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5" r:id="rId5"/>
    <p:sldId id="264" r:id="rId6"/>
    <p:sldId id="263" r:id="rId7"/>
    <p:sldId id="261" r:id="rId8"/>
    <p:sldId id="262" r:id="rId9"/>
    <p:sldId id="270" r:id="rId10"/>
    <p:sldId id="269" r:id="rId11"/>
    <p:sldId id="268" r:id="rId12"/>
    <p:sldId id="267" r:id="rId13"/>
    <p:sldId id="266" r:id="rId14"/>
    <p:sldId id="260" r:id="rId15"/>
    <p:sldId id="273" r:id="rId16"/>
    <p:sldId id="278" r:id="rId17"/>
    <p:sldId id="275" r:id="rId18"/>
    <p:sldId id="271" r:id="rId19"/>
    <p:sldId id="259" r:id="rId20"/>
    <p:sldId id="280" r:id="rId21"/>
    <p:sldId id="276" r:id="rId22"/>
    <p:sldId id="277" r:id="rId23"/>
    <p:sldId id="281" r:id="rId24"/>
    <p:sldId id="274" r:id="rId25"/>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C235EC-4157-430B-A0DE-29287E0B590D}" type="doc">
      <dgm:prSet loTypeId="urn:microsoft.com/office/officeart/2005/8/layout/orgChart1" loCatId="hierarchy" qsTypeId="urn:microsoft.com/office/officeart/2005/8/quickstyle/3d3" qsCatId="3D" csTypeId="urn:microsoft.com/office/officeart/2005/8/colors/accent6_2" csCatId="accent6" phldr="1"/>
      <dgm:spPr/>
      <dgm:t>
        <a:bodyPr/>
        <a:lstStyle/>
        <a:p>
          <a:pPr rtl="1"/>
          <a:endParaRPr lang="ar-SA"/>
        </a:p>
      </dgm:t>
    </dgm:pt>
    <dgm:pt modelId="{81743E21-9C93-4F7A-BC53-59D43A6B9EC9}">
      <dgm:prSet phldrT="[نص]" custT="1"/>
      <dgm:spPr/>
      <dgm:t>
        <a:bodyPr/>
        <a:lstStyle/>
        <a:p>
          <a:pPr rtl="1"/>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الذرائع ثلاثة أقسام</a:t>
          </a:r>
        </a:p>
      </dgm:t>
    </dgm:pt>
    <dgm:pt modelId="{5108AF9F-358E-495C-9804-2963A2741219}" type="parTrans" cxnId="{19534AED-8F66-493D-A970-08F97B93D341}">
      <dgm:prSet/>
      <dgm:spPr/>
      <dgm:t>
        <a:bodyPr/>
        <a:lstStyle/>
        <a:p>
          <a:pPr rtl="1"/>
          <a:endParaRPr lang="ar-SA"/>
        </a:p>
      </dgm:t>
    </dgm:pt>
    <dgm:pt modelId="{46DEE432-6876-43D3-8FB9-3A46D765B857}" type="sibTrans" cxnId="{19534AED-8F66-493D-A970-08F97B93D341}">
      <dgm:prSet/>
      <dgm:spPr/>
      <dgm:t>
        <a:bodyPr/>
        <a:lstStyle/>
        <a:p>
          <a:pPr rtl="1"/>
          <a:endParaRPr lang="ar-SA"/>
        </a:p>
      </dgm:t>
    </dgm:pt>
    <dgm:pt modelId="{55B99F2D-FB06-4B89-A9ED-3E70835B97F9}">
      <dgm:prSet phldrT="[نص]" custT="1"/>
      <dgm:spPr/>
      <dgm:t>
        <a:bodyPr/>
        <a:lstStyle/>
        <a:p>
          <a:pPr algn="r" rtl="1"/>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قسم اختلفوا في سده أو عدم سده، مثل: نكاح المريض مرض الموت</a:t>
          </a:r>
        </a:p>
        <a:p>
          <a:pPr algn="r" rtl="1"/>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طلاق المريض مرض الموت</a:t>
          </a:r>
        </a:p>
      </dgm:t>
    </dgm:pt>
    <dgm:pt modelId="{DE6F42F2-1D62-4C7C-BB5F-24DC3F458841}" type="parTrans" cxnId="{F3271AD3-E86D-4693-BABB-EBE66DE65570}">
      <dgm:prSet/>
      <dgm:spPr/>
      <dgm:t>
        <a:bodyPr/>
        <a:lstStyle/>
        <a:p>
          <a:pPr rtl="1"/>
          <a:endParaRPr lang="ar-SA"/>
        </a:p>
      </dgm:t>
    </dgm:pt>
    <dgm:pt modelId="{BBB423D7-9610-4CA6-AE50-1A543A2EF0B1}" type="sibTrans" cxnId="{F3271AD3-E86D-4693-BABB-EBE66DE65570}">
      <dgm:prSet/>
      <dgm:spPr/>
      <dgm:t>
        <a:bodyPr/>
        <a:lstStyle/>
        <a:p>
          <a:pPr rtl="1"/>
          <a:endParaRPr lang="ar-SA"/>
        </a:p>
      </dgm:t>
    </dgm:pt>
    <dgm:pt modelId="{6029D472-A064-4707-BD12-C8E70E2273F6}">
      <dgm:prSet phldrT="[نص]" custT="1"/>
      <dgm:spPr/>
      <dgm:t>
        <a:bodyPr/>
        <a:lstStyle/>
        <a:p>
          <a:pPr algn="r" rtl="1"/>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قسم أجمعت الأمة على عدم سده، </a:t>
          </a:r>
          <a:r>
            <a:rPr lang="ar-SA" sz="4000" b="1"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مثل:زراعة</a:t>
          </a:r>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العنب من أجل الخمر</a:t>
          </a:r>
        </a:p>
      </dgm:t>
    </dgm:pt>
    <dgm:pt modelId="{271CC5FA-CB81-434D-9883-E7BD29AF3B78}" type="parTrans" cxnId="{779023C2-067C-4ABC-80EA-C0CB185A5B53}">
      <dgm:prSet/>
      <dgm:spPr/>
      <dgm:t>
        <a:bodyPr/>
        <a:lstStyle/>
        <a:p>
          <a:pPr rtl="1"/>
          <a:endParaRPr lang="ar-SA"/>
        </a:p>
      </dgm:t>
    </dgm:pt>
    <dgm:pt modelId="{FFB74969-8A7E-4E13-A9F4-34D8C059909A}" type="sibTrans" cxnId="{779023C2-067C-4ABC-80EA-C0CB185A5B53}">
      <dgm:prSet/>
      <dgm:spPr/>
      <dgm:t>
        <a:bodyPr/>
        <a:lstStyle/>
        <a:p>
          <a:pPr rtl="1"/>
          <a:endParaRPr lang="ar-SA"/>
        </a:p>
      </dgm:t>
    </dgm:pt>
    <dgm:pt modelId="{E4A10CAD-2F37-4FE5-B4E3-D4ED38426869}">
      <dgm:prSet phldrT="[نص]" custT="1"/>
      <dgm:spPr/>
      <dgm:t>
        <a:bodyPr/>
        <a:lstStyle/>
        <a:p>
          <a:pPr algn="r" rtl="1"/>
          <a:r>
            <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قسم</a:t>
          </a:r>
          <a:r>
            <a:rPr lang="ar-SA" sz="4000" b="1" baseline="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أجمعت الأمة على سده ، </a:t>
          </a:r>
          <a:r>
            <a:rPr lang="ar-SA" sz="4000" b="1" baseline="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مثل:سب</a:t>
          </a:r>
          <a:r>
            <a:rPr lang="ar-SA" sz="4000" b="1" baseline="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الاصنام عند من يعلم أنه يسب الله تعالى.</a:t>
          </a:r>
          <a:endParaRPr lang="ar-SA" sz="40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dgm:t>
    </dgm:pt>
    <dgm:pt modelId="{E0FAC6E6-1A9F-49BA-9B68-3F2F77E30689}" type="parTrans" cxnId="{8A7CC609-FA5B-46F7-9AC9-146062AE9173}">
      <dgm:prSet/>
      <dgm:spPr/>
      <dgm:t>
        <a:bodyPr/>
        <a:lstStyle/>
        <a:p>
          <a:pPr rtl="1"/>
          <a:endParaRPr lang="ar-SA"/>
        </a:p>
      </dgm:t>
    </dgm:pt>
    <dgm:pt modelId="{2E67257D-F985-4286-9F4B-51637313AF4B}" type="sibTrans" cxnId="{8A7CC609-FA5B-46F7-9AC9-146062AE9173}">
      <dgm:prSet/>
      <dgm:spPr/>
      <dgm:t>
        <a:bodyPr/>
        <a:lstStyle/>
        <a:p>
          <a:pPr rtl="1"/>
          <a:endParaRPr lang="ar-SA"/>
        </a:p>
      </dgm:t>
    </dgm:pt>
    <dgm:pt modelId="{E0143023-E848-4645-AF9C-684E11F62483}" type="pres">
      <dgm:prSet presAssocID="{34C235EC-4157-430B-A0DE-29287E0B590D}" presName="hierChild1" presStyleCnt="0">
        <dgm:presLayoutVars>
          <dgm:orgChart val="1"/>
          <dgm:chPref val="1"/>
          <dgm:dir/>
          <dgm:animOne val="branch"/>
          <dgm:animLvl val="lvl"/>
          <dgm:resizeHandles/>
        </dgm:presLayoutVars>
      </dgm:prSet>
      <dgm:spPr/>
    </dgm:pt>
    <dgm:pt modelId="{0B05007E-2137-4B0F-B955-DA8ACE6E6C33}" type="pres">
      <dgm:prSet presAssocID="{81743E21-9C93-4F7A-BC53-59D43A6B9EC9}" presName="hierRoot1" presStyleCnt="0">
        <dgm:presLayoutVars>
          <dgm:hierBranch val="init"/>
        </dgm:presLayoutVars>
      </dgm:prSet>
      <dgm:spPr/>
    </dgm:pt>
    <dgm:pt modelId="{B55EA13E-116E-4EEA-8FD5-44F3FBAC8C8B}" type="pres">
      <dgm:prSet presAssocID="{81743E21-9C93-4F7A-BC53-59D43A6B9EC9}" presName="rootComposite1" presStyleCnt="0"/>
      <dgm:spPr/>
    </dgm:pt>
    <dgm:pt modelId="{E77F2584-6BC5-4245-8A8A-68D582C38A96}" type="pres">
      <dgm:prSet presAssocID="{81743E21-9C93-4F7A-BC53-59D43A6B9EC9}" presName="rootText1" presStyleLbl="node0" presStyleIdx="0" presStyleCnt="1">
        <dgm:presLayoutVars>
          <dgm:chPref val="3"/>
        </dgm:presLayoutVars>
      </dgm:prSet>
      <dgm:spPr/>
    </dgm:pt>
    <dgm:pt modelId="{68D8AF0F-9A21-4B36-901C-DA60DE6ED9AB}" type="pres">
      <dgm:prSet presAssocID="{81743E21-9C93-4F7A-BC53-59D43A6B9EC9}" presName="rootConnector1" presStyleLbl="node1" presStyleIdx="0" presStyleCnt="0"/>
      <dgm:spPr/>
    </dgm:pt>
    <dgm:pt modelId="{F5E097EC-5FC3-443D-9D9A-7CA45AB2684C}" type="pres">
      <dgm:prSet presAssocID="{81743E21-9C93-4F7A-BC53-59D43A6B9EC9}" presName="hierChild2" presStyleCnt="0"/>
      <dgm:spPr/>
    </dgm:pt>
    <dgm:pt modelId="{7592F863-C2CD-485C-9509-79763BA436C2}" type="pres">
      <dgm:prSet presAssocID="{DE6F42F2-1D62-4C7C-BB5F-24DC3F458841}" presName="Name37" presStyleLbl="parChTrans1D2" presStyleIdx="0" presStyleCnt="3"/>
      <dgm:spPr/>
    </dgm:pt>
    <dgm:pt modelId="{442C30A3-2094-49E2-A5CE-CE5B2344D782}" type="pres">
      <dgm:prSet presAssocID="{55B99F2D-FB06-4B89-A9ED-3E70835B97F9}" presName="hierRoot2" presStyleCnt="0">
        <dgm:presLayoutVars>
          <dgm:hierBranch val="init"/>
        </dgm:presLayoutVars>
      </dgm:prSet>
      <dgm:spPr/>
    </dgm:pt>
    <dgm:pt modelId="{3A48E642-F40C-4263-9C4F-C0739FFE64B3}" type="pres">
      <dgm:prSet presAssocID="{55B99F2D-FB06-4B89-A9ED-3E70835B97F9}" presName="rootComposite" presStyleCnt="0"/>
      <dgm:spPr/>
    </dgm:pt>
    <dgm:pt modelId="{9004A3BB-26ED-4C97-BB67-3827F433EB84}" type="pres">
      <dgm:prSet presAssocID="{55B99F2D-FB06-4B89-A9ED-3E70835B97F9}" presName="rootText" presStyleLbl="node2" presStyleIdx="0" presStyleCnt="3" custScaleX="107515" custScaleY="213302">
        <dgm:presLayoutVars>
          <dgm:chPref val="3"/>
        </dgm:presLayoutVars>
      </dgm:prSet>
      <dgm:spPr/>
    </dgm:pt>
    <dgm:pt modelId="{4214E5E2-81EA-4596-BD67-27334F7EF651}" type="pres">
      <dgm:prSet presAssocID="{55B99F2D-FB06-4B89-A9ED-3E70835B97F9}" presName="rootConnector" presStyleLbl="node2" presStyleIdx="0" presStyleCnt="3"/>
      <dgm:spPr/>
    </dgm:pt>
    <dgm:pt modelId="{A6772A9F-E7C7-416D-B77F-A85195039BAC}" type="pres">
      <dgm:prSet presAssocID="{55B99F2D-FB06-4B89-A9ED-3E70835B97F9}" presName="hierChild4" presStyleCnt="0"/>
      <dgm:spPr/>
    </dgm:pt>
    <dgm:pt modelId="{9B157B74-3394-4CC7-A5B8-A70EB744996E}" type="pres">
      <dgm:prSet presAssocID="{55B99F2D-FB06-4B89-A9ED-3E70835B97F9}" presName="hierChild5" presStyleCnt="0"/>
      <dgm:spPr/>
    </dgm:pt>
    <dgm:pt modelId="{C792E854-3539-4866-A942-967896FE1C06}" type="pres">
      <dgm:prSet presAssocID="{271CC5FA-CB81-434D-9883-E7BD29AF3B78}" presName="Name37" presStyleLbl="parChTrans1D2" presStyleIdx="1" presStyleCnt="3"/>
      <dgm:spPr/>
    </dgm:pt>
    <dgm:pt modelId="{0333AABA-34FE-4F41-A217-72EFF2ACDA96}" type="pres">
      <dgm:prSet presAssocID="{6029D472-A064-4707-BD12-C8E70E2273F6}" presName="hierRoot2" presStyleCnt="0">
        <dgm:presLayoutVars>
          <dgm:hierBranch val="init"/>
        </dgm:presLayoutVars>
      </dgm:prSet>
      <dgm:spPr/>
    </dgm:pt>
    <dgm:pt modelId="{3CA1C8DC-3317-4F91-ABB2-73D89BBE5189}" type="pres">
      <dgm:prSet presAssocID="{6029D472-A064-4707-BD12-C8E70E2273F6}" presName="rootComposite" presStyleCnt="0"/>
      <dgm:spPr/>
    </dgm:pt>
    <dgm:pt modelId="{F7845891-6FBB-45D4-8C0B-514929E01A44}" type="pres">
      <dgm:prSet presAssocID="{6029D472-A064-4707-BD12-C8E70E2273F6}" presName="rootText" presStyleLbl="node2" presStyleIdx="1" presStyleCnt="3" custScaleY="167540">
        <dgm:presLayoutVars>
          <dgm:chPref val="3"/>
        </dgm:presLayoutVars>
      </dgm:prSet>
      <dgm:spPr/>
    </dgm:pt>
    <dgm:pt modelId="{D90EBDE1-55D2-417D-84B6-F11EEF3D1BEE}" type="pres">
      <dgm:prSet presAssocID="{6029D472-A064-4707-BD12-C8E70E2273F6}" presName="rootConnector" presStyleLbl="node2" presStyleIdx="1" presStyleCnt="3"/>
      <dgm:spPr/>
    </dgm:pt>
    <dgm:pt modelId="{5D3A2A49-DBF7-42F4-B1BF-8F610E2D7866}" type="pres">
      <dgm:prSet presAssocID="{6029D472-A064-4707-BD12-C8E70E2273F6}" presName="hierChild4" presStyleCnt="0"/>
      <dgm:spPr/>
    </dgm:pt>
    <dgm:pt modelId="{86F6E37D-46BC-4D6B-8E7B-D5FFF625B2E2}" type="pres">
      <dgm:prSet presAssocID="{6029D472-A064-4707-BD12-C8E70E2273F6}" presName="hierChild5" presStyleCnt="0"/>
      <dgm:spPr/>
    </dgm:pt>
    <dgm:pt modelId="{520873FC-187C-4895-B104-99A46B42D584}" type="pres">
      <dgm:prSet presAssocID="{E0FAC6E6-1A9F-49BA-9B68-3F2F77E30689}" presName="Name37" presStyleLbl="parChTrans1D2" presStyleIdx="2" presStyleCnt="3"/>
      <dgm:spPr/>
    </dgm:pt>
    <dgm:pt modelId="{C083689A-0FAE-4435-8957-9C360AE9885F}" type="pres">
      <dgm:prSet presAssocID="{E4A10CAD-2F37-4FE5-B4E3-D4ED38426869}" presName="hierRoot2" presStyleCnt="0">
        <dgm:presLayoutVars>
          <dgm:hierBranch val="init"/>
        </dgm:presLayoutVars>
      </dgm:prSet>
      <dgm:spPr/>
    </dgm:pt>
    <dgm:pt modelId="{E451EAA7-AC4D-43D3-9BEB-6B2333280E54}" type="pres">
      <dgm:prSet presAssocID="{E4A10CAD-2F37-4FE5-B4E3-D4ED38426869}" presName="rootComposite" presStyleCnt="0"/>
      <dgm:spPr/>
    </dgm:pt>
    <dgm:pt modelId="{5CA87F02-391D-4E9B-9971-47BC81A51A6A}" type="pres">
      <dgm:prSet presAssocID="{E4A10CAD-2F37-4FE5-B4E3-D4ED38426869}" presName="rootText" presStyleLbl="node2" presStyleIdx="2" presStyleCnt="3" custScaleX="101619" custScaleY="170117">
        <dgm:presLayoutVars>
          <dgm:chPref val="3"/>
        </dgm:presLayoutVars>
      </dgm:prSet>
      <dgm:spPr/>
    </dgm:pt>
    <dgm:pt modelId="{CDDE0DF2-9BBB-440B-B442-0226118E2142}" type="pres">
      <dgm:prSet presAssocID="{E4A10CAD-2F37-4FE5-B4E3-D4ED38426869}" presName="rootConnector" presStyleLbl="node2" presStyleIdx="2" presStyleCnt="3"/>
      <dgm:spPr/>
    </dgm:pt>
    <dgm:pt modelId="{B3B705BF-8359-4ED0-BC62-310F83976201}" type="pres">
      <dgm:prSet presAssocID="{E4A10CAD-2F37-4FE5-B4E3-D4ED38426869}" presName="hierChild4" presStyleCnt="0"/>
      <dgm:spPr/>
    </dgm:pt>
    <dgm:pt modelId="{615032D1-9C75-48E2-85A5-E474DC2C5821}" type="pres">
      <dgm:prSet presAssocID="{E4A10CAD-2F37-4FE5-B4E3-D4ED38426869}" presName="hierChild5" presStyleCnt="0"/>
      <dgm:spPr/>
    </dgm:pt>
    <dgm:pt modelId="{5245385B-E886-44A6-8870-C39C05FEB92C}" type="pres">
      <dgm:prSet presAssocID="{81743E21-9C93-4F7A-BC53-59D43A6B9EC9}" presName="hierChild3" presStyleCnt="0"/>
      <dgm:spPr/>
    </dgm:pt>
  </dgm:ptLst>
  <dgm:cxnLst>
    <dgm:cxn modelId="{2E627601-AA27-4660-AD76-14C2FF1231A0}" type="presOf" srcId="{81743E21-9C93-4F7A-BC53-59D43A6B9EC9}" destId="{68D8AF0F-9A21-4B36-901C-DA60DE6ED9AB}" srcOrd="1" destOrd="0" presId="urn:microsoft.com/office/officeart/2005/8/layout/orgChart1"/>
    <dgm:cxn modelId="{8A7CC609-FA5B-46F7-9AC9-146062AE9173}" srcId="{81743E21-9C93-4F7A-BC53-59D43A6B9EC9}" destId="{E4A10CAD-2F37-4FE5-B4E3-D4ED38426869}" srcOrd="2" destOrd="0" parTransId="{E0FAC6E6-1A9F-49BA-9B68-3F2F77E30689}" sibTransId="{2E67257D-F985-4286-9F4B-51637313AF4B}"/>
    <dgm:cxn modelId="{A021AE3F-42B5-4C59-8A09-CF7FF5DC8FA7}" type="presOf" srcId="{6029D472-A064-4707-BD12-C8E70E2273F6}" destId="{D90EBDE1-55D2-417D-84B6-F11EEF3D1BEE}" srcOrd="1" destOrd="0" presId="urn:microsoft.com/office/officeart/2005/8/layout/orgChart1"/>
    <dgm:cxn modelId="{52214362-E392-488D-8A48-1BCAB65F9894}" type="presOf" srcId="{DE6F42F2-1D62-4C7C-BB5F-24DC3F458841}" destId="{7592F863-C2CD-485C-9509-79763BA436C2}" srcOrd="0" destOrd="0" presId="urn:microsoft.com/office/officeart/2005/8/layout/orgChart1"/>
    <dgm:cxn modelId="{0613CB42-175E-48C5-BF59-42510A1DE718}" type="presOf" srcId="{E4A10CAD-2F37-4FE5-B4E3-D4ED38426869}" destId="{CDDE0DF2-9BBB-440B-B442-0226118E2142}" srcOrd="1" destOrd="0" presId="urn:microsoft.com/office/officeart/2005/8/layout/orgChart1"/>
    <dgm:cxn modelId="{2F4B8F46-F447-4E0A-83E1-B81D66B78D17}" type="presOf" srcId="{55B99F2D-FB06-4B89-A9ED-3E70835B97F9}" destId="{4214E5E2-81EA-4596-BD67-27334F7EF651}" srcOrd="1" destOrd="0" presId="urn:microsoft.com/office/officeart/2005/8/layout/orgChart1"/>
    <dgm:cxn modelId="{96AD064D-0EBB-45D6-8693-3BCE508E7584}" type="presOf" srcId="{34C235EC-4157-430B-A0DE-29287E0B590D}" destId="{E0143023-E848-4645-AF9C-684E11F62483}" srcOrd="0" destOrd="0" presId="urn:microsoft.com/office/officeart/2005/8/layout/orgChart1"/>
    <dgm:cxn modelId="{9B086B7A-A31D-4C15-B22F-DFF2FEC42F3D}" type="presOf" srcId="{271CC5FA-CB81-434D-9883-E7BD29AF3B78}" destId="{C792E854-3539-4866-A942-967896FE1C06}" srcOrd="0" destOrd="0" presId="urn:microsoft.com/office/officeart/2005/8/layout/orgChart1"/>
    <dgm:cxn modelId="{A4E29794-64D1-410D-AD42-48CBD71C5F03}" type="presOf" srcId="{6029D472-A064-4707-BD12-C8E70E2273F6}" destId="{F7845891-6FBB-45D4-8C0B-514929E01A44}" srcOrd="0" destOrd="0" presId="urn:microsoft.com/office/officeart/2005/8/layout/orgChart1"/>
    <dgm:cxn modelId="{9536B7B4-62E7-40CB-B3B0-33E966E3171B}" type="presOf" srcId="{E0FAC6E6-1A9F-49BA-9B68-3F2F77E30689}" destId="{520873FC-187C-4895-B104-99A46B42D584}" srcOrd="0" destOrd="0" presId="urn:microsoft.com/office/officeart/2005/8/layout/orgChart1"/>
    <dgm:cxn modelId="{779023C2-067C-4ABC-80EA-C0CB185A5B53}" srcId="{81743E21-9C93-4F7A-BC53-59D43A6B9EC9}" destId="{6029D472-A064-4707-BD12-C8E70E2273F6}" srcOrd="1" destOrd="0" parTransId="{271CC5FA-CB81-434D-9883-E7BD29AF3B78}" sibTransId="{FFB74969-8A7E-4E13-A9F4-34D8C059909A}"/>
    <dgm:cxn modelId="{8FE6EBCC-B9AE-4176-AAEB-7B42BC614D9F}" type="presOf" srcId="{81743E21-9C93-4F7A-BC53-59D43A6B9EC9}" destId="{E77F2584-6BC5-4245-8A8A-68D582C38A96}" srcOrd="0" destOrd="0" presId="urn:microsoft.com/office/officeart/2005/8/layout/orgChart1"/>
    <dgm:cxn modelId="{F3271AD3-E86D-4693-BABB-EBE66DE65570}" srcId="{81743E21-9C93-4F7A-BC53-59D43A6B9EC9}" destId="{55B99F2D-FB06-4B89-A9ED-3E70835B97F9}" srcOrd="0" destOrd="0" parTransId="{DE6F42F2-1D62-4C7C-BB5F-24DC3F458841}" sibTransId="{BBB423D7-9610-4CA6-AE50-1A543A2EF0B1}"/>
    <dgm:cxn modelId="{C15776DE-B6A3-4C05-A03A-3207972AC1C7}" type="presOf" srcId="{E4A10CAD-2F37-4FE5-B4E3-D4ED38426869}" destId="{5CA87F02-391D-4E9B-9971-47BC81A51A6A}" srcOrd="0" destOrd="0" presId="urn:microsoft.com/office/officeart/2005/8/layout/orgChart1"/>
    <dgm:cxn modelId="{19534AED-8F66-493D-A970-08F97B93D341}" srcId="{34C235EC-4157-430B-A0DE-29287E0B590D}" destId="{81743E21-9C93-4F7A-BC53-59D43A6B9EC9}" srcOrd="0" destOrd="0" parTransId="{5108AF9F-358E-495C-9804-2963A2741219}" sibTransId="{46DEE432-6876-43D3-8FB9-3A46D765B857}"/>
    <dgm:cxn modelId="{E536D0F7-D889-46A3-A181-42CA326D9F93}" type="presOf" srcId="{55B99F2D-FB06-4B89-A9ED-3E70835B97F9}" destId="{9004A3BB-26ED-4C97-BB67-3827F433EB84}" srcOrd="0" destOrd="0" presId="urn:microsoft.com/office/officeart/2005/8/layout/orgChart1"/>
    <dgm:cxn modelId="{A5856768-032D-4A56-AA88-9E55C0D03010}" type="presParOf" srcId="{E0143023-E848-4645-AF9C-684E11F62483}" destId="{0B05007E-2137-4B0F-B955-DA8ACE6E6C33}" srcOrd="0" destOrd="0" presId="urn:microsoft.com/office/officeart/2005/8/layout/orgChart1"/>
    <dgm:cxn modelId="{9D87C173-71EF-4892-A28C-A44BFB9E51A7}" type="presParOf" srcId="{0B05007E-2137-4B0F-B955-DA8ACE6E6C33}" destId="{B55EA13E-116E-4EEA-8FD5-44F3FBAC8C8B}" srcOrd="0" destOrd="0" presId="urn:microsoft.com/office/officeart/2005/8/layout/orgChart1"/>
    <dgm:cxn modelId="{89E280E3-CCCC-4791-AF5D-585DD88A64E1}" type="presParOf" srcId="{B55EA13E-116E-4EEA-8FD5-44F3FBAC8C8B}" destId="{E77F2584-6BC5-4245-8A8A-68D582C38A96}" srcOrd="0" destOrd="0" presId="urn:microsoft.com/office/officeart/2005/8/layout/orgChart1"/>
    <dgm:cxn modelId="{C3F59886-5C08-41D3-8382-62471DB57C0B}" type="presParOf" srcId="{B55EA13E-116E-4EEA-8FD5-44F3FBAC8C8B}" destId="{68D8AF0F-9A21-4B36-901C-DA60DE6ED9AB}" srcOrd="1" destOrd="0" presId="urn:microsoft.com/office/officeart/2005/8/layout/orgChart1"/>
    <dgm:cxn modelId="{742213A4-3D54-46AC-8DF1-C5B5751E8ADF}" type="presParOf" srcId="{0B05007E-2137-4B0F-B955-DA8ACE6E6C33}" destId="{F5E097EC-5FC3-443D-9D9A-7CA45AB2684C}" srcOrd="1" destOrd="0" presId="urn:microsoft.com/office/officeart/2005/8/layout/orgChart1"/>
    <dgm:cxn modelId="{A88C967E-BD8E-4C32-99A8-D12399EC771E}" type="presParOf" srcId="{F5E097EC-5FC3-443D-9D9A-7CA45AB2684C}" destId="{7592F863-C2CD-485C-9509-79763BA436C2}" srcOrd="0" destOrd="0" presId="urn:microsoft.com/office/officeart/2005/8/layout/orgChart1"/>
    <dgm:cxn modelId="{999484ED-DD38-44CA-AAF4-5284AA0D849F}" type="presParOf" srcId="{F5E097EC-5FC3-443D-9D9A-7CA45AB2684C}" destId="{442C30A3-2094-49E2-A5CE-CE5B2344D782}" srcOrd="1" destOrd="0" presId="urn:microsoft.com/office/officeart/2005/8/layout/orgChart1"/>
    <dgm:cxn modelId="{C83DF924-E553-4F8F-831C-AFD931BD2824}" type="presParOf" srcId="{442C30A3-2094-49E2-A5CE-CE5B2344D782}" destId="{3A48E642-F40C-4263-9C4F-C0739FFE64B3}" srcOrd="0" destOrd="0" presId="urn:microsoft.com/office/officeart/2005/8/layout/orgChart1"/>
    <dgm:cxn modelId="{C445F5B9-35B4-4B60-A2B5-ED41DB3AB8B5}" type="presParOf" srcId="{3A48E642-F40C-4263-9C4F-C0739FFE64B3}" destId="{9004A3BB-26ED-4C97-BB67-3827F433EB84}" srcOrd="0" destOrd="0" presId="urn:microsoft.com/office/officeart/2005/8/layout/orgChart1"/>
    <dgm:cxn modelId="{765E819A-73CB-471A-9B13-8C7F1C7325A9}" type="presParOf" srcId="{3A48E642-F40C-4263-9C4F-C0739FFE64B3}" destId="{4214E5E2-81EA-4596-BD67-27334F7EF651}" srcOrd="1" destOrd="0" presId="urn:microsoft.com/office/officeart/2005/8/layout/orgChart1"/>
    <dgm:cxn modelId="{3292227B-AE3F-475E-82AE-890A6D1D95CB}" type="presParOf" srcId="{442C30A3-2094-49E2-A5CE-CE5B2344D782}" destId="{A6772A9F-E7C7-416D-B77F-A85195039BAC}" srcOrd="1" destOrd="0" presId="urn:microsoft.com/office/officeart/2005/8/layout/orgChart1"/>
    <dgm:cxn modelId="{1A0D1BD9-2A33-47ED-AC18-18A684FA5715}" type="presParOf" srcId="{442C30A3-2094-49E2-A5CE-CE5B2344D782}" destId="{9B157B74-3394-4CC7-A5B8-A70EB744996E}" srcOrd="2" destOrd="0" presId="urn:microsoft.com/office/officeart/2005/8/layout/orgChart1"/>
    <dgm:cxn modelId="{4FA6C472-FFEA-489F-A52C-4F91A43442BF}" type="presParOf" srcId="{F5E097EC-5FC3-443D-9D9A-7CA45AB2684C}" destId="{C792E854-3539-4866-A942-967896FE1C06}" srcOrd="2" destOrd="0" presId="urn:microsoft.com/office/officeart/2005/8/layout/orgChart1"/>
    <dgm:cxn modelId="{7B6DF60B-5574-4C40-966E-20A64584B50A}" type="presParOf" srcId="{F5E097EC-5FC3-443D-9D9A-7CA45AB2684C}" destId="{0333AABA-34FE-4F41-A217-72EFF2ACDA96}" srcOrd="3" destOrd="0" presId="urn:microsoft.com/office/officeart/2005/8/layout/orgChart1"/>
    <dgm:cxn modelId="{D21C91FC-F79E-4695-99FB-BE2E7E3866E9}" type="presParOf" srcId="{0333AABA-34FE-4F41-A217-72EFF2ACDA96}" destId="{3CA1C8DC-3317-4F91-ABB2-73D89BBE5189}" srcOrd="0" destOrd="0" presId="urn:microsoft.com/office/officeart/2005/8/layout/orgChart1"/>
    <dgm:cxn modelId="{91ABB6A2-F803-496B-938A-8E75FF01AB7E}" type="presParOf" srcId="{3CA1C8DC-3317-4F91-ABB2-73D89BBE5189}" destId="{F7845891-6FBB-45D4-8C0B-514929E01A44}" srcOrd="0" destOrd="0" presId="urn:microsoft.com/office/officeart/2005/8/layout/orgChart1"/>
    <dgm:cxn modelId="{6263A6D1-5C08-478C-AC72-BC1FBDD087E7}" type="presParOf" srcId="{3CA1C8DC-3317-4F91-ABB2-73D89BBE5189}" destId="{D90EBDE1-55D2-417D-84B6-F11EEF3D1BEE}" srcOrd="1" destOrd="0" presId="urn:microsoft.com/office/officeart/2005/8/layout/orgChart1"/>
    <dgm:cxn modelId="{1D72052A-C951-40FA-A3F6-516C36271084}" type="presParOf" srcId="{0333AABA-34FE-4F41-A217-72EFF2ACDA96}" destId="{5D3A2A49-DBF7-42F4-B1BF-8F610E2D7866}" srcOrd="1" destOrd="0" presId="urn:microsoft.com/office/officeart/2005/8/layout/orgChart1"/>
    <dgm:cxn modelId="{061A4A0B-23DD-4D41-86BA-1FF420B3F0F0}" type="presParOf" srcId="{0333AABA-34FE-4F41-A217-72EFF2ACDA96}" destId="{86F6E37D-46BC-4D6B-8E7B-D5FFF625B2E2}" srcOrd="2" destOrd="0" presId="urn:microsoft.com/office/officeart/2005/8/layout/orgChart1"/>
    <dgm:cxn modelId="{C1C2A813-6B34-4B60-9309-836E04E61BC2}" type="presParOf" srcId="{F5E097EC-5FC3-443D-9D9A-7CA45AB2684C}" destId="{520873FC-187C-4895-B104-99A46B42D584}" srcOrd="4" destOrd="0" presId="urn:microsoft.com/office/officeart/2005/8/layout/orgChart1"/>
    <dgm:cxn modelId="{3675B953-73D8-4B20-8BA1-290FFF7ED4F1}" type="presParOf" srcId="{F5E097EC-5FC3-443D-9D9A-7CA45AB2684C}" destId="{C083689A-0FAE-4435-8957-9C360AE9885F}" srcOrd="5" destOrd="0" presId="urn:microsoft.com/office/officeart/2005/8/layout/orgChart1"/>
    <dgm:cxn modelId="{EBD90019-8F54-4A87-9E25-99CE531A5406}" type="presParOf" srcId="{C083689A-0FAE-4435-8957-9C360AE9885F}" destId="{E451EAA7-AC4D-43D3-9BEB-6B2333280E54}" srcOrd="0" destOrd="0" presId="urn:microsoft.com/office/officeart/2005/8/layout/orgChart1"/>
    <dgm:cxn modelId="{C550B576-A9A8-40FD-9005-C91E9EA32613}" type="presParOf" srcId="{E451EAA7-AC4D-43D3-9BEB-6B2333280E54}" destId="{5CA87F02-391D-4E9B-9971-47BC81A51A6A}" srcOrd="0" destOrd="0" presId="urn:microsoft.com/office/officeart/2005/8/layout/orgChart1"/>
    <dgm:cxn modelId="{61A44066-96C8-4C8B-A401-F963502585DA}" type="presParOf" srcId="{E451EAA7-AC4D-43D3-9BEB-6B2333280E54}" destId="{CDDE0DF2-9BBB-440B-B442-0226118E2142}" srcOrd="1" destOrd="0" presId="urn:microsoft.com/office/officeart/2005/8/layout/orgChart1"/>
    <dgm:cxn modelId="{B14E0FED-3A48-40B6-921B-F9D102366A30}" type="presParOf" srcId="{C083689A-0FAE-4435-8957-9C360AE9885F}" destId="{B3B705BF-8359-4ED0-BC62-310F83976201}" srcOrd="1" destOrd="0" presId="urn:microsoft.com/office/officeart/2005/8/layout/orgChart1"/>
    <dgm:cxn modelId="{B09DFF89-3E1B-41B5-B37B-FD2964D04F12}" type="presParOf" srcId="{C083689A-0FAE-4435-8957-9C360AE9885F}" destId="{615032D1-9C75-48E2-85A5-E474DC2C5821}" srcOrd="2" destOrd="0" presId="urn:microsoft.com/office/officeart/2005/8/layout/orgChart1"/>
    <dgm:cxn modelId="{89309578-FA90-442F-8DD3-CE683482BAFD}" type="presParOf" srcId="{0B05007E-2137-4B0F-B955-DA8ACE6E6C33}" destId="{5245385B-E886-44A6-8870-C39C05FEB92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F4B15E-3D87-4161-9A40-DC207AD43F5E}" type="doc">
      <dgm:prSet loTypeId="urn:microsoft.com/office/officeart/2005/8/layout/pyramid1" loCatId="pyramid" qsTypeId="urn:microsoft.com/office/officeart/2005/8/quickstyle/3d4" qsCatId="3D" csTypeId="urn:microsoft.com/office/officeart/2005/8/colors/colorful2" csCatId="colorful" phldr="1"/>
      <dgm:spPr/>
    </dgm:pt>
    <dgm:pt modelId="{396E4FD6-416E-438B-81D1-17C8C3A0BE89}">
      <dgm:prSet phldrT="[نص]" custT="1"/>
      <dgm:spPr/>
      <dgm:t>
        <a:bodyPr/>
        <a:lstStyle/>
        <a:p>
          <a:pPr algn="ct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والامامان الشافعي وابو حنيفة ضيقا منها</a:t>
          </a:r>
        </a:p>
      </dgm:t>
    </dgm:pt>
    <dgm:pt modelId="{0D963E4B-B6F1-4528-BFE8-CB61DC99521A}" type="parTrans" cxnId="{E1836DEC-7C38-45C8-A0C7-947B9BB60A30}">
      <dgm:prSet/>
      <dgm:spPr/>
      <dgm:t>
        <a:bodyPr/>
        <a:lstStyle/>
        <a:p>
          <a:pPr rtl="1"/>
          <a:endParaRPr lang="ar-SA"/>
        </a:p>
      </dgm:t>
    </dgm:pt>
    <dgm:pt modelId="{5906F4EC-4254-4B29-B8FC-1B9A221B4842}" type="sibTrans" cxnId="{E1836DEC-7C38-45C8-A0C7-947B9BB60A30}">
      <dgm:prSet/>
      <dgm:spPr/>
      <dgm:t>
        <a:bodyPr/>
        <a:lstStyle/>
        <a:p>
          <a:pPr rtl="1"/>
          <a:endParaRPr lang="ar-SA"/>
        </a:p>
      </dgm:t>
    </dgm:pt>
    <dgm:pt modelId="{B4483A7B-41F4-4ACC-BAB5-DF71DEEA8AE1}">
      <dgm:prSet phldrT="[نص]" custT="1"/>
      <dgm:spPr/>
      <dgm:t>
        <a:bodyPr/>
        <a:lstStyle/>
        <a:p>
          <a:pPr rtl="1"/>
          <a:r>
            <a:rPr lang="ar-SA" sz="4000" b="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ثم الامام أحمد</a:t>
          </a:r>
          <a:endPar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dgm:t>
    </dgm:pt>
    <dgm:pt modelId="{75351E7A-91FE-4783-87AD-050FC521AA62}" type="parTrans" cxnId="{AFEFC77A-87A7-451C-9F67-4EE7FB690EE2}">
      <dgm:prSet/>
      <dgm:spPr/>
      <dgm:t>
        <a:bodyPr/>
        <a:lstStyle/>
        <a:p>
          <a:pPr rtl="1"/>
          <a:endParaRPr lang="ar-SA"/>
        </a:p>
      </dgm:t>
    </dgm:pt>
    <dgm:pt modelId="{82FB2E64-01F0-4942-A58F-8BCA55B6D17D}" type="sibTrans" cxnId="{AFEFC77A-87A7-451C-9F67-4EE7FB690EE2}">
      <dgm:prSet/>
      <dgm:spPr/>
      <dgm:t>
        <a:bodyPr/>
        <a:lstStyle/>
        <a:p>
          <a:pPr rtl="1"/>
          <a:endParaRPr lang="ar-SA"/>
        </a:p>
      </dgm:t>
    </dgm:pt>
    <dgm:pt modelId="{52C70C18-6A7E-46E1-88CB-ED0A4D51E04B}">
      <dgm:prSet phldrT="[نص]" custT="1"/>
      <dgm:spPr/>
      <dgm:t>
        <a:bodyPr/>
        <a:lstStyle/>
        <a:p>
          <a:pPr rtl="1"/>
          <a:r>
            <a:rPr lang="ar-SA" sz="4000" b="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أكثر الائمة توسع في سد الذرائع، الامام مالك</a:t>
          </a:r>
          <a:endPar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dgm:t>
    </dgm:pt>
    <dgm:pt modelId="{88C9855F-E400-4128-9C7D-D89E493C1F1D}" type="parTrans" cxnId="{CB8243E1-39DA-4E00-BC4C-E3D6DE27D3C7}">
      <dgm:prSet/>
      <dgm:spPr/>
      <dgm:t>
        <a:bodyPr/>
        <a:lstStyle/>
        <a:p>
          <a:pPr rtl="1"/>
          <a:endParaRPr lang="ar-SA"/>
        </a:p>
      </dgm:t>
    </dgm:pt>
    <dgm:pt modelId="{912EEAE5-313D-4978-BA39-06CB20913535}" type="sibTrans" cxnId="{CB8243E1-39DA-4E00-BC4C-E3D6DE27D3C7}">
      <dgm:prSet/>
      <dgm:spPr/>
      <dgm:t>
        <a:bodyPr/>
        <a:lstStyle/>
        <a:p>
          <a:pPr rtl="1"/>
          <a:endParaRPr lang="ar-SA"/>
        </a:p>
      </dgm:t>
    </dgm:pt>
    <dgm:pt modelId="{D9E92A75-D2A1-448A-B832-75D622B74139}" type="pres">
      <dgm:prSet presAssocID="{F4F4B15E-3D87-4161-9A40-DC207AD43F5E}" presName="Name0" presStyleCnt="0">
        <dgm:presLayoutVars>
          <dgm:dir/>
          <dgm:animLvl val="lvl"/>
          <dgm:resizeHandles val="exact"/>
        </dgm:presLayoutVars>
      </dgm:prSet>
      <dgm:spPr/>
    </dgm:pt>
    <dgm:pt modelId="{5CD27DBA-6F45-46CC-B420-0E061271975B}" type="pres">
      <dgm:prSet presAssocID="{396E4FD6-416E-438B-81D1-17C8C3A0BE89}" presName="Name8" presStyleCnt="0"/>
      <dgm:spPr/>
    </dgm:pt>
    <dgm:pt modelId="{80F23CAC-CFB8-405A-9AB4-A251861B781D}" type="pres">
      <dgm:prSet presAssocID="{396E4FD6-416E-438B-81D1-17C8C3A0BE89}" presName="level" presStyleLbl="node1" presStyleIdx="0" presStyleCnt="3">
        <dgm:presLayoutVars>
          <dgm:chMax val="1"/>
          <dgm:bulletEnabled val="1"/>
        </dgm:presLayoutVars>
      </dgm:prSet>
      <dgm:spPr/>
    </dgm:pt>
    <dgm:pt modelId="{CE3A6353-0E9E-485A-878B-0EFED05777B2}" type="pres">
      <dgm:prSet presAssocID="{396E4FD6-416E-438B-81D1-17C8C3A0BE89}" presName="levelTx" presStyleLbl="revTx" presStyleIdx="0" presStyleCnt="0">
        <dgm:presLayoutVars>
          <dgm:chMax val="1"/>
          <dgm:bulletEnabled val="1"/>
        </dgm:presLayoutVars>
      </dgm:prSet>
      <dgm:spPr/>
    </dgm:pt>
    <dgm:pt modelId="{9208A059-F169-4727-B718-4034769E7FB2}" type="pres">
      <dgm:prSet presAssocID="{B4483A7B-41F4-4ACC-BAB5-DF71DEEA8AE1}" presName="Name8" presStyleCnt="0"/>
      <dgm:spPr/>
    </dgm:pt>
    <dgm:pt modelId="{9677B858-D551-4D74-9AF8-940E421FB1E2}" type="pres">
      <dgm:prSet presAssocID="{B4483A7B-41F4-4ACC-BAB5-DF71DEEA8AE1}" presName="level" presStyleLbl="node1" presStyleIdx="1" presStyleCnt="3">
        <dgm:presLayoutVars>
          <dgm:chMax val="1"/>
          <dgm:bulletEnabled val="1"/>
        </dgm:presLayoutVars>
      </dgm:prSet>
      <dgm:spPr/>
    </dgm:pt>
    <dgm:pt modelId="{67C52112-C885-402E-B79F-DA1F802805E9}" type="pres">
      <dgm:prSet presAssocID="{B4483A7B-41F4-4ACC-BAB5-DF71DEEA8AE1}" presName="levelTx" presStyleLbl="revTx" presStyleIdx="0" presStyleCnt="0">
        <dgm:presLayoutVars>
          <dgm:chMax val="1"/>
          <dgm:bulletEnabled val="1"/>
        </dgm:presLayoutVars>
      </dgm:prSet>
      <dgm:spPr/>
    </dgm:pt>
    <dgm:pt modelId="{6F57B52D-5FA6-46B1-894F-7D4898956983}" type="pres">
      <dgm:prSet presAssocID="{52C70C18-6A7E-46E1-88CB-ED0A4D51E04B}" presName="Name8" presStyleCnt="0"/>
      <dgm:spPr/>
    </dgm:pt>
    <dgm:pt modelId="{D17D28F5-3472-403E-87DD-FF1A6CB8FB65}" type="pres">
      <dgm:prSet presAssocID="{52C70C18-6A7E-46E1-88CB-ED0A4D51E04B}" presName="level" presStyleLbl="node1" presStyleIdx="2" presStyleCnt="3">
        <dgm:presLayoutVars>
          <dgm:chMax val="1"/>
          <dgm:bulletEnabled val="1"/>
        </dgm:presLayoutVars>
      </dgm:prSet>
      <dgm:spPr/>
    </dgm:pt>
    <dgm:pt modelId="{AB4A82BC-8B0A-4853-80E5-D44840E361EB}" type="pres">
      <dgm:prSet presAssocID="{52C70C18-6A7E-46E1-88CB-ED0A4D51E04B}" presName="levelTx" presStyleLbl="revTx" presStyleIdx="0" presStyleCnt="0">
        <dgm:presLayoutVars>
          <dgm:chMax val="1"/>
          <dgm:bulletEnabled val="1"/>
        </dgm:presLayoutVars>
      </dgm:prSet>
      <dgm:spPr/>
    </dgm:pt>
  </dgm:ptLst>
  <dgm:cxnLst>
    <dgm:cxn modelId="{EADFB109-3ACE-46DD-9F5D-204CF349CCF2}" type="presOf" srcId="{F4F4B15E-3D87-4161-9A40-DC207AD43F5E}" destId="{D9E92A75-D2A1-448A-B832-75D622B74139}" srcOrd="0" destOrd="0" presId="urn:microsoft.com/office/officeart/2005/8/layout/pyramid1"/>
    <dgm:cxn modelId="{57B94617-C505-4741-B4FD-91D2EDE1F0A0}" type="presOf" srcId="{52C70C18-6A7E-46E1-88CB-ED0A4D51E04B}" destId="{AB4A82BC-8B0A-4853-80E5-D44840E361EB}" srcOrd="1" destOrd="0" presId="urn:microsoft.com/office/officeart/2005/8/layout/pyramid1"/>
    <dgm:cxn modelId="{AFEFC77A-87A7-451C-9F67-4EE7FB690EE2}" srcId="{F4F4B15E-3D87-4161-9A40-DC207AD43F5E}" destId="{B4483A7B-41F4-4ACC-BAB5-DF71DEEA8AE1}" srcOrd="1" destOrd="0" parTransId="{75351E7A-91FE-4783-87AD-050FC521AA62}" sibTransId="{82FB2E64-01F0-4942-A58F-8BCA55B6D17D}"/>
    <dgm:cxn modelId="{DC2D75B3-2296-450C-83D8-EA9B07E3FC9E}" type="presOf" srcId="{396E4FD6-416E-438B-81D1-17C8C3A0BE89}" destId="{80F23CAC-CFB8-405A-9AB4-A251861B781D}" srcOrd="0" destOrd="0" presId="urn:microsoft.com/office/officeart/2005/8/layout/pyramid1"/>
    <dgm:cxn modelId="{A23E78B3-DE63-458C-9F36-1D2789D65540}" type="presOf" srcId="{396E4FD6-416E-438B-81D1-17C8C3A0BE89}" destId="{CE3A6353-0E9E-485A-878B-0EFED05777B2}" srcOrd="1" destOrd="0" presId="urn:microsoft.com/office/officeart/2005/8/layout/pyramid1"/>
    <dgm:cxn modelId="{AC560FBD-6F65-4064-AF93-DD6F5C3C6230}" type="presOf" srcId="{B4483A7B-41F4-4ACC-BAB5-DF71DEEA8AE1}" destId="{67C52112-C885-402E-B79F-DA1F802805E9}" srcOrd="1" destOrd="0" presId="urn:microsoft.com/office/officeart/2005/8/layout/pyramid1"/>
    <dgm:cxn modelId="{DC8A02BE-B8A6-4670-B7F2-5A864C7B181A}" type="presOf" srcId="{52C70C18-6A7E-46E1-88CB-ED0A4D51E04B}" destId="{D17D28F5-3472-403E-87DD-FF1A6CB8FB65}" srcOrd="0" destOrd="0" presId="urn:microsoft.com/office/officeart/2005/8/layout/pyramid1"/>
    <dgm:cxn modelId="{CB8243E1-39DA-4E00-BC4C-E3D6DE27D3C7}" srcId="{F4F4B15E-3D87-4161-9A40-DC207AD43F5E}" destId="{52C70C18-6A7E-46E1-88CB-ED0A4D51E04B}" srcOrd="2" destOrd="0" parTransId="{88C9855F-E400-4128-9C7D-D89E493C1F1D}" sibTransId="{912EEAE5-313D-4978-BA39-06CB20913535}"/>
    <dgm:cxn modelId="{E1836DEC-7C38-45C8-A0C7-947B9BB60A30}" srcId="{F4F4B15E-3D87-4161-9A40-DC207AD43F5E}" destId="{396E4FD6-416E-438B-81D1-17C8C3A0BE89}" srcOrd="0" destOrd="0" parTransId="{0D963E4B-B6F1-4528-BFE8-CB61DC99521A}" sibTransId="{5906F4EC-4254-4B29-B8FC-1B9A221B4842}"/>
    <dgm:cxn modelId="{E8F996F1-CB9A-4F49-9304-0B2F1967138A}" type="presOf" srcId="{B4483A7B-41F4-4ACC-BAB5-DF71DEEA8AE1}" destId="{9677B858-D551-4D74-9AF8-940E421FB1E2}" srcOrd="0" destOrd="0" presId="urn:microsoft.com/office/officeart/2005/8/layout/pyramid1"/>
    <dgm:cxn modelId="{592B6ADE-3170-44FD-B75E-872AFFE0EE79}" type="presParOf" srcId="{D9E92A75-D2A1-448A-B832-75D622B74139}" destId="{5CD27DBA-6F45-46CC-B420-0E061271975B}" srcOrd="0" destOrd="0" presId="urn:microsoft.com/office/officeart/2005/8/layout/pyramid1"/>
    <dgm:cxn modelId="{07F3846C-503D-485B-B820-830B3B87AC4E}" type="presParOf" srcId="{5CD27DBA-6F45-46CC-B420-0E061271975B}" destId="{80F23CAC-CFB8-405A-9AB4-A251861B781D}" srcOrd="0" destOrd="0" presId="urn:microsoft.com/office/officeart/2005/8/layout/pyramid1"/>
    <dgm:cxn modelId="{9FE96271-60CF-4B3D-89AA-072D50890F50}" type="presParOf" srcId="{5CD27DBA-6F45-46CC-B420-0E061271975B}" destId="{CE3A6353-0E9E-485A-878B-0EFED05777B2}" srcOrd="1" destOrd="0" presId="urn:microsoft.com/office/officeart/2005/8/layout/pyramid1"/>
    <dgm:cxn modelId="{F28B5FAB-61CB-4D81-806C-9D234F320DD4}" type="presParOf" srcId="{D9E92A75-D2A1-448A-B832-75D622B74139}" destId="{9208A059-F169-4727-B718-4034769E7FB2}" srcOrd="1" destOrd="0" presId="urn:microsoft.com/office/officeart/2005/8/layout/pyramid1"/>
    <dgm:cxn modelId="{CB07738E-5DF9-442C-BA33-D8E71E4461A7}" type="presParOf" srcId="{9208A059-F169-4727-B718-4034769E7FB2}" destId="{9677B858-D551-4D74-9AF8-940E421FB1E2}" srcOrd="0" destOrd="0" presId="urn:microsoft.com/office/officeart/2005/8/layout/pyramid1"/>
    <dgm:cxn modelId="{D53F9EAA-8FF7-4CBA-BB20-C08039BDA2C0}" type="presParOf" srcId="{9208A059-F169-4727-B718-4034769E7FB2}" destId="{67C52112-C885-402E-B79F-DA1F802805E9}" srcOrd="1" destOrd="0" presId="urn:microsoft.com/office/officeart/2005/8/layout/pyramid1"/>
    <dgm:cxn modelId="{3BF35AF0-F90C-4FF7-8F7B-21464EF5A8BF}" type="presParOf" srcId="{D9E92A75-D2A1-448A-B832-75D622B74139}" destId="{6F57B52D-5FA6-46B1-894F-7D4898956983}" srcOrd="2" destOrd="0" presId="urn:microsoft.com/office/officeart/2005/8/layout/pyramid1"/>
    <dgm:cxn modelId="{5DF00BBA-F14C-4E71-A1DC-8946015E7B13}" type="presParOf" srcId="{6F57B52D-5FA6-46B1-894F-7D4898956983}" destId="{D17D28F5-3472-403E-87DD-FF1A6CB8FB65}" srcOrd="0" destOrd="0" presId="urn:microsoft.com/office/officeart/2005/8/layout/pyramid1"/>
    <dgm:cxn modelId="{942E607B-256B-4F32-AD70-918CE13E258A}" type="presParOf" srcId="{6F57B52D-5FA6-46B1-894F-7D4898956983}" destId="{AB4A82BC-8B0A-4853-80E5-D44840E361EB}"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A0888D-2BF1-40C3-A7C0-BE53FF3DF97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22F0FF98-A818-4381-B428-C71E5AAA0A78}" type="pres">
      <dgm:prSet presAssocID="{1FA0888D-2BF1-40C3-A7C0-BE53FF3DF972}" presName="hierChild1" presStyleCnt="0">
        <dgm:presLayoutVars>
          <dgm:orgChart val="1"/>
          <dgm:chPref val="1"/>
          <dgm:dir/>
          <dgm:animOne val="branch"/>
          <dgm:animLvl val="lvl"/>
          <dgm:resizeHandles/>
        </dgm:presLayoutVars>
      </dgm:prSet>
      <dgm:spPr/>
    </dgm:pt>
  </dgm:ptLst>
  <dgm:cxnLst>
    <dgm:cxn modelId="{5C7E26BB-7E7B-4E93-8AB0-83953F0A2E64}" type="presOf" srcId="{1FA0888D-2BF1-40C3-A7C0-BE53FF3DF972}" destId="{22F0FF98-A818-4381-B428-C71E5AAA0A78}" srcOrd="0"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1873CD1-4E5C-4FF0-BC85-77242EBE77B6}" type="doc">
      <dgm:prSet loTypeId="urn:microsoft.com/office/officeart/2005/8/layout/hierarchy1" loCatId="hierarchy" qsTypeId="urn:microsoft.com/office/officeart/2005/8/quickstyle/3d2" qsCatId="3D" csTypeId="urn:microsoft.com/office/officeart/2005/8/colors/accent2_1" csCatId="accent2" phldr="1"/>
      <dgm:spPr/>
      <dgm:t>
        <a:bodyPr/>
        <a:lstStyle/>
        <a:p>
          <a:pPr rtl="1"/>
          <a:endParaRPr lang="ar-SA"/>
        </a:p>
      </dgm:t>
    </dgm:pt>
    <dgm:pt modelId="{6902A406-788B-4F40-A77B-091E13449FF9}">
      <dgm:prSet phldrT="[نص]" custT="1"/>
      <dgm:spPr/>
      <dgm:t>
        <a:bodyPr/>
        <a:lstStyle/>
        <a:p>
          <a:pPr rtl="1"/>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الامثلة على سد الذرائع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مسألة:نكاح</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المريض مرض الموت</a:t>
          </a:r>
        </a:p>
      </dgm:t>
    </dgm:pt>
    <dgm:pt modelId="{966C86C9-2EC9-4F74-B8A9-17298BB67DD6}" type="parTrans" cxnId="{0DE9F40F-DE63-42E1-874B-0576A31B010A}">
      <dgm:prSet/>
      <dgm:spPr/>
      <dgm:t>
        <a:bodyPr/>
        <a:lstStyle/>
        <a:p>
          <a:pPr rtl="1"/>
          <a:endParaRPr lang="ar-SA"/>
        </a:p>
      </dgm:t>
    </dgm:pt>
    <dgm:pt modelId="{FC7D43AD-5F12-4F87-A757-9D7E3BE9E394}" type="sibTrans" cxnId="{0DE9F40F-DE63-42E1-874B-0576A31B010A}">
      <dgm:prSet/>
      <dgm:spPr/>
      <dgm:t>
        <a:bodyPr/>
        <a:lstStyle/>
        <a:p>
          <a:pPr rtl="1"/>
          <a:endParaRPr lang="ar-SA"/>
        </a:p>
      </dgm:t>
    </dgm:pt>
    <dgm:pt modelId="{71D2AC75-7D44-4B0F-964B-1EC6CBF63EB3}">
      <dgm:prSet phldrT="[نص]" custT="1"/>
      <dgm:spPr/>
      <dgm:t>
        <a:bodyPr/>
        <a:lstStyle/>
        <a:p>
          <a:pP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النكاح صحيح ولكن لها مهر مثلها إذا كان مهرها أكثر من مهر مثلها وهو قول الجمهور</a:t>
          </a:r>
        </a:p>
      </dgm:t>
    </dgm:pt>
    <dgm:pt modelId="{B43293B0-0294-41A0-89AB-B87874E69183}" type="parTrans" cxnId="{81BFAE93-343D-4BA1-8654-482E5810ABAD}">
      <dgm:prSet/>
      <dgm:spPr/>
      <dgm:t>
        <a:bodyPr/>
        <a:lstStyle/>
        <a:p>
          <a:pPr rtl="1"/>
          <a:endParaRPr lang="ar-SA"/>
        </a:p>
      </dgm:t>
    </dgm:pt>
    <dgm:pt modelId="{E2554DE5-BB4D-46CE-BE3D-F4B7D2361BC6}" type="sibTrans" cxnId="{81BFAE93-343D-4BA1-8654-482E5810ABAD}">
      <dgm:prSet/>
      <dgm:spPr/>
      <dgm:t>
        <a:bodyPr/>
        <a:lstStyle/>
        <a:p>
          <a:pPr rtl="1"/>
          <a:endParaRPr lang="ar-SA"/>
        </a:p>
      </dgm:t>
    </dgm:pt>
    <dgm:pt modelId="{D39B15E4-5D88-4A1F-9568-0B9ABB4AF5E1}">
      <dgm:prSet phldrT="[نص]" custT="1"/>
      <dgm:spPr/>
      <dgm:t>
        <a:bodyPr/>
        <a:lstStyle/>
        <a:p>
          <a:pPr rtl="1"/>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النكاح غير صحيح ، سد لذريعة القصد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باضرار</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الورثة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بادخال</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وارث جديد، وهو قول الامام مالك</a:t>
          </a:r>
        </a:p>
      </dgm:t>
    </dgm:pt>
    <dgm:pt modelId="{F55B9A32-3363-4562-A62A-99B82D1F1BA8}" type="parTrans" cxnId="{09955E20-9C01-4D37-A808-F0D34887E5A0}">
      <dgm:prSet/>
      <dgm:spPr/>
      <dgm:t>
        <a:bodyPr/>
        <a:lstStyle/>
        <a:p>
          <a:pPr rtl="1"/>
          <a:endParaRPr lang="ar-SA"/>
        </a:p>
      </dgm:t>
    </dgm:pt>
    <dgm:pt modelId="{DC3C7E97-88E6-41CE-A8AC-821C78DED9FF}" type="sibTrans" cxnId="{09955E20-9C01-4D37-A808-F0D34887E5A0}">
      <dgm:prSet/>
      <dgm:spPr/>
      <dgm:t>
        <a:bodyPr/>
        <a:lstStyle/>
        <a:p>
          <a:pPr rtl="1"/>
          <a:endParaRPr lang="ar-SA"/>
        </a:p>
      </dgm:t>
    </dgm:pt>
    <dgm:pt modelId="{D54D6D54-EFCA-40A1-963E-A20BEFB52C76}" type="pres">
      <dgm:prSet presAssocID="{E1873CD1-4E5C-4FF0-BC85-77242EBE77B6}" presName="hierChild1" presStyleCnt="0">
        <dgm:presLayoutVars>
          <dgm:chPref val="1"/>
          <dgm:dir/>
          <dgm:animOne val="branch"/>
          <dgm:animLvl val="lvl"/>
          <dgm:resizeHandles/>
        </dgm:presLayoutVars>
      </dgm:prSet>
      <dgm:spPr/>
    </dgm:pt>
    <dgm:pt modelId="{BD3CC193-2950-4D75-BA85-334279862613}" type="pres">
      <dgm:prSet presAssocID="{6902A406-788B-4F40-A77B-091E13449FF9}" presName="hierRoot1" presStyleCnt="0"/>
      <dgm:spPr/>
    </dgm:pt>
    <dgm:pt modelId="{98877DB7-6450-4F7D-A010-76D19D0EE42E}" type="pres">
      <dgm:prSet presAssocID="{6902A406-788B-4F40-A77B-091E13449FF9}" presName="composite" presStyleCnt="0"/>
      <dgm:spPr/>
    </dgm:pt>
    <dgm:pt modelId="{3B654565-B2D0-45D4-B94A-C80AAAC00E17}" type="pres">
      <dgm:prSet presAssocID="{6902A406-788B-4F40-A77B-091E13449FF9}" presName="background" presStyleLbl="node0" presStyleIdx="0" presStyleCnt="1"/>
      <dgm:spPr/>
    </dgm:pt>
    <dgm:pt modelId="{114E2168-5613-4360-BFE8-4BD967A60DB8}" type="pres">
      <dgm:prSet presAssocID="{6902A406-788B-4F40-A77B-091E13449FF9}" presName="text" presStyleLbl="fgAcc0" presStyleIdx="0" presStyleCnt="1">
        <dgm:presLayoutVars>
          <dgm:chPref val="3"/>
        </dgm:presLayoutVars>
      </dgm:prSet>
      <dgm:spPr/>
    </dgm:pt>
    <dgm:pt modelId="{ADB63175-13D3-40EE-A05A-4EDEAFEE284D}" type="pres">
      <dgm:prSet presAssocID="{6902A406-788B-4F40-A77B-091E13449FF9}" presName="hierChild2" presStyleCnt="0"/>
      <dgm:spPr/>
    </dgm:pt>
    <dgm:pt modelId="{CC45D8FF-BD39-4353-B60E-09EE2C3469A6}" type="pres">
      <dgm:prSet presAssocID="{B43293B0-0294-41A0-89AB-B87874E69183}" presName="Name10" presStyleLbl="parChTrans1D2" presStyleIdx="0" presStyleCnt="2"/>
      <dgm:spPr/>
    </dgm:pt>
    <dgm:pt modelId="{4BF937DA-8192-4005-92C9-B631F17DE447}" type="pres">
      <dgm:prSet presAssocID="{71D2AC75-7D44-4B0F-964B-1EC6CBF63EB3}" presName="hierRoot2" presStyleCnt="0"/>
      <dgm:spPr/>
    </dgm:pt>
    <dgm:pt modelId="{5EECEC5F-07D7-400F-8549-D610CFA8943C}" type="pres">
      <dgm:prSet presAssocID="{71D2AC75-7D44-4B0F-964B-1EC6CBF63EB3}" presName="composite2" presStyleCnt="0"/>
      <dgm:spPr/>
    </dgm:pt>
    <dgm:pt modelId="{73D95C2C-0576-4A5E-B9C9-3B47569FF79A}" type="pres">
      <dgm:prSet presAssocID="{71D2AC75-7D44-4B0F-964B-1EC6CBF63EB3}" presName="background2" presStyleLbl="node2" presStyleIdx="0" presStyleCnt="2"/>
      <dgm:spPr/>
    </dgm:pt>
    <dgm:pt modelId="{35491E3A-56F4-468D-BF22-38B238DC41EF}" type="pres">
      <dgm:prSet presAssocID="{71D2AC75-7D44-4B0F-964B-1EC6CBF63EB3}" presName="text2" presStyleLbl="fgAcc2" presStyleIdx="0" presStyleCnt="2" custScaleX="106790">
        <dgm:presLayoutVars>
          <dgm:chPref val="3"/>
        </dgm:presLayoutVars>
      </dgm:prSet>
      <dgm:spPr/>
    </dgm:pt>
    <dgm:pt modelId="{9F047DC6-D081-4B70-B440-0EB14B0B93EF}" type="pres">
      <dgm:prSet presAssocID="{71D2AC75-7D44-4B0F-964B-1EC6CBF63EB3}" presName="hierChild3" presStyleCnt="0"/>
      <dgm:spPr/>
    </dgm:pt>
    <dgm:pt modelId="{59176B8E-251C-4BC5-9508-F3DC172BEF84}" type="pres">
      <dgm:prSet presAssocID="{F55B9A32-3363-4562-A62A-99B82D1F1BA8}" presName="Name10" presStyleLbl="parChTrans1D2" presStyleIdx="1" presStyleCnt="2"/>
      <dgm:spPr/>
    </dgm:pt>
    <dgm:pt modelId="{71749407-02CA-4094-8DC4-CA0CD8499AFA}" type="pres">
      <dgm:prSet presAssocID="{D39B15E4-5D88-4A1F-9568-0B9ABB4AF5E1}" presName="hierRoot2" presStyleCnt="0"/>
      <dgm:spPr/>
    </dgm:pt>
    <dgm:pt modelId="{9A0EB75B-19FD-42BB-90D8-52E2AEC6D929}" type="pres">
      <dgm:prSet presAssocID="{D39B15E4-5D88-4A1F-9568-0B9ABB4AF5E1}" presName="composite2" presStyleCnt="0"/>
      <dgm:spPr/>
    </dgm:pt>
    <dgm:pt modelId="{1316B687-3E4C-4387-BBEF-3153207E487F}" type="pres">
      <dgm:prSet presAssocID="{D39B15E4-5D88-4A1F-9568-0B9ABB4AF5E1}" presName="background2" presStyleLbl="node2" presStyleIdx="1" presStyleCnt="2"/>
      <dgm:spPr/>
    </dgm:pt>
    <dgm:pt modelId="{65B7308A-3593-4208-A978-2CB2D0A4DE5B}" type="pres">
      <dgm:prSet presAssocID="{D39B15E4-5D88-4A1F-9568-0B9ABB4AF5E1}" presName="text2" presStyleLbl="fgAcc2" presStyleIdx="1" presStyleCnt="2" custScaleX="108642">
        <dgm:presLayoutVars>
          <dgm:chPref val="3"/>
        </dgm:presLayoutVars>
      </dgm:prSet>
      <dgm:spPr/>
    </dgm:pt>
    <dgm:pt modelId="{6EA232D4-6100-491F-8D34-353471B85D7D}" type="pres">
      <dgm:prSet presAssocID="{D39B15E4-5D88-4A1F-9568-0B9ABB4AF5E1}" presName="hierChild3" presStyleCnt="0"/>
      <dgm:spPr/>
    </dgm:pt>
  </dgm:ptLst>
  <dgm:cxnLst>
    <dgm:cxn modelId="{0DE9F40F-DE63-42E1-874B-0576A31B010A}" srcId="{E1873CD1-4E5C-4FF0-BC85-77242EBE77B6}" destId="{6902A406-788B-4F40-A77B-091E13449FF9}" srcOrd="0" destOrd="0" parTransId="{966C86C9-2EC9-4F74-B8A9-17298BB67DD6}" sibTransId="{FC7D43AD-5F12-4F87-A757-9D7E3BE9E394}"/>
    <dgm:cxn modelId="{09955E20-9C01-4D37-A808-F0D34887E5A0}" srcId="{6902A406-788B-4F40-A77B-091E13449FF9}" destId="{D39B15E4-5D88-4A1F-9568-0B9ABB4AF5E1}" srcOrd="1" destOrd="0" parTransId="{F55B9A32-3363-4562-A62A-99B82D1F1BA8}" sibTransId="{DC3C7E97-88E6-41CE-A8AC-821C78DED9FF}"/>
    <dgm:cxn modelId="{8BC80140-8570-42F9-94AD-4DA8F6E49EFE}" type="presOf" srcId="{B43293B0-0294-41A0-89AB-B87874E69183}" destId="{CC45D8FF-BD39-4353-B60E-09EE2C3469A6}" srcOrd="0" destOrd="0" presId="urn:microsoft.com/office/officeart/2005/8/layout/hierarchy1"/>
    <dgm:cxn modelId="{0E18B669-DAEC-4F15-9812-BDCEF6F344C0}" type="presOf" srcId="{D39B15E4-5D88-4A1F-9568-0B9ABB4AF5E1}" destId="{65B7308A-3593-4208-A978-2CB2D0A4DE5B}" srcOrd="0" destOrd="0" presId="urn:microsoft.com/office/officeart/2005/8/layout/hierarchy1"/>
    <dgm:cxn modelId="{81BFAE93-343D-4BA1-8654-482E5810ABAD}" srcId="{6902A406-788B-4F40-A77B-091E13449FF9}" destId="{71D2AC75-7D44-4B0F-964B-1EC6CBF63EB3}" srcOrd="0" destOrd="0" parTransId="{B43293B0-0294-41A0-89AB-B87874E69183}" sibTransId="{E2554DE5-BB4D-46CE-BE3D-F4B7D2361BC6}"/>
    <dgm:cxn modelId="{65B34F9E-866B-405B-AB8E-F37950FECED4}" type="presOf" srcId="{6902A406-788B-4F40-A77B-091E13449FF9}" destId="{114E2168-5613-4360-BFE8-4BD967A60DB8}" srcOrd="0" destOrd="0" presId="urn:microsoft.com/office/officeart/2005/8/layout/hierarchy1"/>
    <dgm:cxn modelId="{6689FCCA-B490-41C5-85D8-7AAE4B9807C9}" type="presOf" srcId="{F55B9A32-3363-4562-A62A-99B82D1F1BA8}" destId="{59176B8E-251C-4BC5-9508-F3DC172BEF84}" srcOrd="0" destOrd="0" presId="urn:microsoft.com/office/officeart/2005/8/layout/hierarchy1"/>
    <dgm:cxn modelId="{5F161CCE-16A8-4001-B075-C6E77210B611}" type="presOf" srcId="{E1873CD1-4E5C-4FF0-BC85-77242EBE77B6}" destId="{D54D6D54-EFCA-40A1-963E-A20BEFB52C76}" srcOrd="0" destOrd="0" presId="urn:microsoft.com/office/officeart/2005/8/layout/hierarchy1"/>
    <dgm:cxn modelId="{93AE68FA-56BD-4DEF-BEC7-44B4AA30236D}" type="presOf" srcId="{71D2AC75-7D44-4B0F-964B-1EC6CBF63EB3}" destId="{35491E3A-56F4-468D-BF22-38B238DC41EF}" srcOrd="0" destOrd="0" presId="urn:microsoft.com/office/officeart/2005/8/layout/hierarchy1"/>
    <dgm:cxn modelId="{43E75786-2D44-406F-BA29-2C1AE751FEBD}" type="presParOf" srcId="{D54D6D54-EFCA-40A1-963E-A20BEFB52C76}" destId="{BD3CC193-2950-4D75-BA85-334279862613}" srcOrd="0" destOrd="0" presId="urn:microsoft.com/office/officeart/2005/8/layout/hierarchy1"/>
    <dgm:cxn modelId="{A1A8214D-9AD1-4503-B69C-6DD5B22B888E}" type="presParOf" srcId="{BD3CC193-2950-4D75-BA85-334279862613}" destId="{98877DB7-6450-4F7D-A010-76D19D0EE42E}" srcOrd="0" destOrd="0" presId="urn:microsoft.com/office/officeart/2005/8/layout/hierarchy1"/>
    <dgm:cxn modelId="{D01607E3-05EF-4E43-B88C-3175255A8798}" type="presParOf" srcId="{98877DB7-6450-4F7D-A010-76D19D0EE42E}" destId="{3B654565-B2D0-45D4-B94A-C80AAAC00E17}" srcOrd="0" destOrd="0" presId="urn:microsoft.com/office/officeart/2005/8/layout/hierarchy1"/>
    <dgm:cxn modelId="{0FD6FB6C-A1C0-4E02-9A35-6452C086867F}" type="presParOf" srcId="{98877DB7-6450-4F7D-A010-76D19D0EE42E}" destId="{114E2168-5613-4360-BFE8-4BD967A60DB8}" srcOrd="1" destOrd="0" presId="urn:microsoft.com/office/officeart/2005/8/layout/hierarchy1"/>
    <dgm:cxn modelId="{A872DD60-1B90-4EB6-9073-8D1B1BA4DB28}" type="presParOf" srcId="{BD3CC193-2950-4D75-BA85-334279862613}" destId="{ADB63175-13D3-40EE-A05A-4EDEAFEE284D}" srcOrd="1" destOrd="0" presId="urn:microsoft.com/office/officeart/2005/8/layout/hierarchy1"/>
    <dgm:cxn modelId="{82DD225D-F6C6-49E9-898B-E4285E798C69}" type="presParOf" srcId="{ADB63175-13D3-40EE-A05A-4EDEAFEE284D}" destId="{CC45D8FF-BD39-4353-B60E-09EE2C3469A6}" srcOrd="0" destOrd="0" presId="urn:microsoft.com/office/officeart/2005/8/layout/hierarchy1"/>
    <dgm:cxn modelId="{2DC09403-064C-4914-95EA-AD329403B534}" type="presParOf" srcId="{ADB63175-13D3-40EE-A05A-4EDEAFEE284D}" destId="{4BF937DA-8192-4005-92C9-B631F17DE447}" srcOrd="1" destOrd="0" presId="urn:microsoft.com/office/officeart/2005/8/layout/hierarchy1"/>
    <dgm:cxn modelId="{9BA71862-1F32-4AB4-AEF1-A48D31E3767D}" type="presParOf" srcId="{4BF937DA-8192-4005-92C9-B631F17DE447}" destId="{5EECEC5F-07D7-400F-8549-D610CFA8943C}" srcOrd="0" destOrd="0" presId="urn:microsoft.com/office/officeart/2005/8/layout/hierarchy1"/>
    <dgm:cxn modelId="{C8079187-EF57-401D-A2E1-4F63671E9E17}" type="presParOf" srcId="{5EECEC5F-07D7-400F-8549-D610CFA8943C}" destId="{73D95C2C-0576-4A5E-B9C9-3B47569FF79A}" srcOrd="0" destOrd="0" presId="urn:microsoft.com/office/officeart/2005/8/layout/hierarchy1"/>
    <dgm:cxn modelId="{58B91756-C7B9-48E8-B7E9-D7845AD490B1}" type="presParOf" srcId="{5EECEC5F-07D7-400F-8549-D610CFA8943C}" destId="{35491E3A-56F4-468D-BF22-38B238DC41EF}" srcOrd="1" destOrd="0" presId="urn:microsoft.com/office/officeart/2005/8/layout/hierarchy1"/>
    <dgm:cxn modelId="{16ABF20B-7A74-4B9F-A786-57149B448E26}" type="presParOf" srcId="{4BF937DA-8192-4005-92C9-B631F17DE447}" destId="{9F047DC6-D081-4B70-B440-0EB14B0B93EF}" srcOrd="1" destOrd="0" presId="urn:microsoft.com/office/officeart/2005/8/layout/hierarchy1"/>
    <dgm:cxn modelId="{17032622-95B9-44E4-97A7-BC47F72A1C7A}" type="presParOf" srcId="{ADB63175-13D3-40EE-A05A-4EDEAFEE284D}" destId="{59176B8E-251C-4BC5-9508-F3DC172BEF84}" srcOrd="2" destOrd="0" presId="urn:microsoft.com/office/officeart/2005/8/layout/hierarchy1"/>
    <dgm:cxn modelId="{127F13E8-A1A0-447A-A683-026775D9BC00}" type="presParOf" srcId="{ADB63175-13D3-40EE-A05A-4EDEAFEE284D}" destId="{71749407-02CA-4094-8DC4-CA0CD8499AFA}" srcOrd="3" destOrd="0" presId="urn:microsoft.com/office/officeart/2005/8/layout/hierarchy1"/>
    <dgm:cxn modelId="{8D90BA54-3B59-4060-A3E5-959FBD568706}" type="presParOf" srcId="{71749407-02CA-4094-8DC4-CA0CD8499AFA}" destId="{9A0EB75B-19FD-42BB-90D8-52E2AEC6D929}" srcOrd="0" destOrd="0" presId="urn:microsoft.com/office/officeart/2005/8/layout/hierarchy1"/>
    <dgm:cxn modelId="{1C0C8CC4-A437-485E-AB9A-FFA1BFC0EB69}" type="presParOf" srcId="{9A0EB75B-19FD-42BB-90D8-52E2AEC6D929}" destId="{1316B687-3E4C-4387-BBEF-3153207E487F}" srcOrd="0" destOrd="0" presId="urn:microsoft.com/office/officeart/2005/8/layout/hierarchy1"/>
    <dgm:cxn modelId="{ACC8DCAD-65D0-467E-9840-AA52B7D5660A}" type="presParOf" srcId="{9A0EB75B-19FD-42BB-90D8-52E2AEC6D929}" destId="{65B7308A-3593-4208-A978-2CB2D0A4DE5B}" srcOrd="1" destOrd="0" presId="urn:microsoft.com/office/officeart/2005/8/layout/hierarchy1"/>
    <dgm:cxn modelId="{FADC5C5A-506D-46DC-96C7-0C750BC39F7C}" type="presParOf" srcId="{71749407-02CA-4094-8DC4-CA0CD8499AFA}" destId="{6EA232D4-6100-491F-8D34-353471B85D7D}" srcOrd="1" destOrd="0" presId="urn:microsoft.com/office/officeart/2005/8/layout/hierarchy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29532EC-5AFA-4077-B889-7AFD5114A62A}" type="doc">
      <dgm:prSet loTypeId="urn:microsoft.com/office/officeart/2005/8/layout/orgChart1" loCatId="hierarchy" qsTypeId="urn:microsoft.com/office/officeart/2005/8/quickstyle/3d3" qsCatId="3D" csTypeId="urn:microsoft.com/office/officeart/2005/8/colors/colorful1" csCatId="colorful" phldr="1"/>
      <dgm:spPr/>
      <dgm:t>
        <a:bodyPr/>
        <a:lstStyle/>
        <a:p>
          <a:pPr rtl="1"/>
          <a:endParaRPr lang="ar-SA"/>
        </a:p>
      </dgm:t>
    </dgm:pt>
    <dgm:pt modelId="{824B666E-1CA7-4C23-B33E-0216AD47FEFD}">
      <dgm:prSet phldrT="[نص]" custT="1"/>
      <dgm:spPr>
        <a:solidFill>
          <a:schemeClr val="accent1">
            <a:lumMod val="40000"/>
            <a:lumOff val="60000"/>
          </a:schemeClr>
        </a:solidFill>
      </dgm:spPr>
      <dgm:t>
        <a:bodyPr/>
        <a:lstStyle/>
        <a:p>
          <a:pPr rtl="1"/>
          <a:r>
            <a:rPr lang="ar-SA" sz="40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أقسام العرف</a:t>
          </a:r>
        </a:p>
      </dgm:t>
    </dgm:pt>
    <dgm:pt modelId="{2306C76B-2473-4153-9350-9B68D2E11F15}" type="parTrans" cxnId="{9C839B6F-F2CC-493A-A09E-CFB74B752122}">
      <dgm:prSet/>
      <dgm:spPr/>
      <dgm:t>
        <a:bodyPr/>
        <a:lstStyle/>
        <a:p>
          <a:pPr rtl="1"/>
          <a:endParaRPr lang="ar-SA"/>
        </a:p>
      </dgm:t>
    </dgm:pt>
    <dgm:pt modelId="{6B02D48B-C870-4FAF-BD3E-0B52148ED561}" type="sibTrans" cxnId="{9C839B6F-F2CC-493A-A09E-CFB74B752122}">
      <dgm:prSet/>
      <dgm:spPr/>
      <dgm:t>
        <a:bodyPr/>
        <a:lstStyle/>
        <a:p>
          <a:pPr rtl="1"/>
          <a:endParaRPr lang="ar-SA"/>
        </a:p>
      </dgm:t>
    </dgm:pt>
    <dgm:pt modelId="{9F25884C-ACA6-4667-89F5-2FFBB0D76F87}">
      <dgm:prSet phldrT="[نص]" custT="1"/>
      <dgm:spPr>
        <a:solidFill>
          <a:schemeClr val="accent4">
            <a:lumMod val="60000"/>
            <a:lumOff val="40000"/>
          </a:schemeClr>
        </a:solidFill>
      </dgm:spPr>
      <dgm:t>
        <a:bodyPr/>
        <a:lstStyle/>
        <a:p>
          <a:pPr rtl="1"/>
          <a:r>
            <a:rPr lang="ar-SA" sz="40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باعتبار سببه</a:t>
          </a:r>
        </a:p>
      </dgm:t>
    </dgm:pt>
    <dgm:pt modelId="{6DE600DF-E06F-4ECA-B040-03F5D98E0A32}" type="parTrans" cxnId="{8C1DF56D-685F-4DFE-93D8-5419880A4F5F}">
      <dgm:prSet/>
      <dgm:spPr/>
      <dgm:t>
        <a:bodyPr/>
        <a:lstStyle/>
        <a:p>
          <a:pPr rtl="1"/>
          <a:endParaRPr lang="ar-SA"/>
        </a:p>
      </dgm:t>
    </dgm:pt>
    <dgm:pt modelId="{6A426DDB-44A0-4BF3-8CBF-A988352AF6E3}" type="sibTrans" cxnId="{8C1DF56D-685F-4DFE-93D8-5419880A4F5F}">
      <dgm:prSet/>
      <dgm:spPr/>
      <dgm:t>
        <a:bodyPr/>
        <a:lstStyle/>
        <a:p>
          <a:pPr rtl="1"/>
          <a:endParaRPr lang="ar-SA"/>
        </a:p>
      </dgm:t>
    </dgm:pt>
    <dgm:pt modelId="{4CA390C5-A014-4645-9295-58D135D4507F}">
      <dgm:prSet phldrT="[نص]" custT="1"/>
      <dgm:spPr>
        <a:solidFill>
          <a:schemeClr val="accent4">
            <a:lumMod val="60000"/>
            <a:lumOff val="40000"/>
          </a:schemeClr>
        </a:solidFill>
      </dgm:spPr>
      <dgm:t>
        <a:bodyPr/>
        <a:lstStyle/>
        <a:p>
          <a:pPr rtl="1"/>
          <a:r>
            <a:rPr lang="ar-SA" sz="40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باعتبار من يصدر عنه</a:t>
          </a:r>
        </a:p>
      </dgm:t>
    </dgm:pt>
    <dgm:pt modelId="{51084BB0-345C-46EA-BC29-E2E9B90D26EA}" type="parTrans" cxnId="{254572B7-71CF-4ABC-8DB5-F10819E8E32D}">
      <dgm:prSet/>
      <dgm:spPr/>
      <dgm:t>
        <a:bodyPr/>
        <a:lstStyle/>
        <a:p>
          <a:pPr rtl="1"/>
          <a:endParaRPr lang="ar-SA"/>
        </a:p>
      </dgm:t>
    </dgm:pt>
    <dgm:pt modelId="{9B8CBD1F-F0ED-4CEC-BD05-20EFCE98EFAE}" type="sibTrans" cxnId="{254572B7-71CF-4ABC-8DB5-F10819E8E32D}">
      <dgm:prSet/>
      <dgm:spPr/>
      <dgm:t>
        <a:bodyPr/>
        <a:lstStyle/>
        <a:p>
          <a:pPr rtl="1"/>
          <a:endParaRPr lang="ar-SA"/>
        </a:p>
      </dgm:t>
    </dgm:pt>
    <dgm:pt modelId="{81E68E61-2332-4B2D-952F-BF5D0C9D02D9}">
      <dgm:prSet custT="1"/>
      <dgm:spPr>
        <a:solidFill>
          <a:srgbClr val="92D050"/>
        </a:solidFill>
      </dgm:spPr>
      <dgm:t>
        <a:bodyPr/>
        <a:lstStyle/>
        <a:p>
          <a:pPr rtl="1"/>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العام وهو </a:t>
          </a:r>
          <a:r>
            <a:rPr lang="ar-SA" sz="2400" b="1"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ماتعارفه</a:t>
          </a:r>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جميع الناس مثل الملابس</a:t>
          </a:r>
        </a:p>
      </dgm:t>
    </dgm:pt>
    <dgm:pt modelId="{2146AC43-8F65-40B5-B9F5-6101C4A40597}" type="parTrans" cxnId="{ACDA8491-5E09-4161-80CF-37E7536E590D}">
      <dgm:prSet/>
      <dgm:spPr/>
      <dgm:t>
        <a:bodyPr/>
        <a:lstStyle/>
        <a:p>
          <a:pPr rtl="1"/>
          <a:endParaRPr lang="ar-SA"/>
        </a:p>
      </dgm:t>
    </dgm:pt>
    <dgm:pt modelId="{5C268AA4-A8CB-49CB-88F7-3B4E6FADD2D3}" type="sibTrans" cxnId="{ACDA8491-5E09-4161-80CF-37E7536E590D}">
      <dgm:prSet/>
      <dgm:spPr/>
      <dgm:t>
        <a:bodyPr/>
        <a:lstStyle/>
        <a:p>
          <a:pPr rtl="1"/>
          <a:endParaRPr lang="ar-SA"/>
        </a:p>
      </dgm:t>
    </dgm:pt>
    <dgm:pt modelId="{58DA032B-2E7F-4F98-BFC0-76E824A9CF1A}" type="asst">
      <dgm:prSet custT="1"/>
      <dgm:spPr>
        <a:solidFill>
          <a:srgbClr val="92D050"/>
        </a:solidFill>
      </dgm:spPr>
      <dgm:t>
        <a:bodyPr/>
        <a:lstStyle/>
        <a:p>
          <a:pPr rtl="1"/>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الخاص هو </a:t>
          </a:r>
          <a:r>
            <a:rPr lang="ar-SA" sz="2400" b="1"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ماتعارفه</a:t>
          </a:r>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أكثر الناس في بعض البلاد مثل الدابة </a:t>
          </a:r>
        </a:p>
      </dgm:t>
    </dgm:pt>
    <dgm:pt modelId="{B2438A9B-91B6-4B20-A14C-3D05A2888F2F}" type="parTrans" cxnId="{DB59A1A6-43BA-45B0-AE3A-241665E0D185}">
      <dgm:prSet/>
      <dgm:spPr/>
      <dgm:t>
        <a:bodyPr/>
        <a:lstStyle/>
        <a:p>
          <a:pPr rtl="1"/>
          <a:endParaRPr lang="ar-SA"/>
        </a:p>
      </dgm:t>
    </dgm:pt>
    <dgm:pt modelId="{9AD71989-C447-47D9-93F4-545E235C71DC}" type="sibTrans" cxnId="{DB59A1A6-43BA-45B0-AE3A-241665E0D185}">
      <dgm:prSet/>
      <dgm:spPr/>
      <dgm:t>
        <a:bodyPr/>
        <a:lstStyle/>
        <a:p>
          <a:pPr rtl="1"/>
          <a:endParaRPr lang="ar-SA"/>
        </a:p>
      </dgm:t>
    </dgm:pt>
    <dgm:pt modelId="{64F591E1-C5EF-4ACB-8EB7-3184DC6EC57E}" type="asst">
      <dgm:prSet custT="1"/>
      <dgm:spPr>
        <a:solidFill>
          <a:srgbClr val="92D050"/>
        </a:solidFill>
      </dgm:spPr>
      <dgm:t>
        <a:bodyPr/>
        <a:lstStyle/>
        <a:p>
          <a:pPr rtl="1"/>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الشرعي وهو الذي يستعمله الشرع ويريد به معنى خاص مثل الصلاة</a:t>
          </a:r>
        </a:p>
      </dgm:t>
    </dgm:pt>
    <dgm:pt modelId="{D39B58EE-F4C4-4447-B2A5-67EC0AD5ABD0}" type="parTrans" cxnId="{1612A09E-7968-4CFD-875A-9A561879966E}">
      <dgm:prSet/>
      <dgm:spPr/>
      <dgm:t>
        <a:bodyPr/>
        <a:lstStyle/>
        <a:p>
          <a:pPr rtl="1"/>
          <a:endParaRPr lang="ar-SA"/>
        </a:p>
      </dgm:t>
    </dgm:pt>
    <dgm:pt modelId="{494D83F5-F3DF-4AF2-B250-B5D9007E465E}" type="sibTrans" cxnId="{1612A09E-7968-4CFD-875A-9A561879966E}">
      <dgm:prSet/>
      <dgm:spPr/>
      <dgm:t>
        <a:bodyPr/>
        <a:lstStyle/>
        <a:p>
          <a:pPr rtl="1"/>
          <a:endParaRPr lang="ar-SA"/>
        </a:p>
      </dgm:t>
    </dgm:pt>
    <dgm:pt modelId="{1AB3B4F2-EAE7-4FDE-BD97-79646F8A76D5}" type="asst">
      <dgm:prSet custT="1"/>
      <dgm:spPr>
        <a:solidFill>
          <a:schemeClr val="bg1">
            <a:lumMod val="75000"/>
          </a:schemeClr>
        </a:solidFill>
      </dgm:spPr>
      <dgm:t>
        <a:bodyPr/>
        <a:lstStyle/>
        <a:p>
          <a:pPr rtl="1"/>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القولي وهو المتعارف عند الناس لدى اطلاقه مثل الدابة البعض يقصد بها الفرس والاخر الحمار</a:t>
          </a:r>
        </a:p>
      </dgm:t>
    </dgm:pt>
    <dgm:pt modelId="{9EE9F974-6344-468E-AE49-7D4EFC3AADE1}" type="parTrans" cxnId="{FC536C95-D732-42C0-B00F-EC51955B5A03}">
      <dgm:prSet/>
      <dgm:spPr/>
      <dgm:t>
        <a:bodyPr/>
        <a:lstStyle/>
        <a:p>
          <a:pPr rtl="1"/>
          <a:endParaRPr lang="ar-SA"/>
        </a:p>
      </dgm:t>
    </dgm:pt>
    <dgm:pt modelId="{6BB2961B-1165-4A20-AB93-4D1DD8E85FA8}" type="sibTrans" cxnId="{FC536C95-D732-42C0-B00F-EC51955B5A03}">
      <dgm:prSet/>
      <dgm:spPr/>
      <dgm:t>
        <a:bodyPr/>
        <a:lstStyle/>
        <a:p>
          <a:pPr rtl="1"/>
          <a:endParaRPr lang="ar-SA"/>
        </a:p>
      </dgm:t>
    </dgm:pt>
    <dgm:pt modelId="{CF06FBDF-ECBE-493F-B386-5AD79C590747}" type="asst">
      <dgm:prSet custT="1"/>
      <dgm:spPr>
        <a:solidFill>
          <a:schemeClr val="bg1">
            <a:lumMod val="75000"/>
          </a:schemeClr>
        </a:solidFill>
      </dgm:spPr>
      <dgm:t>
        <a:bodyPr/>
        <a:lstStyle/>
        <a:p>
          <a:pPr rtl="1"/>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الفعلي وهو </a:t>
          </a:r>
          <a:r>
            <a:rPr lang="ar-SA" sz="2400" b="1"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ماتعارفه</a:t>
          </a:r>
          <a:r>
            <a:rPr lang="ar-SA" sz="24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الناس في بعض أفعالهم وممارساتهم مثل بيع المعاطاة </a:t>
          </a:r>
        </a:p>
      </dgm:t>
    </dgm:pt>
    <dgm:pt modelId="{F96F7001-838D-4B65-88D1-2AEFF3EF3F04}" type="parTrans" cxnId="{8C49B923-067A-43FF-B191-873188DC1BC4}">
      <dgm:prSet/>
      <dgm:spPr/>
      <dgm:t>
        <a:bodyPr/>
        <a:lstStyle/>
        <a:p>
          <a:pPr rtl="1"/>
          <a:endParaRPr lang="ar-SA"/>
        </a:p>
      </dgm:t>
    </dgm:pt>
    <dgm:pt modelId="{CB202D60-6ED9-4D21-B41D-A31B0EC208A4}" type="sibTrans" cxnId="{8C49B923-067A-43FF-B191-873188DC1BC4}">
      <dgm:prSet/>
      <dgm:spPr/>
      <dgm:t>
        <a:bodyPr/>
        <a:lstStyle/>
        <a:p>
          <a:pPr rtl="1"/>
          <a:endParaRPr lang="ar-SA"/>
        </a:p>
      </dgm:t>
    </dgm:pt>
    <dgm:pt modelId="{CDCD3BBC-53B1-4A05-A4D3-BED4CD388D3D}" type="pres">
      <dgm:prSet presAssocID="{529532EC-5AFA-4077-B889-7AFD5114A62A}" presName="hierChild1" presStyleCnt="0">
        <dgm:presLayoutVars>
          <dgm:orgChart val="1"/>
          <dgm:chPref val="1"/>
          <dgm:dir/>
          <dgm:animOne val="branch"/>
          <dgm:animLvl val="lvl"/>
          <dgm:resizeHandles/>
        </dgm:presLayoutVars>
      </dgm:prSet>
      <dgm:spPr/>
    </dgm:pt>
    <dgm:pt modelId="{1DCCC0CD-64D6-4051-81DE-9DD94E3B77EC}" type="pres">
      <dgm:prSet presAssocID="{824B666E-1CA7-4C23-B33E-0216AD47FEFD}" presName="hierRoot1" presStyleCnt="0">
        <dgm:presLayoutVars>
          <dgm:hierBranch val="init"/>
        </dgm:presLayoutVars>
      </dgm:prSet>
      <dgm:spPr/>
    </dgm:pt>
    <dgm:pt modelId="{1EF0AF49-C775-45E0-AA55-DD049F5E4037}" type="pres">
      <dgm:prSet presAssocID="{824B666E-1CA7-4C23-B33E-0216AD47FEFD}" presName="rootComposite1" presStyleCnt="0"/>
      <dgm:spPr/>
    </dgm:pt>
    <dgm:pt modelId="{A0ADFD2A-8E97-42C5-A1DB-CB5293569E52}" type="pres">
      <dgm:prSet presAssocID="{824B666E-1CA7-4C23-B33E-0216AD47FEFD}" presName="rootText1" presStyleLbl="node0" presStyleIdx="0" presStyleCnt="1" custScaleX="299643">
        <dgm:presLayoutVars>
          <dgm:chPref val="3"/>
        </dgm:presLayoutVars>
      </dgm:prSet>
      <dgm:spPr/>
    </dgm:pt>
    <dgm:pt modelId="{54DFBC54-CA62-44A5-9407-0D4CBBBDF969}" type="pres">
      <dgm:prSet presAssocID="{824B666E-1CA7-4C23-B33E-0216AD47FEFD}" presName="rootConnector1" presStyleLbl="node1" presStyleIdx="0" presStyleCnt="0"/>
      <dgm:spPr/>
    </dgm:pt>
    <dgm:pt modelId="{E9130ECF-750A-45DB-BCCE-1DA61CF5D116}" type="pres">
      <dgm:prSet presAssocID="{824B666E-1CA7-4C23-B33E-0216AD47FEFD}" presName="hierChild2" presStyleCnt="0"/>
      <dgm:spPr/>
    </dgm:pt>
    <dgm:pt modelId="{25560B05-9D28-4397-B6EC-904F07625514}" type="pres">
      <dgm:prSet presAssocID="{6DE600DF-E06F-4ECA-B040-03F5D98E0A32}" presName="Name37" presStyleLbl="parChTrans1D2" presStyleIdx="0" presStyleCnt="2"/>
      <dgm:spPr/>
    </dgm:pt>
    <dgm:pt modelId="{1021D72E-DF42-4A65-975C-85805979176B}" type="pres">
      <dgm:prSet presAssocID="{9F25884C-ACA6-4667-89F5-2FFBB0D76F87}" presName="hierRoot2" presStyleCnt="0">
        <dgm:presLayoutVars>
          <dgm:hierBranch val="init"/>
        </dgm:presLayoutVars>
      </dgm:prSet>
      <dgm:spPr/>
    </dgm:pt>
    <dgm:pt modelId="{2A22C332-334C-49B6-A969-EC36744D00F5}" type="pres">
      <dgm:prSet presAssocID="{9F25884C-ACA6-4667-89F5-2FFBB0D76F87}" presName="rootComposite" presStyleCnt="0"/>
      <dgm:spPr/>
    </dgm:pt>
    <dgm:pt modelId="{6499B68D-2B14-4FB7-AA3C-A2DE3D936614}" type="pres">
      <dgm:prSet presAssocID="{9F25884C-ACA6-4667-89F5-2FFBB0D76F87}" presName="rootText" presStyleLbl="node2" presStyleIdx="0" presStyleCnt="2" custScaleX="147400">
        <dgm:presLayoutVars>
          <dgm:chPref val="3"/>
        </dgm:presLayoutVars>
      </dgm:prSet>
      <dgm:spPr/>
    </dgm:pt>
    <dgm:pt modelId="{B77E5B74-5A5C-48EF-B0A6-75550CCFBDFF}" type="pres">
      <dgm:prSet presAssocID="{9F25884C-ACA6-4667-89F5-2FFBB0D76F87}" presName="rootConnector" presStyleLbl="node2" presStyleIdx="0" presStyleCnt="2"/>
      <dgm:spPr/>
    </dgm:pt>
    <dgm:pt modelId="{12FFDACF-25B1-4B4C-B0F8-4628C6EB028E}" type="pres">
      <dgm:prSet presAssocID="{9F25884C-ACA6-4667-89F5-2FFBB0D76F87}" presName="hierChild4" presStyleCnt="0"/>
      <dgm:spPr/>
    </dgm:pt>
    <dgm:pt modelId="{B268D57C-7E56-40E7-95E0-EDC5B53A3873}" type="pres">
      <dgm:prSet presAssocID="{9F25884C-ACA6-4667-89F5-2FFBB0D76F87}" presName="hierChild5" presStyleCnt="0"/>
      <dgm:spPr/>
    </dgm:pt>
    <dgm:pt modelId="{377D374F-61AA-4F1C-9B3A-8E37F4E9C1BB}" type="pres">
      <dgm:prSet presAssocID="{9EE9F974-6344-468E-AE49-7D4EFC3AADE1}" presName="Name111" presStyleLbl="parChTrans1D3" presStyleIdx="0" presStyleCnt="2"/>
      <dgm:spPr/>
    </dgm:pt>
    <dgm:pt modelId="{BCACD542-0DD5-40AB-BDB6-65BF849C3AD3}" type="pres">
      <dgm:prSet presAssocID="{1AB3B4F2-EAE7-4FDE-BD97-79646F8A76D5}" presName="hierRoot3" presStyleCnt="0">
        <dgm:presLayoutVars>
          <dgm:hierBranch val="init"/>
        </dgm:presLayoutVars>
      </dgm:prSet>
      <dgm:spPr/>
    </dgm:pt>
    <dgm:pt modelId="{2DF59030-8C9F-4EF5-B1C7-769D58903DA2}" type="pres">
      <dgm:prSet presAssocID="{1AB3B4F2-EAE7-4FDE-BD97-79646F8A76D5}" presName="rootComposite3" presStyleCnt="0"/>
      <dgm:spPr/>
    </dgm:pt>
    <dgm:pt modelId="{49E3587C-ADF8-4DD2-83E2-A3281D279851}" type="pres">
      <dgm:prSet presAssocID="{1AB3B4F2-EAE7-4FDE-BD97-79646F8A76D5}" presName="rootText3" presStyleLbl="asst2" presStyleIdx="0" presStyleCnt="2" custScaleX="220787" custScaleY="152474">
        <dgm:presLayoutVars>
          <dgm:chPref val="3"/>
        </dgm:presLayoutVars>
      </dgm:prSet>
      <dgm:spPr/>
    </dgm:pt>
    <dgm:pt modelId="{AF235199-969F-4FD6-A910-88F7745198CB}" type="pres">
      <dgm:prSet presAssocID="{1AB3B4F2-EAE7-4FDE-BD97-79646F8A76D5}" presName="rootConnector3" presStyleLbl="asst2" presStyleIdx="0" presStyleCnt="2"/>
      <dgm:spPr/>
    </dgm:pt>
    <dgm:pt modelId="{29104E7F-629D-4133-B0C1-9E8865CA6213}" type="pres">
      <dgm:prSet presAssocID="{1AB3B4F2-EAE7-4FDE-BD97-79646F8A76D5}" presName="hierChild6" presStyleCnt="0"/>
      <dgm:spPr/>
    </dgm:pt>
    <dgm:pt modelId="{CA20F234-1D02-408F-BC88-05FB96DB1813}" type="pres">
      <dgm:prSet presAssocID="{1AB3B4F2-EAE7-4FDE-BD97-79646F8A76D5}" presName="hierChild7" presStyleCnt="0"/>
      <dgm:spPr/>
    </dgm:pt>
    <dgm:pt modelId="{FE78D957-8A02-4C17-B2A1-3F10F7A427EA}" type="pres">
      <dgm:prSet presAssocID="{F96F7001-838D-4B65-88D1-2AEFF3EF3F04}" presName="Name111" presStyleLbl="parChTrans1D4" presStyleIdx="0" presStyleCnt="3"/>
      <dgm:spPr/>
    </dgm:pt>
    <dgm:pt modelId="{1903807D-93EC-4E6F-A7BF-E3484A298554}" type="pres">
      <dgm:prSet presAssocID="{CF06FBDF-ECBE-493F-B386-5AD79C590747}" presName="hierRoot3" presStyleCnt="0">
        <dgm:presLayoutVars>
          <dgm:hierBranch val="init"/>
        </dgm:presLayoutVars>
      </dgm:prSet>
      <dgm:spPr/>
    </dgm:pt>
    <dgm:pt modelId="{0D2AB514-B15D-44D7-96CA-979873FB881F}" type="pres">
      <dgm:prSet presAssocID="{CF06FBDF-ECBE-493F-B386-5AD79C590747}" presName="rootComposite3" presStyleCnt="0"/>
      <dgm:spPr/>
    </dgm:pt>
    <dgm:pt modelId="{AAFF1BC4-2AD5-4117-8889-DFAC35BB36C2}" type="pres">
      <dgm:prSet presAssocID="{CF06FBDF-ECBE-493F-B386-5AD79C590747}" presName="rootText3" presStyleLbl="asst2" presStyleIdx="1" presStyleCnt="2" custScaleX="181665" custScaleY="168070">
        <dgm:presLayoutVars>
          <dgm:chPref val="3"/>
        </dgm:presLayoutVars>
      </dgm:prSet>
      <dgm:spPr/>
    </dgm:pt>
    <dgm:pt modelId="{65C7140F-618B-41AA-8328-24E867800871}" type="pres">
      <dgm:prSet presAssocID="{CF06FBDF-ECBE-493F-B386-5AD79C590747}" presName="rootConnector3" presStyleLbl="asst2" presStyleIdx="1" presStyleCnt="2"/>
      <dgm:spPr/>
    </dgm:pt>
    <dgm:pt modelId="{744D0D32-88CC-4732-B06A-125483A39027}" type="pres">
      <dgm:prSet presAssocID="{CF06FBDF-ECBE-493F-B386-5AD79C590747}" presName="hierChild6" presStyleCnt="0"/>
      <dgm:spPr/>
    </dgm:pt>
    <dgm:pt modelId="{442488D8-8202-4AB4-85AE-DF8AFC8354F8}" type="pres">
      <dgm:prSet presAssocID="{CF06FBDF-ECBE-493F-B386-5AD79C590747}" presName="hierChild7" presStyleCnt="0"/>
      <dgm:spPr/>
    </dgm:pt>
    <dgm:pt modelId="{808456AD-9AEA-45F2-ABE0-2993483F7AF0}" type="pres">
      <dgm:prSet presAssocID="{51084BB0-345C-46EA-BC29-E2E9B90D26EA}" presName="Name37" presStyleLbl="parChTrans1D2" presStyleIdx="1" presStyleCnt="2"/>
      <dgm:spPr/>
    </dgm:pt>
    <dgm:pt modelId="{D42B00A7-2519-4C85-A864-F072CED49AB5}" type="pres">
      <dgm:prSet presAssocID="{4CA390C5-A014-4645-9295-58D135D4507F}" presName="hierRoot2" presStyleCnt="0">
        <dgm:presLayoutVars>
          <dgm:hierBranch val="init"/>
        </dgm:presLayoutVars>
      </dgm:prSet>
      <dgm:spPr/>
    </dgm:pt>
    <dgm:pt modelId="{CB42A1A4-E32B-45F3-B56C-F846FFC46D0C}" type="pres">
      <dgm:prSet presAssocID="{4CA390C5-A014-4645-9295-58D135D4507F}" presName="rootComposite" presStyleCnt="0"/>
      <dgm:spPr/>
    </dgm:pt>
    <dgm:pt modelId="{3C3214CA-1565-4D24-9B65-4A9FF0A35D31}" type="pres">
      <dgm:prSet presAssocID="{4CA390C5-A014-4645-9295-58D135D4507F}" presName="rootText" presStyleLbl="node2" presStyleIdx="1" presStyleCnt="2" custScaleX="193277">
        <dgm:presLayoutVars>
          <dgm:chPref val="3"/>
        </dgm:presLayoutVars>
      </dgm:prSet>
      <dgm:spPr/>
    </dgm:pt>
    <dgm:pt modelId="{D559D36B-42EB-4CF3-84CF-9036EB785DEC}" type="pres">
      <dgm:prSet presAssocID="{4CA390C5-A014-4645-9295-58D135D4507F}" presName="rootConnector" presStyleLbl="node2" presStyleIdx="1" presStyleCnt="2"/>
      <dgm:spPr/>
    </dgm:pt>
    <dgm:pt modelId="{53990BD2-AD1A-42E1-B7AA-7AE975463852}" type="pres">
      <dgm:prSet presAssocID="{4CA390C5-A014-4645-9295-58D135D4507F}" presName="hierChild4" presStyleCnt="0"/>
      <dgm:spPr/>
    </dgm:pt>
    <dgm:pt modelId="{6B4BAC88-45F4-4FCE-AEC5-6FDB607B6D86}" type="pres">
      <dgm:prSet presAssocID="{2146AC43-8F65-40B5-B9F5-6101C4A40597}" presName="Name37" presStyleLbl="parChTrans1D3" presStyleIdx="1" presStyleCnt="2"/>
      <dgm:spPr/>
    </dgm:pt>
    <dgm:pt modelId="{9B119A33-9927-4AD7-A09A-6A7967FEBB0A}" type="pres">
      <dgm:prSet presAssocID="{81E68E61-2332-4B2D-952F-BF5D0C9D02D9}" presName="hierRoot2" presStyleCnt="0">
        <dgm:presLayoutVars>
          <dgm:hierBranch val="init"/>
        </dgm:presLayoutVars>
      </dgm:prSet>
      <dgm:spPr/>
    </dgm:pt>
    <dgm:pt modelId="{A8C76AB1-CC01-4E7A-979A-BAD660FF1882}" type="pres">
      <dgm:prSet presAssocID="{81E68E61-2332-4B2D-952F-BF5D0C9D02D9}" presName="rootComposite" presStyleCnt="0"/>
      <dgm:spPr/>
    </dgm:pt>
    <dgm:pt modelId="{FAF05370-2D1A-478D-827B-068C1AEB1239}" type="pres">
      <dgm:prSet presAssocID="{81E68E61-2332-4B2D-952F-BF5D0C9D02D9}" presName="rootText" presStyleLbl="node3" presStyleIdx="0" presStyleCnt="1" custScaleX="136279" custScaleY="143720">
        <dgm:presLayoutVars>
          <dgm:chPref val="3"/>
        </dgm:presLayoutVars>
      </dgm:prSet>
      <dgm:spPr/>
    </dgm:pt>
    <dgm:pt modelId="{E6FA1205-1519-451D-82E2-9FCD165073AB}" type="pres">
      <dgm:prSet presAssocID="{81E68E61-2332-4B2D-952F-BF5D0C9D02D9}" presName="rootConnector" presStyleLbl="node3" presStyleIdx="0" presStyleCnt="1"/>
      <dgm:spPr/>
    </dgm:pt>
    <dgm:pt modelId="{9D0ADBA5-0C05-447B-8E81-D608B90846CD}" type="pres">
      <dgm:prSet presAssocID="{81E68E61-2332-4B2D-952F-BF5D0C9D02D9}" presName="hierChild4" presStyleCnt="0"/>
      <dgm:spPr/>
    </dgm:pt>
    <dgm:pt modelId="{2387CE19-DCD5-470A-A2A9-7A37DD6DD73D}" type="pres">
      <dgm:prSet presAssocID="{81E68E61-2332-4B2D-952F-BF5D0C9D02D9}" presName="hierChild5" presStyleCnt="0"/>
      <dgm:spPr/>
    </dgm:pt>
    <dgm:pt modelId="{9AD79E01-8218-40B3-98BA-E4A3E36347F8}" type="pres">
      <dgm:prSet presAssocID="{B2438A9B-91B6-4B20-A14C-3D05A2888F2F}" presName="Name111" presStyleLbl="parChTrans1D4" presStyleIdx="1" presStyleCnt="3"/>
      <dgm:spPr/>
    </dgm:pt>
    <dgm:pt modelId="{03FC5B29-FDC1-4B2B-8F0A-CC6ECAE35686}" type="pres">
      <dgm:prSet presAssocID="{58DA032B-2E7F-4F98-BFC0-76E824A9CF1A}" presName="hierRoot3" presStyleCnt="0">
        <dgm:presLayoutVars>
          <dgm:hierBranch val="init"/>
        </dgm:presLayoutVars>
      </dgm:prSet>
      <dgm:spPr/>
    </dgm:pt>
    <dgm:pt modelId="{82C2FE65-EB7E-480A-9B45-0B81B59F2E52}" type="pres">
      <dgm:prSet presAssocID="{58DA032B-2E7F-4F98-BFC0-76E824A9CF1A}" presName="rootComposite3" presStyleCnt="0"/>
      <dgm:spPr/>
    </dgm:pt>
    <dgm:pt modelId="{D8BD682E-74F8-4600-A8F7-4FA8AC63B492}" type="pres">
      <dgm:prSet presAssocID="{58DA032B-2E7F-4F98-BFC0-76E824A9CF1A}" presName="rootText3" presStyleLbl="asst3" presStyleIdx="0" presStyleCnt="2" custScaleX="176652" custScaleY="129654">
        <dgm:presLayoutVars>
          <dgm:chPref val="3"/>
        </dgm:presLayoutVars>
      </dgm:prSet>
      <dgm:spPr/>
    </dgm:pt>
    <dgm:pt modelId="{70CD66EB-7BD2-40DF-9A99-DB80FCF49C3D}" type="pres">
      <dgm:prSet presAssocID="{58DA032B-2E7F-4F98-BFC0-76E824A9CF1A}" presName="rootConnector3" presStyleLbl="asst3" presStyleIdx="0" presStyleCnt="2"/>
      <dgm:spPr/>
    </dgm:pt>
    <dgm:pt modelId="{68F76F57-0AE6-4DF7-B26D-4655973F4596}" type="pres">
      <dgm:prSet presAssocID="{58DA032B-2E7F-4F98-BFC0-76E824A9CF1A}" presName="hierChild6" presStyleCnt="0"/>
      <dgm:spPr/>
    </dgm:pt>
    <dgm:pt modelId="{522CDF55-7E29-4DB1-BA75-CD01087460BA}" type="pres">
      <dgm:prSet presAssocID="{58DA032B-2E7F-4F98-BFC0-76E824A9CF1A}" presName="hierChild7" presStyleCnt="0"/>
      <dgm:spPr/>
    </dgm:pt>
    <dgm:pt modelId="{65D6FD3D-CAFF-45BE-9CBB-8C9FD96753C9}" type="pres">
      <dgm:prSet presAssocID="{D39B58EE-F4C4-4447-B2A5-67EC0AD5ABD0}" presName="Name111" presStyleLbl="parChTrans1D4" presStyleIdx="2" presStyleCnt="3"/>
      <dgm:spPr/>
    </dgm:pt>
    <dgm:pt modelId="{3601FFCE-C50C-4545-A891-AA8D28CB5453}" type="pres">
      <dgm:prSet presAssocID="{64F591E1-C5EF-4ACB-8EB7-3184DC6EC57E}" presName="hierRoot3" presStyleCnt="0">
        <dgm:presLayoutVars>
          <dgm:hierBranch val="init"/>
        </dgm:presLayoutVars>
      </dgm:prSet>
      <dgm:spPr/>
    </dgm:pt>
    <dgm:pt modelId="{AAB26592-9607-4DBA-BBD3-30558E64B052}" type="pres">
      <dgm:prSet presAssocID="{64F591E1-C5EF-4ACB-8EB7-3184DC6EC57E}" presName="rootComposite3" presStyleCnt="0"/>
      <dgm:spPr/>
    </dgm:pt>
    <dgm:pt modelId="{4EA19D12-664D-45DB-B25F-729638A31B17}" type="pres">
      <dgm:prSet presAssocID="{64F591E1-C5EF-4ACB-8EB7-3184DC6EC57E}" presName="rootText3" presStyleLbl="asst3" presStyleIdx="1" presStyleCnt="2" custScaleX="167047" custScaleY="138646">
        <dgm:presLayoutVars>
          <dgm:chPref val="3"/>
        </dgm:presLayoutVars>
      </dgm:prSet>
      <dgm:spPr/>
    </dgm:pt>
    <dgm:pt modelId="{8F455ACF-D12C-4506-8F89-D6AE3B32641C}" type="pres">
      <dgm:prSet presAssocID="{64F591E1-C5EF-4ACB-8EB7-3184DC6EC57E}" presName="rootConnector3" presStyleLbl="asst3" presStyleIdx="1" presStyleCnt="2"/>
      <dgm:spPr/>
    </dgm:pt>
    <dgm:pt modelId="{067B6D18-9460-446D-834B-8D92C37E70AF}" type="pres">
      <dgm:prSet presAssocID="{64F591E1-C5EF-4ACB-8EB7-3184DC6EC57E}" presName="hierChild6" presStyleCnt="0"/>
      <dgm:spPr/>
    </dgm:pt>
    <dgm:pt modelId="{5944B127-467C-4A0D-A231-F20349ECCF2E}" type="pres">
      <dgm:prSet presAssocID="{64F591E1-C5EF-4ACB-8EB7-3184DC6EC57E}" presName="hierChild7" presStyleCnt="0"/>
      <dgm:spPr/>
    </dgm:pt>
    <dgm:pt modelId="{D9A1A363-9F15-40F1-BCAB-7C5617F1F601}" type="pres">
      <dgm:prSet presAssocID="{4CA390C5-A014-4645-9295-58D135D4507F}" presName="hierChild5" presStyleCnt="0"/>
      <dgm:spPr/>
    </dgm:pt>
    <dgm:pt modelId="{876DE38D-D0A3-4A68-ABA4-76F461556707}" type="pres">
      <dgm:prSet presAssocID="{824B666E-1CA7-4C23-B33E-0216AD47FEFD}" presName="hierChild3" presStyleCnt="0"/>
      <dgm:spPr/>
    </dgm:pt>
  </dgm:ptLst>
  <dgm:cxnLst>
    <dgm:cxn modelId="{B389BE08-6C46-4506-8DA2-D372A1B2AA00}" type="presOf" srcId="{64F591E1-C5EF-4ACB-8EB7-3184DC6EC57E}" destId="{8F455ACF-D12C-4506-8F89-D6AE3B32641C}" srcOrd="1" destOrd="0" presId="urn:microsoft.com/office/officeart/2005/8/layout/orgChart1"/>
    <dgm:cxn modelId="{465DA10B-1E58-4864-AABE-8749F85717A8}" type="presOf" srcId="{F96F7001-838D-4B65-88D1-2AEFF3EF3F04}" destId="{FE78D957-8A02-4C17-B2A1-3F10F7A427EA}" srcOrd="0" destOrd="0" presId="urn:microsoft.com/office/officeart/2005/8/layout/orgChart1"/>
    <dgm:cxn modelId="{D726620C-1DAC-4A79-838A-1B84DDF3D614}" type="presOf" srcId="{81E68E61-2332-4B2D-952F-BF5D0C9D02D9}" destId="{E6FA1205-1519-451D-82E2-9FCD165073AB}" srcOrd="1" destOrd="0" presId="urn:microsoft.com/office/officeart/2005/8/layout/orgChart1"/>
    <dgm:cxn modelId="{9E6DB211-BF39-4473-A715-6D5D8F26059E}" type="presOf" srcId="{B2438A9B-91B6-4B20-A14C-3D05A2888F2F}" destId="{9AD79E01-8218-40B3-98BA-E4A3E36347F8}" srcOrd="0" destOrd="0" presId="urn:microsoft.com/office/officeart/2005/8/layout/orgChart1"/>
    <dgm:cxn modelId="{BD7BBF18-F86D-4439-B103-0F03AAD77A3A}" type="presOf" srcId="{1AB3B4F2-EAE7-4FDE-BD97-79646F8A76D5}" destId="{49E3587C-ADF8-4DD2-83E2-A3281D279851}" srcOrd="0" destOrd="0" presId="urn:microsoft.com/office/officeart/2005/8/layout/orgChart1"/>
    <dgm:cxn modelId="{E998FD19-4088-400D-81CC-CF5DDD465BF4}" type="presOf" srcId="{529532EC-5AFA-4077-B889-7AFD5114A62A}" destId="{CDCD3BBC-53B1-4A05-A4D3-BED4CD388D3D}" srcOrd="0" destOrd="0" presId="urn:microsoft.com/office/officeart/2005/8/layout/orgChart1"/>
    <dgm:cxn modelId="{2851B521-BBB1-4E46-B547-48C4151A4565}" type="presOf" srcId="{9F25884C-ACA6-4667-89F5-2FFBB0D76F87}" destId="{B77E5B74-5A5C-48EF-B0A6-75550CCFBDFF}" srcOrd="1" destOrd="0" presId="urn:microsoft.com/office/officeart/2005/8/layout/orgChart1"/>
    <dgm:cxn modelId="{8C49B923-067A-43FF-B191-873188DC1BC4}" srcId="{1AB3B4F2-EAE7-4FDE-BD97-79646F8A76D5}" destId="{CF06FBDF-ECBE-493F-B386-5AD79C590747}" srcOrd="0" destOrd="0" parTransId="{F96F7001-838D-4B65-88D1-2AEFF3EF3F04}" sibTransId="{CB202D60-6ED9-4D21-B41D-A31B0EC208A4}"/>
    <dgm:cxn modelId="{260D052F-33F2-42C4-947A-035BDB4E1DEE}" type="presOf" srcId="{2146AC43-8F65-40B5-B9F5-6101C4A40597}" destId="{6B4BAC88-45F4-4FCE-AEC5-6FDB607B6D86}" srcOrd="0" destOrd="0" presId="urn:microsoft.com/office/officeart/2005/8/layout/orgChart1"/>
    <dgm:cxn modelId="{D623493A-DDC4-4EA5-9A71-99B7D40E13B7}" type="presOf" srcId="{D39B58EE-F4C4-4447-B2A5-67EC0AD5ABD0}" destId="{65D6FD3D-CAFF-45BE-9CBB-8C9FD96753C9}" srcOrd="0" destOrd="0" presId="urn:microsoft.com/office/officeart/2005/8/layout/orgChart1"/>
    <dgm:cxn modelId="{7CF4A046-B5A5-4244-B495-004AA56FC7E7}" type="presOf" srcId="{824B666E-1CA7-4C23-B33E-0216AD47FEFD}" destId="{54DFBC54-CA62-44A5-9407-0D4CBBBDF969}" srcOrd="1" destOrd="0" presId="urn:microsoft.com/office/officeart/2005/8/layout/orgChart1"/>
    <dgm:cxn modelId="{6AE7414A-024D-4FE4-8E95-66D6AB42E548}" type="presOf" srcId="{4CA390C5-A014-4645-9295-58D135D4507F}" destId="{3C3214CA-1565-4D24-9B65-4A9FF0A35D31}" srcOrd="0" destOrd="0" presId="urn:microsoft.com/office/officeart/2005/8/layout/orgChart1"/>
    <dgm:cxn modelId="{BDA2124C-4B5A-455E-8209-DD257830F1DA}" type="presOf" srcId="{1AB3B4F2-EAE7-4FDE-BD97-79646F8A76D5}" destId="{AF235199-969F-4FD6-A910-88F7745198CB}" srcOrd="1" destOrd="0" presId="urn:microsoft.com/office/officeart/2005/8/layout/orgChart1"/>
    <dgm:cxn modelId="{8C1DF56D-685F-4DFE-93D8-5419880A4F5F}" srcId="{824B666E-1CA7-4C23-B33E-0216AD47FEFD}" destId="{9F25884C-ACA6-4667-89F5-2FFBB0D76F87}" srcOrd="0" destOrd="0" parTransId="{6DE600DF-E06F-4ECA-B040-03F5D98E0A32}" sibTransId="{6A426DDB-44A0-4BF3-8CBF-A988352AF6E3}"/>
    <dgm:cxn modelId="{9C839B6F-F2CC-493A-A09E-CFB74B752122}" srcId="{529532EC-5AFA-4077-B889-7AFD5114A62A}" destId="{824B666E-1CA7-4C23-B33E-0216AD47FEFD}" srcOrd="0" destOrd="0" parTransId="{2306C76B-2473-4153-9350-9B68D2E11F15}" sibTransId="{6B02D48B-C870-4FAF-BD3E-0B52148ED561}"/>
    <dgm:cxn modelId="{C446CC72-A7EB-4F53-A7D6-C7A5D9CE7280}" type="presOf" srcId="{824B666E-1CA7-4C23-B33E-0216AD47FEFD}" destId="{A0ADFD2A-8E97-42C5-A1DB-CB5293569E52}" srcOrd="0" destOrd="0" presId="urn:microsoft.com/office/officeart/2005/8/layout/orgChart1"/>
    <dgm:cxn modelId="{A587E554-62B7-4A15-895E-368C877FD10E}" type="presOf" srcId="{CF06FBDF-ECBE-493F-B386-5AD79C590747}" destId="{AAFF1BC4-2AD5-4117-8889-DFAC35BB36C2}" srcOrd="0" destOrd="0" presId="urn:microsoft.com/office/officeart/2005/8/layout/orgChart1"/>
    <dgm:cxn modelId="{E9374F82-D38A-41AA-A36D-293AE3614B64}" type="presOf" srcId="{58DA032B-2E7F-4F98-BFC0-76E824A9CF1A}" destId="{70CD66EB-7BD2-40DF-9A99-DB80FCF49C3D}" srcOrd="1" destOrd="0" presId="urn:microsoft.com/office/officeart/2005/8/layout/orgChart1"/>
    <dgm:cxn modelId="{498C368A-3AF4-4671-B77C-A9E5FA1DC1B9}" type="presOf" srcId="{58DA032B-2E7F-4F98-BFC0-76E824A9CF1A}" destId="{D8BD682E-74F8-4600-A8F7-4FA8AC63B492}" srcOrd="0" destOrd="0" presId="urn:microsoft.com/office/officeart/2005/8/layout/orgChart1"/>
    <dgm:cxn modelId="{95B9A190-4E31-41C3-A5E7-31AD98A0465D}" type="presOf" srcId="{9F25884C-ACA6-4667-89F5-2FFBB0D76F87}" destId="{6499B68D-2B14-4FB7-AA3C-A2DE3D936614}" srcOrd="0" destOrd="0" presId="urn:microsoft.com/office/officeart/2005/8/layout/orgChart1"/>
    <dgm:cxn modelId="{2F02B790-9F7E-4FEE-B7FC-20F067CE7981}" type="presOf" srcId="{81E68E61-2332-4B2D-952F-BF5D0C9D02D9}" destId="{FAF05370-2D1A-478D-827B-068C1AEB1239}" srcOrd="0" destOrd="0" presId="urn:microsoft.com/office/officeart/2005/8/layout/orgChart1"/>
    <dgm:cxn modelId="{ACDA8491-5E09-4161-80CF-37E7536E590D}" srcId="{4CA390C5-A014-4645-9295-58D135D4507F}" destId="{81E68E61-2332-4B2D-952F-BF5D0C9D02D9}" srcOrd="0" destOrd="0" parTransId="{2146AC43-8F65-40B5-B9F5-6101C4A40597}" sibTransId="{5C268AA4-A8CB-49CB-88F7-3B4E6FADD2D3}"/>
    <dgm:cxn modelId="{FC536C95-D732-42C0-B00F-EC51955B5A03}" srcId="{9F25884C-ACA6-4667-89F5-2FFBB0D76F87}" destId="{1AB3B4F2-EAE7-4FDE-BD97-79646F8A76D5}" srcOrd="0" destOrd="0" parTransId="{9EE9F974-6344-468E-AE49-7D4EFC3AADE1}" sibTransId="{6BB2961B-1165-4A20-AB93-4D1DD8E85FA8}"/>
    <dgm:cxn modelId="{1612A09E-7968-4CFD-875A-9A561879966E}" srcId="{58DA032B-2E7F-4F98-BFC0-76E824A9CF1A}" destId="{64F591E1-C5EF-4ACB-8EB7-3184DC6EC57E}" srcOrd="0" destOrd="0" parTransId="{D39B58EE-F4C4-4447-B2A5-67EC0AD5ABD0}" sibTransId="{494D83F5-F3DF-4AF2-B250-B5D9007E465E}"/>
    <dgm:cxn modelId="{C92655A2-123C-4E25-9F20-AC8ABFEC715B}" type="presOf" srcId="{9EE9F974-6344-468E-AE49-7D4EFC3AADE1}" destId="{377D374F-61AA-4F1C-9B3A-8E37F4E9C1BB}" srcOrd="0" destOrd="0" presId="urn:microsoft.com/office/officeart/2005/8/layout/orgChart1"/>
    <dgm:cxn modelId="{DB59A1A6-43BA-45B0-AE3A-241665E0D185}" srcId="{81E68E61-2332-4B2D-952F-BF5D0C9D02D9}" destId="{58DA032B-2E7F-4F98-BFC0-76E824A9CF1A}" srcOrd="0" destOrd="0" parTransId="{B2438A9B-91B6-4B20-A14C-3D05A2888F2F}" sibTransId="{9AD71989-C447-47D9-93F4-545E235C71DC}"/>
    <dgm:cxn modelId="{254572B7-71CF-4ABC-8DB5-F10819E8E32D}" srcId="{824B666E-1CA7-4C23-B33E-0216AD47FEFD}" destId="{4CA390C5-A014-4645-9295-58D135D4507F}" srcOrd="1" destOrd="0" parTransId="{51084BB0-345C-46EA-BC29-E2E9B90D26EA}" sibTransId="{9B8CBD1F-F0ED-4CEC-BD05-20EFCE98EFAE}"/>
    <dgm:cxn modelId="{C81EEFDC-C21C-4533-9910-DED030B05820}" type="presOf" srcId="{6DE600DF-E06F-4ECA-B040-03F5D98E0A32}" destId="{25560B05-9D28-4397-B6EC-904F07625514}" srcOrd="0" destOrd="0" presId="urn:microsoft.com/office/officeart/2005/8/layout/orgChart1"/>
    <dgm:cxn modelId="{8B29D5E9-F176-4C9D-8272-926FAD909A55}" type="presOf" srcId="{64F591E1-C5EF-4ACB-8EB7-3184DC6EC57E}" destId="{4EA19D12-664D-45DB-B25F-729638A31B17}" srcOrd="0" destOrd="0" presId="urn:microsoft.com/office/officeart/2005/8/layout/orgChart1"/>
    <dgm:cxn modelId="{7018A3EA-1C49-4799-AFFA-245983D69B2A}" type="presOf" srcId="{4CA390C5-A014-4645-9295-58D135D4507F}" destId="{D559D36B-42EB-4CF3-84CF-9036EB785DEC}" srcOrd="1" destOrd="0" presId="urn:microsoft.com/office/officeart/2005/8/layout/orgChart1"/>
    <dgm:cxn modelId="{095986F6-55AF-4288-94E7-9543DFCD156A}" type="presOf" srcId="{CF06FBDF-ECBE-493F-B386-5AD79C590747}" destId="{65C7140F-618B-41AA-8328-24E867800871}" srcOrd="1" destOrd="0" presId="urn:microsoft.com/office/officeart/2005/8/layout/orgChart1"/>
    <dgm:cxn modelId="{83EF96FC-C5F6-4DB3-9C67-C7263B6FFADA}" type="presOf" srcId="{51084BB0-345C-46EA-BC29-E2E9B90D26EA}" destId="{808456AD-9AEA-45F2-ABE0-2993483F7AF0}" srcOrd="0" destOrd="0" presId="urn:microsoft.com/office/officeart/2005/8/layout/orgChart1"/>
    <dgm:cxn modelId="{45B98011-E1F2-4FA9-8230-881EC2E90924}" type="presParOf" srcId="{CDCD3BBC-53B1-4A05-A4D3-BED4CD388D3D}" destId="{1DCCC0CD-64D6-4051-81DE-9DD94E3B77EC}" srcOrd="0" destOrd="0" presId="urn:microsoft.com/office/officeart/2005/8/layout/orgChart1"/>
    <dgm:cxn modelId="{D6BD8AD8-F5D9-49CA-B3E1-037528E043A8}" type="presParOf" srcId="{1DCCC0CD-64D6-4051-81DE-9DD94E3B77EC}" destId="{1EF0AF49-C775-45E0-AA55-DD049F5E4037}" srcOrd="0" destOrd="0" presId="urn:microsoft.com/office/officeart/2005/8/layout/orgChart1"/>
    <dgm:cxn modelId="{EA587414-BD2B-4A7C-AFB9-586E0860E0BA}" type="presParOf" srcId="{1EF0AF49-C775-45E0-AA55-DD049F5E4037}" destId="{A0ADFD2A-8E97-42C5-A1DB-CB5293569E52}" srcOrd="0" destOrd="0" presId="urn:microsoft.com/office/officeart/2005/8/layout/orgChart1"/>
    <dgm:cxn modelId="{41B992CF-0BDB-4A47-98C6-D1ABC0397F33}" type="presParOf" srcId="{1EF0AF49-C775-45E0-AA55-DD049F5E4037}" destId="{54DFBC54-CA62-44A5-9407-0D4CBBBDF969}" srcOrd="1" destOrd="0" presId="urn:microsoft.com/office/officeart/2005/8/layout/orgChart1"/>
    <dgm:cxn modelId="{1FCB18D2-5944-4383-9DD9-CFFC8684A071}" type="presParOf" srcId="{1DCCC0CD-64D6-4051-81DE-9DD94E3B77EC}" destId="{E9130ECF-750A-45DB-BCCE-1DA61CF5D116}" srcOrd="1" destOrd="0" presId="urn:microsoft.com/office/officeart/2005/8/layout/orgChart1"/>
    <dgm:cxn modelId="{4101B27D-202F-4FC5-8353-9DF0036DB32E}" type="presParOf" srcId="{E9130ECF-750A-45DB-BCCE-1DA61CF5D116}" destId="{25560B05-9D28-4397-B6EC-904F07625514}" srcOrd="0" destOrd="0" presId="urn:microsoft.com/office/officeart/2005/8/layout/orgChart1"/>
    <dgm:cxn modelId="{14D26D60-E97B-4884-A00A-C371485618FD}" type="presParOf" srcId="{E9130ECF-750A-45DB-BCCE-1DA61CF5D116}" destId="{1021D72E-DF42-4A65-975C-85805979176B}" srcOrd="1" destOrd="0" presId="urn:microsoft.com/office/officeart/2005/8/layout/orgChart1"/>
    <dgm:cxn modelId="{0971B84A-3648-4314-8570-E38F8A80C5C0}" type="presParOf" srcId="{1021D72E-DF42-4A65-975C-85805979176B}" destId="{2A22C332-334C-49B6-A969-EC36744D00F5}" srcOrd="0" destOrd="0" presId="urn:microsoft.com/office/officeart/2005/8/layout/orgChart1"/>
    <dgm:cxn modelId="{5CE43CD1-FDF2-4C8A-B00D-07C9EB78422A}" type="presParOf" srcId="{2A22C332-334C-49B6-A969-EC36744D00F5}" destId="{6499B68D-2B14-4FB7-AA3C-A2DE3D936614}" srcOrd="0" destOrd="0" presId="urn:microsoft.com/office/officeart/2005/8/layout/orgChart1"/>
    <dgm:cxn modelId="{807C5A23-CF77-4652-97F3-210FCD0A4C82}" type="presParOf" srcId="{2A22C332-334C-49B6-A969-EC36744D00F5}" destId="{B77E5B74-5A5C-48EF-B0A6-75550CCFBDFF}" srcOrd="1" destOrd="0" presId="urn:microsoft.com/office/officeart/2005/8/layout/orgChart1"/>
    <dgm:cxn modelId="{30B498B6-8A41-4721-AE96-E1F14874BB66}" type="presParOf" srcId="{1021D72E-DF42-4A65-975C-85805979176B}" destId="{12FFDACF-25B1-4B4C-B0F8-4628C6EB028E}" srcOrd="1" destOrd="0" presId="urn:microsoft.com/office/officeart/2005/8/layout/orgChart1"/>
    <dgm:cxn modelId="{FC32641E-03CE-4649-9883-C32074541AA9}" type="presParOf" srcId="{1021D72E-DF42-4A65-975C-85805979176B}" destId="{B268D57C-7E56-40E7-95E0-EDC5B53A3873}" srcOrd="2" destOrd="0" presId="urn:microsoft.com/office/officeart/2005/8/layout/orgChart1"/>
    <dgm:cxn modelId="{3B3FE0E1-544A-43C1-817F-431FB0A1F5DA}" type="presParOf" srcId="{B268D57C-7E56-40E7-95E0-EDC5B53A3873}" destId="{377D374F-61AA-4F1C-9B3A-8E37F4E9C1BB}" srcOrd="0" destOrd="0" presId="urn:microsoft.com/office/officeart/2005/8/layout/orgChart1"/>
    <dgm:cxn modelId="{55B557E1-7E9F-411D-92FD-D7D349984202}" type="presParOf" srcId="{B268D57C-7E56-40E7-95E0-EDC5B53A3873}" destId="{BCACD542-0DD5-40AB-BDB6-65BF849C3AD3}" srcOrd="1" destOrd="0" presId="urn:microsoft.com/office/officeart/2005/8/layout/orgChart1"/>
    <dgm:cxn modelId="{21EDCEEA-2E79-461B-B2B9-373CDB78B331}" type="presParOf" srcId="{BCACD542-0DD5-40AB-BDB6-65BF849C3AD3}" destId="{2DF59030-8C9F-4EF5-B1C7-769D58903DA2}" srcOrd="0" destOrd="0" presId="urn:microsoft.com/office/officeart/2005/8/layout/orgChart1"/>
    <dgm:cxn modelId="{2D4FCC95-BB9F-4345-BC07-C4FE2EC8D0A4}" type="presParOf" srcId="{2DF59030-8C9F-4EF5-B1C7-769D58903DA2}" destId="{49E3587C-ADF8-4DD2-83E2-A3281D279851}" srcOrd="0" destOrd="0" presId="urn:microsoft.com/office/officeart/2005/8/layout/orgChart1"/>
    <dgm:cxn modelId="{469C4C5E-7A71-41FF-A96C-5DFC004B8B25}" type="presParOf" srcId="{2DF59030-8C9F-4EF5-B1C7-769D58903DA2}" destId="{AF235199-969F-4FD6-A910-88F7745198CB}" srcOrd="1" destOrd="0" presId="urn:microsoft.com/office/officeart/2005/8/layout/orgChart1"/>
    <dgm:cxn modelId="{83031ECD-4D45-4D13-B5EE-D8EAEE73E205}" type="presParOf" srcId="{BCACD542-0DD5-40AB-BDB6-65BF849C3AD3}" destId="{29104E7F-629D-4133-B0C1-9E8865CA6213}" srcOrd="1" destOrd="0" presId="urn:microsoft.com/office/officeart/2005/8/layout/orgChart1"/>
    <dgm:cxn modelId="{4498A342-BF7B-4F53-8DB4-8CB2962CF6D1}" type="presParOf" srcId="{BCACD542-0DD5-40AB-BDB6-65BF849C3AD3}" destId="{CA20F234-1D02-408F-BC88-05FB96DB1813}" srcOrd="2" destOrd="0" presId="urn:microsoft.com/office/officeart/2005/8/layout/orgChart1"/>
    <dgm:cxn modelId="{DD9E01AB-692C-46D2-9B42-E3180093514E}" type="presParOf" srcId="{CA20F234-1D02-408F-BC88-05FB96DB1813}" destId="{FE78D957-8A02-4C17-B2A1-3F10F7A427EA}" srcOrd="0" destOrd="0" presId="urn:microsoft.com/office/officeart/2005/8/layout/orgChart1"/>
    <dgm:cxn modelId="{506183E3-3A22-46B9-B941-F696077ED2B1}" type="presParOf" srcId="{CA20F234-1D02-408F-BC88-05FB96DB1813}" destId="{1903807D-93EC-4E6F-A7BF-E3484A298554}" srcOrd="1" destOrd="0" presId="urn:microsoft.com/office/officeart/2005/8/layout/orgChart1"/>
    <dgm:cxn modelId="{9FDCAF6A-2537-4BBD-9CFF-7EB6FD9EDE02}" type="presParOf" srcId="{1903807D-93EC-4E6F-A7BF-E3484A298554}" destId="{0D2AB514-B15D-44D7-96CA-979873FB881F}" srcOrd="0" destOrd="0" presId="urn:microsoft.com/office/officeart/2005/8/layout/orgChart1"/>
    <dgm:cxn modelId="{55490D64-A46F-44A0-8364-0A6A01F7CD3B}" type="presParOf" srcId="{0D2AB514-B15D-44D7-96CA-979873FB881F}" destId="{AAFF1BC4-2AD5-4117-8889-DFAC35BB36C2}" srcOrd="0" destOrd="0" presId="urn:microsoft.com/office/officeart/2005/8/layout/orgChart1"/>
    <dgm:cxn modelId="{5728F2DD-293E-4751-9B26-7DB0DEB31E51}" type="presParOf" srcId="{0D2AB514-B15D-44D7-96CA-979873FB881F}" destId="{65C7140F-618B-41AA-8328-24E867800871}" srcOrd="1" destOrd="0" presId="urn:microsoft.com/office/officeart/2005/8/layout/orgChart1"/>
    <dgm:cxn modelId="{6FA97FC3-466D-45A7-92E2-BF6D8CFF36F3}" type="presParOf" srcId="{1903807D-93EC-4E6F-A7BF-E3484A298554}" destId="{744D0D32-88CC-4732-B06A-125483A39027}" srcOrd="1" destOrd="0" presId="urn:microsoft.com/office/officeart/2005/8/layout/orgChart1"/>
    <dgm:cxn modelId="{DD2FFF0C-81FA-4A9B-950A-2E67BBFA4287}" type="presParOf" srcId="{1903807D-93EC-4E6F-A7BF-E3484A298554}" destId="{442488D8-8202-4AB4-85AE-DF8AFC8354F8}" srcOrd="2" destOrd="0" presId="urn:microsoft.com/office/officeart/2005/8/layout/orgChart1"/>
    <dgm:cxn modelId="{041143AC-97C7-4FA2-84C3-31C834AFD50B}" type="presParOf" srcId="{E9130ECF-750A-45DB-BCCE-1DA61CF5D116}" destId="{808456AD-9AEA-45F2-ABE0-2993483F7AF0}" srcOrd="2" destOrd="0" presId="urn:microsoft.com/office/officeart/2005/8/layout/orgChart1"/>
    <dgm:cxn modelId="{FB965A02-7DC1-4875-AD58-B99590D535F9}" type="presParOf" srcId="{E9130ECF-750A-45DB-BCCE-1DA61CF5D116}" destId="{D42B00A7-2519-4C85-A864-F072CED49AB5}" srcOrd="3" destOrd="0" presId="urn:microsoft.com/office/officeart/2005/8/layout/orgChart1"/>
    <dgm:cxn modelId="{54009513-2892-4060-ADDB-E90AE1DE5DB0}" type="presParOf" srcId="{D42B00A7-2519-4C85-A864-F072CED49AB5}" destId="{CB42A1A4-E32B-45F3-B56C-F846FFC46D0C}" srcOrd="0" destOrd="0" presId="urn:microsoft.com/office/officeart/2005/8/layout/orgChart1"/>
    <dgm:cxn modelId="{AD6C9821-36D0-432D-B6B8-D5E277156B18}" type="presParOf" srcId="{CB42A1A4-E32B-45F3-B56C-F846FFC46D0C}" destId="{3C3214CA-1565-4D24-9B65-4A9FF0A35D31}" srcOrd="0" destOrd="0" presId="urn:microsoft.com/office/officeart/2005/8/layout/orgChart1"/>
    <dgm:cxn modelId="{98FA9BE2-5F14-419C-A4BB-E2F9C0905895}" type="presParOf" srcId="{CB42A1A4-E32B-45F3-B56C-F846FFC46D0C}" destId="{D559D36B-42EB-4CF3-84CF-9036EB785DEC}" srcOrd="1" destOrd="0" presId="urn:microsoft.com/office/officeart/2005/8/layout/orgChart1"/>
    <dgm:cxn modelId="{27D20375-4A71-4142-A512-76BA36FF3762}" type="presParOf" srcId="{D42B00A7-2519-4C85-A864-F072CED49AB5}" destId="{53990BD2-AD1A-42E1-B7AA-7AE975463852}" srcOrd="1" destOrd="0" presId="urn:microsoft.com/office/officeart/2005/8/layout/orgChart1"/>
    <dgm:cxn modelId="{3B1FE33F-4102-4890-A66C-3BF5B88AC133}" type="presParOf" srcId="{53990BD2-AD1A-42E1-B7AA-7AE975463852}" destId="{6B4BAC88-45F4-4FCE-AEC5-6FDB607B6D86}" srcOrd="0" destOrd="0" presId="urn:microsoft.com/office/officeart/2005/8/layout/orgChart1"/>
    <dgm:cxn modelId="{837759CA-9748-4A07-A31C-6271602355C5}" type="presParOf" srcId="{53990BD2-AD1A-42E1-B7AA-7AE975463852}" destId="{9B119A33-9927-4AD7-A09A-6A7967FEBB0A}" srcOrd="1" destOrd="0" presId="urn:microsoft.com/office/officeart/2005/8/layout/orgChart1"/>
    <dgm:cxn modelId="{DA5EA9D9-61CD-49C9-96A8-068448A5858D}" type="presParOf" srcId="{9B119A33-9927-4AD7-A09A-6A7967FEBB0A}" destId="{A8C76AB1-CC01-4E7A-979A-BAD660FF1882}" srcOrd="0" destOrd="0" presId="urn:microsoft.com/office/officeart/2005/8/layout/orgChart1"/>
    <dgm:cxn modelId="{EBE87271-EB0C-4C07-8CA8-7E83363E9D8B}" type="presParOf" srcId="{A8C76AB1-CC01-4E7A-979A-BAD660FF1882}" destId="{FAF05370-2D1A-478D-827B-068C1AEB1239}" srcOrd="0" destOrd="0" presId="urn:microsoft.com/office/officeart/2005/8/layout/orgChart1"/>
    <dgm:cxn modelId="{94C7DDAD-EEFE-4171-A8D8-DA7BA04EAA87}" type="presParOf" srcId="{A8C76AB1-CC01-4E7A-979A-BAD660FF1882}" destId="{E6FA1205-1519-451D-82E2-9FCD165073AB}" srcOrd="1" destOrd="0" presId="urn:microsoft.com/office/officeart/2005/8/layout/orgChart1"/>
    <dgm:cxn modelId="{A3115E47-748D-4B52-A7A0-CFA2B6E48F35}" type="presParOf" srcId="{9B119A33-9927-4AD7-A09A-6A7967FEBB0A}" destId="{9D0ADBA5-0C05-447B-8E81-D608B90846CD}" srcOrd="1" destOrd="0" presId="urn:microsoft.com/office/officeart/2005/8/layout/orgChart1"/>
    <dgm:cxn modelId="{3A2B731A-749A-4274-BB46-A7067453B748}" type="presParOf" srcId="{9B119A33-9927-4AD7-A09A-6A7967FEBB0A}" destId="{2387CE19-DCD5-470A-A2A9-7A37DD6DD73D}" srcOrd="2" destOrd="0" presId="urn:microsoft.com/office/officeart/2005/8/layout/orgChart1"/>
    <dgm:cxn modelId="{B0FF7E60-D471-44E4-972E-1577A9AE0E18}" type="presParOf" srcId="{2387CE19-DCD5-470A-A2A9-7A37DD6DD73D}" destId="{9AD79E01-8218-40B3-98BA-E4A3E36347F8}" srcOrd="0" destOrd="0" presId="urn:microsoft.com/office/officeart/2005/8/layout/orgChart1"/>
    <dgm:cxn modelId="{F493700B-4DFC-4068-BF11-AAD90B489D87}" type="presParOf" srcId="{2387CE19-DCD5-470A-A2A9-7A37DD6DD73D}" destId="{03FC5B29-FDC1-4B2B-8F0A-CC6ECAE35686}" srcOrd="1" destOrd="0" presId="urn:microsoft.com/office/officeart/2005/8/layout/orgChart1"/>
    <dgm:cxn modelId="{4937CE58-B3EB-45EE-9E61-05EEAD7A6A07}" type="presParOf" srcId="{03FC5B29-FDC1-4B2B-8F0A-CC6ECAE35686}" destId="{82C2FE65-EB7E-480A-9B45-0B81B59F2E52}" srcOrd="0" destOrd="0" presId="urn:microsoft.com/office/officeart/2005/8/layout/orgChart1"/>
    <dgm:cxn modelId="{1E2C313E-0144-4B50-9CE6-55AE0E7CE65A}" type="presParOf" srcId="{82C2FE65-EB7E-480A-9B45-0B81B59F2E52}" destId="{D8BD682E-74F8-4600-A8F7-4FA8AC63B492}" srcOrd="0" destOrd="0" presId="urn:microsoft.com/office/officeart/2005/8/layout/orgChart1"/>
    <dgm:cxn modelId="{470E2B1F-8DAB-44CA-9571-2BE11F10D3F4}" type="presParOf" srcId="{82C2FE65-EB7E-480A-9B45-0B81B59F2E52}" destId="{70CD66EB-7BD2-40DF-9A99-DB80FCF49C3D}" srcOrd="1" destOrd="0" presId="urn:microsoft.com/office/officeart/2005/8/layout/orgChart1"/>
    <dgm:cxn modelId="{7C32F92D-6909-4990-B21D-FAF1689926A6}" type="presParOf" srcId="{03FC5B29-FDC1-4B2B-8F0A-CC6ECAE35686}" destId="{68F76F57-0AE6-4DF7-B26D-4655973F4596}" srcOrd="1" destOrd="0" presId="urn:microsoft.com/office/officeart/2005/8/layout/orgChart1"/>
    <dgm:cxn modelId="{E7454AAE-E0B0-4626-B6C3-6689141CABE1}" type="presParOf" srcId="{03FC5B29-FDC1-4B2B-8F0A-CC6ECAE35686}" destId="{522CDF55-7E29-4DB1-BA75-CD01087460BA}" srcOrd="2" destOrd="0" presId="urn:microsoft.com/office/officeart/2005/8/layout/orgChart1"/>
    <dgm:cxn modelId="{48C80B2B-08DA-4970-934C-C985A0686C29}" type="presParOf" srcId="{522CDF55-7E29-4DB1-BA75-CD01087460BA}" destId="{65D6FD3D-CAFF-45BE-9CBB-8C9FD96753C9}" srcOrd="0" destOrd="0" presId="urn:microsoft.com/office/officeart/2005/8/layout/orgChart1"/>
    <dgm:cxn modelId="{29D8558B-68CC-4004-9441-0A0B69687C53}" type="presParOf" srcId="{522CDF55-7E29-4DB1-BA75-CD01087460BA}" destId="{3601FFCE-C50C-4545-A891-AA8D28CB5453}" srcOrd="1" destOrd="0" presId="urn:microsoft.com/office/officeart/2005/8/layout/orgChart1"/>
    <dgm:cxn modelId="{DB9E7E5A-901C-4380-9F80-92407618522D}" type="presParOf" srcId="{3601FFCE-C50C-4545-A891-AA8D28CB5453}" destId="{AAB26592-9607-4DBA-BBD3-30558E64B052}" srcOrd="0" destOrd="0" presId="urn:microsoft.com/office/officeart/2005/8/layout/orgChart1"/>
    <dgm:cxn modelId="{346DC381-623E-44F3-A680-F0CEF38F4800}" type="presParOf" srcId="{AAB26592-9607-4DBA-BBD3-30558E64B052}" destId="{4EA19D12-664D-45DB-B25F-729638A31B17}" srcOrd="0" destOrd="0" presId="urn:microsoft.com/office/officeart/2005/8/layout/orgChart1"/>
    <dgm:cxn modelId="{36711F60-2D9B-4D87-825E-9BB68A8A6275}" type="presParOf" srcId="{AAB26592-9607-4DBA-BBD3-30558E64B052}" destId="{8F455ACF-D12C-4506-8F89-D6AE3B32641C}" srcOrd="1" destOrd="0" presId="urn:microsoft.com/office/officeart/2005/8/layout/orgChart1"/>
    <dgm:cxn modelId="{074C4F74-2E86-4A02-84FA-38CA68446B8B}" type="presParOf" srcId="{3601FFCE-C50C-4545-A891-AA8D28CB5453}" destId="{067B6D18-9460-446D-834B-8D92C37E70AF}" srcOrd="1" destOrd="0" presId="urn:microsoft.com/office/officeart/2005/8/layout/orgChart1"/>
    <dgm:cxn modelId="{6E796BB2-2AE3-42CD-B117-8DA5946953D0}" type="presParOf" srcId="{3601FFCE-C50C-4545-A891-AA8D28CB5453}" destId="{5944B127-467C-4A0D-A231-F20349ECCF2E}" srcOrd="2" destOrd="0" presId="urn:microsoft.com/office/officeart/2005/8/layout/orgChart1"/>
    <dgm:cxn modelId="{3CDFEBF2-30D1-46AC-A89D-30C7CB48DADC}" type="presParOf" srcId="{D42B00A7-2519-4C85-A864-F072CED49AB5}" destId="{D9A1A363-9F15-40F1-BCAB-7C5617F1F601}" srcOrd="2" destOrd="0" presId="urn:microsoft.com/office/officeart/2005/8/layout/orgChart1"/>
    <dgm:cxn modelId="{5270D25C-945C-4B5C-A0C5-60B95FFDB22D}" type="presParOf" srcId="{1DCCC0CD-64D6-4051-81DE-9DD94E3B77EC}" destId="{876DE38D-D0A3-4A68-ABA4-76F46155670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D2046E8-D96F-4D63-AD94-80B74FFB5F9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CDD2B8A8-BC67-4C4C-986B-8C655800B8BF}">
      <dgm:prSet phldrT="[نص]" custT="1"/>
      <dgm:spPr/>
      <dgm:t>
        <a:bodyPr/>
        <a:lstStyle/>
        <a:p>
          <a:pPr rtl="1"/>
          <a:r>
            <a:rPr lang="ar-SA" sz="40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حجية إجماع أهل المدينة</a:t>
          </a:r>
        </a:p>
      </dgm:t>
    </dgm:pt>
    <dgm:pt modelId="{45E26E0B-73C9-4B8E-8BA1-8507B484B84C}" type="parTrans" cxnId="{0E689F9D-5BA7-44DA-BA92-36C013D2EB1B}">
      <dgm:prSet/>
      <dgm:spPr/>
      <dgm:t>
        <a:bodyPr/>
        <a:lstStyle/>
        <a:p>
          <a:pPr rtl="1"/>
          <a:endParaRPr lang="ar-SA"/>
        </a:p>
      </dgm:t>
    </dgm:pt>
    <dgm:pt modelId="{0527309A-5FCF-44DD-94E9-D20C0DD79339}" type="sibTrans" cxnId="{0E689F9D-5BA7-44DA-BA92-36C013D2EB1B}">
      <dgm:prSet/>
      <dgm:spPr/>
      <dgm:t>
        <a:bodyPr/>
        <a:lstStyle/>
        <a:p>
          <a:pPr rtl="1"/>
          <a:endParaRPr lang="ar-SA"/>
        </a:p>
      </dgm:t>
    </dgm:pt>
    <dgm:pt modelId="{35BD40B6-130B-4A72-8DC4-AC446202F153}">
      <dgm:prSet phldrT="[نص]" custT="1"/>
      <dgm:spPr/>
      <dgm:t>
        <a:bodyPr/>
        <a:lstStyle/>
        <a:p>
          <a:pPr algn="ctr" rtl="1"/>
          <a:r>
            <a:rPr lang="ar-SA" sz="28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إجماعهم حجة وهو مذهب الامام مالك</a:t>
          </a:r>
        </a:p>
        <a:p>
          <a:pPr algn="ctr" rtl="1"/>
          <a:r>
            <a:rPr lang="ar-SA" sz="28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دليلهم: أن المدينة المنورة هي معدن العلم، ودار الهجرة، ومهبط الوحي، ومستقر الإسلام، ومجمع الصحابة وأولادهم، ويوصف أهلها بأنهم شاهدوا التنزيل وسمعوا التأويل، وكانوا أعرف بأحوال الرسول - صلى الله عليه وسلم - من غيرهم، فيستحيل - والأمر كذلك - اتفاق أهلها على خلاف الحق، أي: يجب أن لا يخرج الحق عن قول أهلها.</a:t>
          </a:r>
        </a:p>
      </dgm:t>
    </dgm:pt>
    <dgm:pt modelId="{AECBB40D-88BA-4FC9-B1F0-BF90C5DBC6CD}" type="parTrans" cxnId="{20373A5C-EBA6-4061-90D8-95E0B7FFEB88}">
      <dgm:prSet/>
      <dgm:spPr/>
      <dgm:t>
        <a:bodyPr/>
        <a:lstStyle/>
        <a:p>
          <a:pPr rtl="1"/>
          <a:endParaRPr lang="ar-SA"/>
        </a:p>
      </dgm:t>
    </dgm:pt>
    <dgm:pt modelId="{B377B192-516D-4B65-A769-1B7B8C46621A}" type="sibTrans" cxnId="{20373A5C-EBA6-4061-90D8-95E0B7FFEB88}">
      <dgm:prSet/>
      <dgm:spPr/>
      <dgm:t>
        <a:bodyPr/>
        <a:lstStyle/>
        <a:p>
          <a:pPr rtl="1"/>
          <a:endParaRPr lang="ar-SA"/>
        </a:p>
      </dgm:t>
    </dgm:pt>
    <dgm:pt modelId="{8A61DC78-BD4C-4BF5-AFD8-DD9EA1D8F4DB}">
      <dgm:prSet phldrT="[نص]" custT="1"/>
      <dgm:spPr/>
      <dgm:t>
        <a:bodyPr/>
        <a:lstStyle/>
        <a:p>
          <a:pPr rtl="1"/>
          <a:r>
            <a:rPr lang="ar-SA" sz="36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إجماعهم وحدهم دون غيرهم لا يكون حجة وهو مذهب الجمهور، دليلهم: أن العصمة قد ثبتت لجميع الأمة، لا لبعضها ، فأهل المدينة مثل غيرهم في ذلك.</a:t>
          </a:r>
        </a:p>
        <a:p>
          <a:pPr rtl="1"/>
          <a:r>
            <a:rPr lang="ar-SA" sz="3600" b="1"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وأنه خرج من المدينة من هو أعلم من الباقين منها كعلي وابن عباس ومعاذ</a:t>
          </a:r>
        </a:p>
      </dgm:t>
    </dgm:pt>
    <dgm:pt modelId="{A0D4818A-AD7E-4F60-83D9-08E0932FEEF9}" type="parTrans" cxnId="{1A53117A-7253-49E2-BCC9-9B5C20B4228C}">
      <dgm:prSet/>
      <dgm:spPr/>
      <dgm:t>
        <a:bodyPr/>
        <a:lstStyle/>
        <a:p>
          <a:pPr rtl="1"/>
          <a:endParaRPr lang="ar-SA"/>
        </a:p>
      </dgm:t>
    </dgm:pt>
    <dgm:pt modelId="{A50DC837-2887-4867-A519-5973C9800351}" type="sibTrans" cxnId="{1A53117A-7253-49E2-BCC9-9B5C20B4228C}">
      <dgm:prSet/>
      <dgm:spPr/>
      <dgm:t>
        <a:bodyPr/>
        <a:lstStyle/>
        <a:p>
          <a:pPr rtl="1"/>
          <a:endParaRPr lang="ar-SA"/>
        </a:p>
      </dgm:t>
    </dgm:pt>
    <dgm:pt modelId="{4C2D0989-71BB-413D-98C6-050CBB1D2AF9}" type="pres">
      <dgm:prSet presAssocID="{9D2046E8-D96F-4D63-AD94-80B74FFB5F9B}" presName="hierChild1" presStyleCnt="0">
        <dgm:presLayoutVars>
          <dgm:orgChart val="1"/>
          <dgm:chPref val="1"/>
          <dgm:dir/>
          <dgm:animOne val="branch"/>
          <dgm:animLvl val="lvl"/>
          <dgm:resizeHandles/>
        </dgm:presLayoutVars>
      </dgm:prSet>
      <dgm:spPr/>
    </dgm:pt>
    <dgm:pt modelId="{B00071F9-7695-4096-8E57-AD29F5F04773}" type="pres">
      <dgm:prSet presAssocID="{CDD2B8A8-BC67-4C4C-986B-8C655800B8BF}" presName="hierRoot1" presStyleCnt="0">
        <dgm:presLayoutVars>
          <dgm:hierBranch val="init"/>
        </dgm:presLayoutVars>
      </dgm:prSet>
      <dgm:spPr/>
    </dgm:pt>
    <dgm:pt modelId="{C4763EBE-8420-46F5-B2F7-BF3E6210DB63}" type="pres">
      <dgm:prSet presAssocID="{CDD2B8A8-BC67-4C4C-986B-8C655800B8BF}" presName="rootComposite1" presStyleCnt="0"/>
      <dgm:spPr/>
    </dgm:pt>
    <dgm:pt modelId="{1DCB1E83-0D1D-44AB-862F-31A4B25D71F9}" type="pres">
      <dgm:prSet presAssocID="{CDD2B8A8-BC67-4C4C-986B-8C655800B8BF}" presName="rootText1" presStyleLbl="node0" presStyleIdx="0" presStyleCnt="1" custScaleY="57243">
        <dgm:presLayoutVars>
          <dgm:chPref val="3"/>
        </dgm:presLayoutVars>
      </dgm:prSet>
      <dgm:spPr/>
    </dgm:pt>
    <dgm:pt modelId="{07E2D1DC-822F-4E84-B9AD-9EB3E2880726}" type="pres">
      <dgm:prSet presAssocID="{CDD2B8A8-BC67-4C4C-986B-8C655800B8BF}" presName="rootConnector1" presStyleLbl="node1" presStyleIdx="0" presStyleCnt="0"/>
      <dgm:spPr/>
    </dgm:pt>
    <dgm:pt modelId="{D582AD77-C55C-45D3-90CB-039F6B661CFD}" type="pres">
      <dgm:prSet presAssocID="{CDD2B8A8-BC67-4C4C-986B-8C655800B8BF}" presName="hierChild2" presStyleCnt="0"/>
      <dgm:spPr/>
    </dgm:pt>
    <dgm:pt modelId="{CA23103C-5DA9-47AE-999D-B869BDCC62C8}" type="pres">
      <dgm:prSet presAssocID="{AECBB40D-88BA-4FC9-B1F0-BF90C5DBC6CD}" presName="Name37" presStyleLbl="parChTrans1D2" presStyleIdx="0" presStyleCnt="2"/>
      <dgm:spPr/>
    </dgm:pt>
    <dgm:pt modelId="{FC0732ED-A73F-4A53-8A93-9FF3DC32C233}" type="pres">
      <dgm:prSet presAssocID="{35BD40B6-130B-4A72-8DC4-AC446202F153}" presName="hierRoot2" presStyleCnt="0">
        <dgm:presLayoutVars>
          <dgm:hierBranch val="init"/>
        </dgm:presLayoutVars>
      </dgm:prSet>
      <dgm:spPr/>
    </dgm:pt>
    <dgm:pt modelId="{3B26F637-C52E-4350-ABCF-51F33BF9CDEC}" type="pres">
      <dgm:prSet presAssocID="{35BD40B6-130B-4A72-8DC4-AC446202F153}" presName="rootComposite" presStyleCnt="0"/>
      <dgm:spPr/>
    </dgm:pt>
    <dgm:pt modelId="{253126C3-ADCA-4FD2-9CA5-E61919B5D368}" type="pres">
      <dgm:prSet presAssocID="{35BD40B6-130B-4A72-8DC4-AC446202F153}" presName="rootText" presStyleLbl="node2" presStyleIdx="0" presStyleCnt="2" custScaleY="154520">
        <dgm:presLayoutVars>
          <dgm:chPref val="3"/>
        </dgm:presLayoutVars>
      </dgm:prSet>
      <dgm:spPr/>
    </dgm:pt>
    <dgm:pt modelId="{C4D854F4-9916-4BB6-9541-0C117FBD31CE}" type="pres">
      <dgm:prSet presAssocID="{35BD40B6-130B-4A72-8DC4-AC446202F153}" presName="rootConnector" presStyleLbl="node2" presStyleIdx="0" presStyleCnt="2"/>
      <dgm:spPr/>
    </dgm:pt>
    <dgm:pt modelId="{9611929E-CCA2-4D5B-8645-783550C82E39}" type="pres">
      <dgm:prSet presAssocID="{35BD40B6-130B-4A72-8DC4-AC446202F153}" presName="hierChild4" presStyleCnt="0"/>
      <dgm:spPr/>
    </dgm:pt>
    <dgm:pt modelId="{B6FC5933-05D7-4DBF-A978-82E9D4D3AD3D}" type="pres">
      <dgm:prSet presAssocID="{35BD40B6-130B-4A72-8DC4-AC446202F153}" presName="hierChild5" presStyleCnt="0"/>
      <dgm:spPr/>
    </dgm:pt>
    <dgm:pt modelId="{9DA4598F-5686-4246-8624-2D89683E80B6}" type="pres">
      <dgm:prSet presAssocID="{A0D4818A-AD7E-4F60-83D9-08E0932FEEF9}" presName="Name37" presStyleLbl="parChTrans1D2" presStyleIdx="1" presStyleCnt="2"/>
      <dgm:spPr/>
    </dgm:pt>
    <dgm:pt modelId="{CE38D612-41C8-4640-AA3A-2F419870540A}" type="pres">
      <dgm:prSet presAssocID="{8A61DC78-BD4C-4BF5-AFD8-DD9EA1D8F4DB}" presName="hierRoot2" presStyleCnt="0">
        <dgm:presLayoutVars>
          <dgm:hierBranch val="init"/>
        </dgm:presLayoutVars>
      </dgm:prSet>
      <dgm:spPr/>
    </dgm:pt>
    <dgm:pt modelId="{9CFC7BFB-65F8-4A7F-BBA8-47EE17820258}" type="pres">
      <dgm:prSet presAssocID="{8A61DC78-BD4C-4BF5-AFD8-DD9EA1D8F4DB}" presName="rootComposite" presStyleCnt="0"/>
      <dgm:spPr/>
    </dgm:pt>
    <dgm:pt modelId="{22599EC5-963E-47FE-BDCE-E3A2760DA25C}" type="pres">
      <dgm:prSet presAssocID="{8A61DC78-BD4C-4BF5-AFD8-DD9EA1D8F4DB}" presName="rootText" presStyleLbl="node2" presStyleIdx="1" presStyleCnt="2" custScaleY="158300">
        <dgm:presLayoutVars>
          <dgm:chPref val="3"/>
        </dgm:presLayoutVars>
      </dgm:prSet>
      <dgm:spPr/>
    </dgm:pt>
    <dgm:pt modelId="{754AF341-91D7-4217-A2E1-71AAD6DC864D}" type="pres">
      <dgm:prSet presAssocID="{8A61DC78-BD4C-4BF5-AFD8-DD9EA1D8F4DB}" presName="rootConnector" presStyleLbl="node2" presStyleIdx="1" presStyleCnt="2"/>
      <dgm:spPr/>
    </dgm:pt>
    <dgm:pt modelId="{65171DF6-3C1F-4C75-835E-10109F3C23BA}" type="pres">
      <dgm:prSet presAssocID="{8A61DC78-BD4C-4BF5-AFD8-DD9EA1D8F4DB}" presName="hierChild4" presStyleCnt="0"/>
      <dgm:spPr/>
    </dgm:pt>
    <dgm:pt modelId="{5CD21455-1651-4B92-BB93-5D136990F3D7}" type="pres">
      <dgm:prSet presAssocID="{8A61DC78-BD4C-4BF5-AFD8-DD9EA1D8F4DB}" presName="hierChild5" presStyleCnt="0"/>
      <dgm:spPr/>
    </dgm:pt>
    <dgm:pt modelId="{36FC668A-5608-4D09-AD6D-5978B7CF0E8D}" type="pres">
      <dgm:prSet presAssocID="{CDD2B8A8-BC67-4C4C-986B-8C655800B8BF}" presName="hierChild3" presStyleCnt="0"/>
      <dgm:spPr/>
    </dgm:pt>
  </dgm:ptLst>
  <dgm:cxnLst>
    <dgm:cxn modelId="{71B1AC0C-0A72-4829-81AA-963DA7A5FD05}" type="presOf" srcId="{8A61DC78-BD4C-4BF5-AFD8-DD9EA1D8F4DB}" destId="{22599EC5-963E-47FE-BDCE-E3A2760DA25C}" srcOrd="0" destOrd="0" presId="urn:microsoft.com/office/officeart/2005/8/layout/orgChart1"/>
    <dgm:cxn modelId="{B7985B1C-9FE8-4CBD-88AC-82C17B3ADBA2}" type="presOf" srcId="{35BD40B6-130B-4A72-8DC4-AC446202F153}" destId="{253126C3-ADCA-4FD2-9CA5-E61919B5D368}" srcOrd="0" destOrd="0" presId="urn:microsoft.com/office/officeart/2005/8/layout/orgChart1"/>
    <dgm:cxn modelId="{20373A5C-EBA6-4061-90D8-95E0B7FFEB88}" srcId="{CDD2B8A8-BC67-4C4C-986B-8C655800B8BF}" destId="{35BD40B6-130B-4A72-8DC4-AC446202F153}" srcOrd="0" destOrd="0" parTransId="{AECBB40D-88BA-4FC9-B1F0-BF90C5DBC6CD}" sibTransId="{B377B192-516D-4B65-A769-1B7B8C46621A}"/>
    <dgm:cxn modelId="{259A5E4A-B3DF-4ECB-B25D-A350BE4B26AD}" type="presOf" srcId="{8A61DC78-BD4C-4BF5-AFD8-DD9EA1D8F4DB}" destId="{754AF341-91D7-4217-A2E1-71AAD6DC864D}" srcOrd="1" destOrd="0" presId="urn:microsoft.com/office/officeart/2005/8/layout/orgChart1"/>
    <dgm:cxn modelId="{7DEE996D-4A04-4CF6-B817-EA4E6E5B580C}" type="presOf" srcId="{35BD40B6-130B-4A72-8DC4-AC446202F153}" destId="{C4D854F4-9916-4BB6-9541-0C117FBD31CE}" srcOrd="1" destOrd="0" presId="urn:microsoft.com/office/officeart/2005/8/layout/orgChart1"/>
    <dgm:cxn modelId="{1A53117A-7253-49E2-BCC9-9B5C20B4228C}" srcId="{CDD2B8A8-BC67-4C4C-986B-8C655800B8BF}" destId="{8A61DC78-BD4C-4BF5-AFD8-DD9EA1D8F4DB}" srcOrd="1" destOrd="0" parTransId="{A0D4818A-AD7E-4F60-83D9-08E0932FEEF9}" sibTransId="{A50DC837-2887-4867-A519-5973C9800351}"/>
    <dgm:cxn modelId="{570AE07D-C0F3-4355-8E7D-2CAAEFAD246D}" type="presOf" srcId="{9D2046E8-D96F-4D63-AD94-80B74FFB5F9B}" destId="{4C2D0989-71BB-413D-98C6-050CBB1D2AF9}" srcOrd="0" destOrd="0" presId="urn:microsoft.com/office/officeart/2005/8/layout/orgChart1"/>
    <dgm:cxn modelId="{D1C32F8C-C220-49D8-A002-EAF43D015D24}" type="presOf" srcId="{CDD2B8A8-BC67-4C4C-986B-8C655800B8BF}" destId="{07E2D1DC-822F-4E84-B9AD-9EB3E2880726}" srcOrd="1" destOrd="0" presId="urn:microsoft.com/office/officeart/2005/8/layout/orgChart1"/>
    <dgm:cxn modelId="{BCD3788E-66AB-44DF-9130-87DBF3444101}" type="presOf" srcId="{A0D4818A-AD7E-4F60-83D9-08E0932FEEF9}" destId="{9DA4598F-5686-4246-8624-2D89683E80B6}" srcOrd="0" destOrd="0" presId="urn:microsoft.com/office/officeart/2005/8/layout/orgChart1"/>
    <dgm:cxn modelId="{0E689F9D-5BA7-44DA-BA92-36C013D2EB1B}" srcId="{9D2046E8-D96F-4D63-AD94-80B74FFB5F9B}" destId="{CDD2B8A8-BC67-4C4C-986B-8C655800B8BF}" srcOrd="0" destOrd="0" parTransId="{45E26E0B-73C9-4B8E-8BA1-8507B484B84C}" sibTransId="{0527309A-5FCF-44DD-94E9-D20C0DD79339}"/>
    <dgm:cxn modelId="{90B5A8BC-D1F6-4712-A17D-54BA370BBFCC}" type="presOf" srcId="{CDD2B8A8-BC67-4C4C-986B-8C655800B8BF}" destId="{1DCB1E83-0D1D-44AB-862F-31A4B25D71F9}" srcOrd="0" destOrd="0" presId="urn:microsoft.com/office/officeart/2005/8/layout/orgChart1"/>
    <dgm:cxn modelId="{FA574ADB-0DD3-40CE-AB42-375280A906A8}" type="presOf" srcId="{AECBB40D-88BA-4FC9-B1F0-BF90C5DBC6CD}" destId="{CA23103C-5DA9-47AE-999D-B869BDCC62C8}" srcOrd="0" destOrd="0" presId="urn:microsoft.com/office/officeart/2005/8/layout/orgChart1"/>
    <dgm:cxn modelId="{081C6260-CCDA-4C88-A141-20752090B202}" type="presParOf" srcId="{4C2D0989-71BB-413D-98C6-050CBB1D2AF9}" destId="{B00071F9-7695-4096-8E57-AD29F5F04773}" srcOrd="0" destOrd="0" presId="urn:microsoft.com/office/officeart/2005/8/layout/orgChart1"/>
    <dgm:cxn modelId="{95E7B5A7-49E4-4FAB-8495-AC0EB5BE115E}" type="presParOf" srcId="{B00071F9-7695-4096-8E57-AD29F5F04773}" destId="{C4763EBE-8420-46F5-B2F7-BF3E6210DB63}" srcOrd="0" destOrd="0" presId="urn:microsoft.com/office/officeart/2005/8/layout/orgChart1"/>
    <dgm:cxn modelId="{316E946B-2F40-48E0-9AF9-20BF74487BAF}" type="presParOf" srcId="{C4763EBE-8420-46F5-B2F7-BF3E6210DB63}" destId="{1DCB1E83-0D1D-44AB-862F-31A4B25D71F9}" srcOrd="0" destOrd="0" presId="urn:microsoft.com/office/officeart/2005/8/layout/orgChart1"/>
    <dgm:cxn modelId="{203984E0-126E-4D6C-B017-25251C2DE672}" type="presParOf" srcId="{C4763EBE-8420-46F5-B2F7-BF3E6210DB63}" destId="{07E2D1DC-822F-4E84-B9AD-9EB3E2880726}" srcOrd="1" destOrd="0" presId="urn:microsoft.com/office/officeart/2005/8/layout/orgChart1"/>
    <dgm:cxn modelId="{20A16017-9486-4ECE-BD04-640D8A8C9C71}" type="presParOf" srcId="{B00071F9-7695-4096-8E57-AD29F5F04773}" destId="{D582AD77-C55C-45D3-90CB-039F6B661CFD}" srcOrd="1" destOrd="0" presId="urn:microsoft.com/office/officeart/2005/8/layout/orgChart1"/>
    <dgm:cxn modelId="{59596E50-D961-4070-8C13-B3F3C247A851}" type="presParOf" srcId="{D582AD77-C55C-45D3-90CB-039F6B661CFD}" destId="{CA23103C-5DA9-47AE-999D-B869BDCC62C8}" srcOrd="0" destOrd="0" presId="urn:microsoft.com/office/officeart/2005/8/layout/orgChart1"/>
    <dgm:cxn modelId="{23730A61-B3DB-4731-8F98-814845610056}" type="presParOf" srcId="{D582AD77-C55C-45D3-90CB-039F6B661CFD}" destId="{FC0732ED-A73F-4A53-8A93-9FF3DC32C233}" srcOrd="1" destOrd="0" presId="urn:microsoft.com/office/officeart/2005/8/layout/orgChart1"/>
    <dgm:cxn modelId="{9AF3E545-4C60-4F09-B76A-1502A036F400}" type="presParOf" srcId="{FC0732ED-A73F-4A53-8A93-9FF3DC32C233}" destId="{3B26F637-C52E-4350-ABCF-51F33BF9CDEC}" srcOrd="0" destOrd="0" presId="urn:microsoft.com/office/officeart/2005/8/layout/orgChart1"/>
    <dgm:cxn modelId="{A5168352-2C27-4E75-B5D4-5F18E92766D3}" type="presParOf" srcId="{3B26F637-C52E-4350-ABCF-51F33BF9CDEC}" destId="{253126C3-ADCA-4FD2-9CA5-E61919B5D368}" srcOrd="0" destOrd="0" presId="urn:microsoft.com/office/officeart/2005/8/layout/orgChart1"/>
    <dgm:cxn modelId="{F2F4F4A1-10BB-4A83-802E-A6D6BC9FB091}" type="presParOf" srcId="{3B26F637-C52E-4350-ABCF-51F33BF9CDEC}" destId="{C4D854F4-9916-4BB6-9541-0C117FBD31CE}" srcOrd="1" destOrd="0" presId="urn:microsoft.com/office/officeart/2005/8/layout/orgChart1"/>
    <dgm:cxn modelId="{C149F3F0-84C6-4185-9FFB-00EAB2910B6C}" type="presParOf" srcId="{FC0732ED-A73F-4A53-8A93-9FF3DC32C233}" destId="{9611929E-CCA2-4D5B-8645-783550C82E39}" srcOrd="1" destOrd="0" presId="urn:microsoft.com/office/officeart/2005/8/layout/orgChart1"/>
    <dgm:cxn modelId="{67D4FC8B-BB60-4DD3-8A2A-58653E109DE0}" type="presParOf" srcId="{FC0732ED-A73F-4A53-8A93-9FF3DC32C233}" destId="{B6FC5933-05D7-4DBF-A978-82E9D4D3AD3D}" srcOrd="2" destOrd="0" presId="urn:microsoft.com/office/officeart/2005/8/layout/orgChart1"/>
    <dgm:cxn modelId="{F52703B1-ADF0-4819-A875-AE8C07EBCDFC}" type="presParOf" srcId="{D582AD77-C55C-45D3-90CB-039F6B661CFD}" destId="{9DA4598F-5686-4246-8624-2D89683E80B6}" srcOrd="2" destOrd="0" presId="urn:microsoft.com/office/officeart/2005/8/layout/orgChart1"/>
    <dgm:cxn modelId="{EF9DF993-51EC-433E-9091-F9594B56AD3A}" type="presParOf" srcId="{D582AD77-C55C-45D3-90CB-039F6B661CFD}" destId="{CE38D612-41C8-4640-AA3A-2F419870540A}" srcOrd="3" destOrd="0" presId="urn:microsoft.com/office/officeart/2005/8/layout/orgChart1"/>
    <dgm:cxn modelId="{6B9204FF-3C11-429E-B8CD-768282C39328}" type="presParOf" srcId="{CE38D612-41C8-4640-AA3A-2F419870540A}" destId="{9CFC7BFB-65F8-4A7F-BBA8-47EE17820258}" srcOrd="0" destOrd="0" presId="urn:microsoft.com/office/officeart/2005/8/layout/orgChart1"/>
    <dgm:cxn modelId="{74463901-15C0-416A-8F01-0F102EF1687F}" type="presParOf" srcId="{9CFC7BFB-65F8-4A7F-BBA8-47EE17820258}" destId="{22599EC5-963E-47FE-BDCE-E3A2760DA25C}" srcOrd="0" destOrd="0" presId="urn:microsoft.com/office/officeart/2005/8/layout/orgChart1"/>
    <dgm:cxn modelId="{CAF791DC-247C-4F89-828B-96F630CF0CB8}" type="presParOf" srcId="{9CFC7BFB-65F8-4A7F-BBA8-47EE17820258}" destId="{754AF341-91D7-4217-A2E1-71AAD6DC864D}" srcOrd="1" destOrd="0" presId="urn:microsoft.com/office/officeart/2005/8/layout/orgChart1"/>
    <dgm:cxn modelId="{FBA46BFC-FD49-4502-8EA3-24FE4755F766}" type="presParOf" srcId="{CE38D612-41C8-4640-AA3A-2F419870540A}" destId="{65171DF6-3C1F-4C75-835E-10109F3C23BA}" srcOrd="1" destOrd="0" presId="urn:microsoft.com/office/officeart/2005/8/layout/orgChart1"/>
    <dgm:cxn modelId="{3BC07BEB-B87C-4A10-B54F-319CB497C66F}" type="presParOf" srcId="{CE38D612-41C8-4640-AA3A-2F419870540A}" destId="{5CD21455-1651-4B92-BB93-5D136990F3D7}" srcOrd="2" destOrd="0" presId="urn:microsoft.com/office/officeart/2005/8/layout/orgChart1"/>
    <dgm:cxn modelId="{B312A1B8-7952-407E-A89C-84EE35197F40}" type="presParOf" srcId="{B00071F9-7695-4096-8E57-AD29F5F04773}" destId="{36FC668A-5608-4D09-AD6D-5978B7CF0E8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28EA330-C7D8-4E42-9D6C-EA6F38AC1A0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BAC89EB0-1251-4ACB-B89A-3A8DB7184071}">
      <dgm:prSet phldrT="[نص]"/>
      <dgm:spPr/>
      <dgm:t>
        <a:bodyPr/>
        <a:lstStyle/>
        <a:p>
          <a:pPr rtl="1"/>
          <a:r>
            <a:rPr lang="ar-SA" dirty="0"/>
            <a:t>حجية الاستحسان بالتعريف الثاني</a:t>
          </a:r>
        </a:p>
      </dgm:t>
    </dgm:pt>
    <dgm:pt modelId="{F6D9A600-185D-43CA-AC76-6714B993A770}" type="parTrans" cxnId="{1DA27601-79D5-4C41-8BD1-447E023E40EE}">
      <dgm:prSet/>
      <dgm:spPr/>
      <dgm:t>
        <a:bodyPr/>
        <a:lstStyle/>
        <a:p>
          <a:pPr rtl="1"/>
          <a:endParaRPr lang="ar-SA"/>
        </a:p>
      </dgm:t>
    </dgm:pt>
    <dgm:pt modelId="{91724FA5-0081-40C3-BD64-88EFA0556AD0}" type="sibTrans" cxnId="{1DA27601-79D5-4C41-8BD1-447E023E40EE}">
      <dgm:prSet/>
      <dgm:spPr/>
      <dgm:t>
        <a:bodyPr/>
        <a:lstStyle/>
        <a:p>
          <a:pPr rtl="1"/>
          <a:endParaRPr lang="ar-SA"/>
        </a:p>
      </dgm:t>
    </dgm:pt>
    <dgm:pt modelId="{8CA7C0A2-614F-4363-91C3-74A4B3E63B12}">
      <dgm:prSet phldrT="[نص]"/>
      <dgm:spPr/>
      <dgm:t>
        <a:bodyPr/>
        <a:lstStyle/>
        <a:p>
          <a:pPr rtl="1"/>
          <a:r>
            <a:rPr lang="ar-SA" dirty="0"/>
            <a:t>غير حجة الحنابلة والشافعية</a:t>
          </a:r>
        </a:p>
      </dgm:t>
    </dgm:pt>
    <dgm:pt modelId="{1944928A-78FA-4391-9D5B-4709E6C11EE3}" type="parTrans" cxnId="{011A1D36-8095-41E7-9251-F15BD3BAC75F}">
      <dgm:prSet/>
      <dgm:spPr/>
      <dgm:t>
        <a:bodyPr/>
        <a:lstStyle/>
        <a:p>
          <a:pPr rtl="1"/>
          <a:endParaRPr lang="ar-SA"/>
        </a:p>
      </dgm:t>
    </dgm:pt>
    <dgm:pt modelId="{D8C82FA1-ECD2-45EA-95DF-156DA61291D4}" type="sibTrans" cxnId="{011A1D36-8095-41E7-9251-F15BD3BAC75F}">
      <dgm:prSet/>
      <dgm:spPr/>
      <dgm:t>
        <a:bodyPr/>
        <a:lstStyle/>
        <a:p>
          <a:pPr rtl="1"/>
          <a:endParaRPr lang="ar-SA"/>
        </a:p>
      </dgm:t>
    </dgm:pt>
    <dgm:pt modelId="{8E14025D-1429-4363-B6B1-58410D957197}">
      <dgm:prSet phldrT="[نص]"/>
      <dgm:spPr/>
      <dgm:t>
        <a:bodyPr/>
        <a:lstStyle/>
        <a:p>
          <a:pPr rtl="1"/>
          <a:r>
            <a:rPr lang="ar-SA" dirty="0"/>
            <a:t>حجة عند الحنفية</a:t>
          </a:r>
        </a:p>
      </dgm:t>
    </dgm:pt>
    <dgm:pt modelId="{D93893FF-4803-4B8E-9651-267B88F85EE5}" type="parTrans" cxnId="{A2D09CE6-6A7F-43D0-91E3-1BF53ECFE4AB}">
      <dgm:prSet/>
      <dgm:spPr/>
      <dgm:t>
        <a:bodyPr/>
        <a:lstStyle/>
        <a:p>
          <a:pPr rtl="1"/>
          <a:endParaRPr lang="ar-SA"/>
        </a:p>
      </dgm:t>
    </dgm:pt>
    <dgm:pt modelId="{BDCF8FD2-27D0-4E2C-AF4F-8357BCF25C9F}" type="sibTrans" cxnId="{A2D09CE6-6A7F-43D0-91E3-1BF53ECFE4AB}">
      <dgm:prSet/>
      <dgm:spPr/>
      <dgm:t>
        <a:bodyPr/>
        <a:lstStyle/>
        <a:p>
          <a:pPr rtl="1"/>
          <a:endParaRPr lang="ar-SA"/>
        </a:p>
      </dgm:t>
    </dgm:pt>
    <dgm:pt modelId="{4D784A11-B210-469C-8BF3-631B392DA143}" type="pres">
      <dgm:prSet presAssocID="{228EA330-C7D8-4E42-9D6C-EA6F38AC1A08}" presName="hierChild1" presStyleCnt="0">
        <dgm:presLayoutVars>
          <dgm:chPref val="1"/>
          <dgm:dir/>
          <dgm:animOne val="branch"/>
          <dgm:animLvl val="lvl"/>
          <dgm:resizeHandles/>
        </dgm:presLayoutVars>
      </dgm:prSet>
      <dgm:spPr/>
    </dgm:pt>
    <dgm:pt modelId="{AFF9C681-0D17-4A78-9D7D-8F39B56CFB5A}" type="pres">
      <dgm:prSet presAssocID="{BAC89EB0-1251-4ACB-B89A-3A8DB7184071}" presName="hierRoot1" presStyleCnt="0"/>
      <dgm:spPr/>
    </dgm:pt>
    <dgm:pt modelId="{047453C3-BC05-49F7-9C8D-6DD5F99AC097}" type="pres">
      <dgm:prSet presAssocID="{BAC89EB0-1251-4ACB-B89A-3A8DB7184071}" presName="composite" presStyleCnt="0"/>
      <dgm:spPr/>
    </dgm:pt>
    <dgm:pt modelId="{DA4966EE-D0EB-41D4-8507-58FD2931B73C}" type="pres">
      <dgm:prSet presAssocID="{BAC89EB0-1251-4ACB-B89A-3A8DB7184071}" presName="background" presStyleLbl="node0" presStyleIdx="0" presStyleCnt="1"/>
      <dgm:spPr/>
    </dgm:pt>
    <dgm:pt modelId="{51C83239-08BD-450C-852E-7EB66E829B23}" type="pres">
      <dgm:prSet presAssocID="{BAC89EB0-1251-4ACB-B89A-3A8DB7184071}" presName="text" presStyleLbl="fgAcc0" presStyleIdx="0" presStyleCnt="1" custScaleY="42005">
        <dgm:presLayoutVars>
          <dgm:chPref val="3"/>
        </dgm:presLayoutVars>
      </dgm:prSet>
      <dgm:spPr/>
    </dgm:pt>
    <dgm:pt modelId="{4D94F275-5AFE-4028-B5C7-98A8CA4A1C29}" type="pres">
      <dgm:prSet presAssocID="{BAC89EB0-1251-4ACB-B89A-3A8DB7184071}" presName="hierChild2" presStyleCnt="0"/>
      <dgm:spPr/>
    </dgm:pt>
    <dgm:pt modelId="{A0534792-45E9-4F60-AC5B-604E2019B3FB}" type="pres">
      <dgm:prSet presAssocID="{1944928A-78FA-4391-9D5B-4709E6C11EE3}" presName="Name10" presStyleLbl="parChTrans1D2" presStyleIdx="0" presStyleCnt="2"/>
      <dgm:spPr/>
    </dgm:pt>
    <dgm:pt modelId="{0FF1A2FA-EAA6-4C88-9B4D-BD00611FDA39}" type="pres">
      <dgm:prSet presAssocID="{8CA7C0A2-614F-4363-91C3-74A4B3E63B12}" presName="hierRoot2" presStyleCnt="0"/>
      <dgm:spPr/>
    </dgm:pt>
    <dgm:pt modelId="{5E9AE9C6-B4FC-4E1E-B4DD-2F83CAD123ED}" type="pres">
      <dgm:prSet presAssocID="{8CA7C0A2-614F-4363-91C3-74A4B3E63B12}" presName="composite2" presStyleCnt="0"/>
      <dgm:spPr/>
    </dgm:pt>
    <dgm:pt modelId="{1E20734D-6C8A-4B88-8914-C315ED246D88}" type="pres">
      <dgm:prSet presAssocID="{8CA7C0A2-614F-4363-91C3-74A4B3E63B12}" presName="background2" presStyleLbl="node2" presStyleIdx="0" presStyleCnt="2"/>
      <dgm:spPr/>
    </dgm:pt>
    <dgm:pt modelId="{D3AEC454-BBA5-457A-92F7-98EA7008E7BB}" type="pres">
      <dgm:prSet presAssocID="{8CA7C0A2-614F-4363-91C3-74A4B3E63B12}" presName="text2" presStyleLbl="fgAcc2" presStyleIdx="0" presStyleCnt="2" custScaleY="51759">
        <dgm:presLayoutVars>
          <dgm:chPref val="3"/>
        </dgm:presLayoutVars>
      </dgm:prSet>
      <dgm:spPr/>
    </dgm:pt>
    <dgm:pt modelId="{6DE6B182-85C5-4904-8046-1B5F93C816F2}" type="pres">
      <dgm:prSet presAssocID="{8CA7C0A2-614F-4363-91C3-74A4B3E63B12}" presName="hierChild3" presStyleCnt="0"/>
      <dgm:spPr/>
    </dgm:pt>
    <dgm:pt modelId="{690BC4DF-32BA-42B5-B40D-EB22405688C0}" type="pres">
      <dgm:prSet presAssocID="{D93893FF-4803-4B8E-9651-267B88F85EE5}" presName="Name10" presStyleLbl="parChTrans1D2" presStyleIdx="1" presStyleCnt="2"/>
      <dgm:spPr/>
    </dgm:pt>
    <dgm:pt modelId="{F29A0F99-F5FE-482F-B3E0-283818A66B6B}" type="pres">
      <dgm:prSet presAssocID="{8E14025D-1429-4363-B6B1-58410D957197}" presName="hierRoot2" presStyleCnt="0"/>
      <dgm:spPr/>
    </dgm:pt>
    <dgm:pt modelId="{3E579ECC-126D-4E5C-A0F7-71F012E2C76F}" type="pres">
      <dgm:prSet presAssocID="{8E14025D-1429-4363-B6B1-58410D957197}" presName="composite2" presStyleCnt="0"/>
      <dgm:spPr/>
    </dgm:pt>
    <dgm:pt modelId="{644D7456-CCE1-426D-B235-2E4B76C4AB94}" type="pres">
      <dgm:prSet presAssocID="{8E14025D-1429-4363-B6B1-58410D957197}" presName="background2" presStyleLbl="node2" presStyleIdx="1" presStyleCnt="2"/>
      <dgm:spPr/>
    </dgm:pt>
    <dgm:pt modelId="{906B1427-7851-4FDD-BBE7-68F4DCD1E06C}" type="pres">
      <dgm:prSet presAssocID="{8E14025D-1429-4363-B6B1-58410D957197}" presName="text2" presStyleLbl="fgAcc2" presStyleIdx="1" presStyleCnt="2" custScaleY="47864">
        <dgm:presLayoutVars>
          <dgm:chPref val="3"/>
        </dgm:presLayoutVars>
      </dgm:prSet>
      <dgm:spPr/>
    </dgm:pt>
    <dgm:pt modelId="{CD0B812F-111F-4A63-A0DC-D0E6F828640E}" type="pres">
      <dgm:prSet presAssocID="{8E14025D-1429-4363-B6B1-58410D957197}" presName="hierChild3" presStyleCnt="0"/>
      <dgm:spPr/>
    </dgm:pt>
  </dgm:ptLst>
  <dgm:cxnLst>
    <dgm:cxn modelId="{1DA27601-79D5-4C41-8BD1-447E023E40EE}" srcId="{228EA330-C7D8-4E42-9D6C-EA6F38AC1A08}" destId="{BAC89EB0-1251-4ACB-B89A-3A8DB7184071}" srcOrd="0" destOrd="0" parTransId="{F6D9A600-185D-43CA-AC76-6714B993A770}" sibTransId="{91724FA5-0081-40C3-BD64-88EFA0556AD0}"/>
    <dgm:cxn modelId="{A238AA11-2482-4E52-AB1A-B42853E87425}" type="presOf" srcId="{228EA330-C7D8-4E42-9D6C-EA6F38AC1A08}" destId="{4D784A11-B210-469C-8BF3-631B392DA143}" srcOrd="0" destOrd="0" presId="urn:microsoft.com/office/officeart/2005/8/layout/hierarchy1"/>
    <dgm:cxn modelId="{011A1D36-8095-41E7-9251-F15BD3BAC75F}" srcId="{BAC89EB0-1251-4ACB-B89A-3A8DB7184071}" destId="{8CA7C0A2-614F-4363-91C3-74A4B3E63B12}" srcOrd="0" destOrd="0" parTransId="{1944928A-78FA-4391-9D5B-4709E6C11EE3}" sibTransId="{D8C82FA1-ECD2-45EA-95DF-156DA61291D4}"/>
    <dgm:cxn modelId="{6D985237-F70D-4FD6-9068-BD6613F0DDE3}" type="presOf" srcId="{8E14025D-1429-4363-B6B1-58410D957197}" destId="{906B1427-7851-4FDD-BBE7-68F4DCD1E06C}" srcOrd="0" destOrd="0" presId="urn:microsoft.com/office/officeart/2005/8/layout/hierarchy1"/>
    <dgm:cxn modelId="{B013A263-DF6D-4A8D-BBF3-2DB662F43CDA}" type="presOf" srcId="{8CA7C0A2-614F-4363-91C3-74A4B3E63B12}" destId="{D3AEC454-BBA5-457A-92F7-98EA7008E7BB}" srcOrd="0" destOrd="0" presId="urn:microsoft.com/office/officeart/2005/8/layout/hierarchy1"/>
    <dgm:cxn modelId="{3CDCB489-675A-4410-AF39-065026E55AA5}" type="presOf" srcId="{BAC89EB0-1251-4ACB-B89A-3A8DB7184071}" destId="{51C83239-08BD-450C-852E-7EB66E829B23}" srcOrd="0" destOrd="0" presId="urn:microsoft.com/office/officeart/2005/8/layout/hierarchy1"/>
    <dgm:cxn modelId="{5287E291-3938-4754-AD3C-D67AC76E000A}" type="presOf" srcId="{1944928A-78FA-4391-9D5B-4709E6C11EE3}" destId="{A0534792-45E9-4F60-AC5B-604E2019B3FB}" srcOrd="0" destOrd="0" presId="urn:microsoft.com/office/officeart/2005/8/layout/hierarchy1"/>
    <dgm:cxn modelId="{8CAB76C3-18E2-458C-B5B2-B727562655CE}" type="presOf" srcId="{D93893FF-4803-4B8E-9651-267B88F85EE5}" destId="{690BC4DF-32BA-42B5-B40D-EB22405688C0}" srcOrd="0" destOrd="0" presId="urn:microsoft.com/office/officeart/2005/8/layout/hierarchy1"/>
    <dgm:cxn modelId="{A2D09CE6-6A7F-43D0-91E3-1BF53ECFE4AB}" srcId="{BAC89EB0-1251-4ACB-B89A-3A8DB7184071}" destId="{8E14025D-1429-4363-B6B1-58410D957197}" srcOrd="1" destOrd="0" parTransId="{D93893FF-4803-4B8E-9651-267B88F85EE5}" sibTransId="{BDCF8FD2-27D0-4E2C-AF4F-8357BCF25C9F}"/>
    <dgm:cxn modelId="{8D42DB81-8144-4D45-AA0C-1C929612CA75}" type="presParOf" srcId="{4D784A11-B210-469C-8BF3-631B392DA143}" destId="{AFF9C681-0D17-4A78-9D7D-8F39B56CFB5A}" srcOrd="0" destOrd="0" presId="urn:microsoft.com/office/officeart/2005/8/layout/hierarchy1"/>
    <dgm:cxn modelId="{9B59BA2C-18B5-4534-8672-EB87D8C9217E}" type="presParOf" srcId="{AFF9C681-0D17-4A78-9D7D-8F39B56CFB5A}" destId="{047453C3-BC05-49F7-9C8D-6DD5F99AC097}" srcOrd="0" destOrd="0" presId="urn:microsoft.com/office/officeart/2005/8/layout/hierarchy1"/>
    <dgm:cxn modelId="{59778708-D7A4-4887-89FD-FF0D7CD50407}" type="presParOf" srcId="{047453C3-BC05-49F7-9C8D-6DD5F99AC097}" destId="{DA4966EE-D0EB-41D4-8507-58FD2931B73C}" srcOrd="0" destOrd="0" presId="urn:microsoft.com/office/officeart/2005/8/layout/hierarchy1"/>
    <dgm:cxn modelId="{9DE1A83A-DFB5-41BE-833C-3F2862303267}" type="presParOf" srcId="{047453C3-BC05-49F7-9C8D-6DD5F99AC097}" destId="{51C83239-08BD-450C-852E-7EB66E829B23}" srcOrd="1" destOrd="0" presId="urn:microsoft.com/office/officeart/2005/8/layout/hierarchy1"/>
    <dgm:cxn modelId="{EABC1A1A-E2CA-4395-8B55-9CBD9231AEE0}" type="presParOf" srcId="{AFF9C681-0D17-4A78-9D7D-8F39B56CFB5A}" destId="{4D94F275-5AFE-4028-B5C7-98A8CA4A1C29}" srcOrd="1" destOrd="0" presId="urn:microsoft.com/office/officeart/2005/8/layout/hierarchy1"/>
    <dgm:cxn modelId="{56AFFA7A-806B-40BE-BA16-E184B792FE06}" type="presParOf" srcId="{4D94F275-5AFE-4028-B5C7-98A8CA4A1C29}" destId="{A0534792-45E9-4F60-AC5B-604E2019B3FB}" srcOrd="0" destOrd="0" presId="urn:microsoft.com/office/officeart/2005/8/layout/hierarchy1"/>
    <dgm:cxn modelId="{DD31EB91-AC06-4515-BF23-CCA415305756}" type="presParOf" srcId="{4D94F275-5AFE-4028-B5C7-98A8CA4A1C29}" destId="{0FF1A2FA-EAA6-4C88-9B4D-BD00611FDA39}" srcOrd="1" destOrd="0" presId="urn:microsoft.com/office/officeart/2005/8/layout/hierarchy1"/>
    <dgm:cxn modelId="{BD973084-1FA3-4EB8-BBFE-0F4490170707}" type="presParOf" srcId="{0FF1A2FA-EAA6-4C88-9B4D-BD00611FDA39}" destId="{5E9AE9C6-B4FC-4E1E-B4DD-2F83CAD123ED}" srcOrd="0" destOrd="0" presId="urn:microsoft.com/office/officeart/2005/8/layout/hierarchy1"/>
    <dgm:cxn modelId="{72FBC732-6922-49CD-A34B-75D58C8FD639}" type="presParOf" srcId="{5E9AE9C6-B4FC-4E1E-B4DD-2F83CAD123ED}" destId="{1E20734D-6C8A-4B88-8914-C315ED246D88}" srcOrd="0" destOrd="0" presId="urn:microsoft.com/office/officeart/2005/8/layout/hierarchy1"/>
    <dgm:cxn modelId="{06485D4A-9B49-4888-97CB-EED9D591E292}" type="presParOf" srcId="{5E9AE9C6-B4FC-4E1E-B4DD-2F83CAD123ED}" destId="{D3AEC454-BBA5-457A-92F7-98EA7008E7BB}" srcOrd="1" destOrd="0" presId="urn:microsoft.com/office/officeart/2005/8/layout/hierarchy1"/>
    <dgm:cxn modelId="{E4D573EB-10BD-4FDD-AE89-05BC39F40D58}" type="presParOf" srcId="{0FF1A2FA-EAA6-4C88-9B4D-BD00611FDA39}" destId="{6DE6B182-85C5-4904-8046-1B5F93C816F2}" srcOrd="1" destOrd="0" presId="urn:microsoft.com/office/officeart/2005/8/layout/hierarchy1"/>
    <dgm:cxn modelId="{E69229B9-D8DC-4864-A33B-531235249A22}" type="presParOf" srcId="{4D94F275-5AFE-4028-B5C7-98A8CA4A1C29}" destId="{690BC4DF-32BA-42B5-B40D-EB22405688C0}" srcOrd="2" destOrd="0" presId="urn:microsoft.com/office/officeart/2005/8/layout/hierarchy1"/>
    <dgm:cxn modelId="{41C981C8-B768-4A8D-8A3A-AE83431D31A4}" type="presParOf" srcId="{4D94F275-5AFE-4028-B5C7-98A8CA4A1C29}" destId="{F29A0F99-F5FE-482F-B3E0-283818A66B6B}" srcOrd="3" destOrd="0" presId="urn:microsoft.com/office/officeart/2005/8/layout/hierarchy1"/>
    <dgm:cxn modelId="{3D4BB0E7-FE1B-4BBF-A55A-F45D688A0AD9}" type="presParOf" srcId="{F29A0F99-F5FE-482F-B3E0-283818A66B6B}" destId="{3E579ECC-126D-4E5C-A0F7-71F012E2C76F}" srcOrd="0" destOrd="0" presId="urn:microsoft.com/office/officeart/2005/8/layout/hierarchy1"/>
    <dgm:cxn modelId="{3DE70334-43B8-40F3-83F2-69E602982AEA}" type="presParOf" srcId="{3E579ECC-126D-4E5C-A0F7-71F012E2C76F}" destId="{644D7456-CCE1-426D-B235-2E4B76C4AB94}" srcOrd="0" destOrd="0" presId="urn:microsoft.com/office/officeart/2005/8/layout/hierarchy1"/>
    <dgm:cxn modelId="{95CD964E-50B6-4839-AB8C-FA443B25F4A6}" type="presParOf" srcId="{3E579ECC-126D-4E5C-A0F7-71F012E2C76F}" destId="{906B1427-7851-4FDD-BBE7-68F4DCD1E06C}" srcOrd="1" destOrd="0" presId="urn:microsoft.com/office/officeart/2005/8/layout/hierarchy1"/>
    <dgm:cxn modelId="{FD13131A-3F1F-45AE-9409-91D49CD43DBE}" type="presParOf" srcId="{F29A0F99-F5FE-482F-B3E0-283818A66B6B}" destId="{CD0B812F-111F-4A63-A0DC-D0E6F828640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0873FC-187C-4895-B104-99A46B42D584}">
      <dsp:nvSpPr>
        <dsp:cNvPr id="0" name=""/>
        <dsp:cNvSpPr/>
      </dsp:nvSpPr>
      <dsp:spPr>
        <a:xfrm>
          <a:off x="6096000" y="2081205"/>
          <a:ext cx="4330851" cy="728997"/>
        </a:xfrm>
        <a:custGeom>
          <a:avLst/>
          <a:gdLst/>
          <a:ahLst/>
          <a:cxnLst/>
          <a:rect l="0" t="0" r="0" b="0"/>
          <a:pathLst>
            <a:path>
              <a:moveTo>
                <a:pt x="0" y="0"/>
              </a:moveTo>
              <a:lnTo>
                <a:pt x="0" y="364498"/>
              </a:lnTo>
              <a:lnTo>
                <a:pt x="4330851" y="364498"/>
              </a:lnTo>
              <a:lnTo>
                <a:pt x="4330851" y="728997"/>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C792E854-3539-4866-A942-967896FE1C06}">
      <dsp:nvSpPr>
        <dsp:cNvPr id="0" name=""/>
        <dsp:cNvSpPr/>
      </dsp:nvSpPr>
      <dsp:spPr>
        <a:xfrm>
          <a:off x="6096000" y="2081205"/>
          <a:ext cx="102337" cy="728997"/>
        </a:xfrm>
        <a:custGeom>
          <a:avLst/>
          <a:gdLst/>
          <a:ahLst/>
          <a:cxnLst/>
          <a:rect l="0" t="0" r="0" b="0"/>
          <a:pathLst>
            <a:path>
              <a:moveTo>
                <a:pt x="0" y="0"/>
              </a:moveTo>
              <a:lnTo>
                <a:pt x="0" y="364498"/>
              </a:lnTo>
              <a:lnTo>
                <a:pt x="102337" y="364498"/>
              </a:lnTo>
              <a:lnTo>
                <a:pt x="102337" y="728997"/>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7592F863-C2CD-485C-9509-79763BA436C2}">
      <dsp:nvSpPr>
        <dsp:cNvPr id="0" name=""/>
        <dsp:cNvSpPr/>
      </dsp:nvSpPr>
      <dsp:spPr>
        <a:xfrm>
          <a:off x="1867485" y="2081205"/>
          <a:ext cx="4228514" cy="728997"/>
        </a:xfrm>
        <a:custGeom>
          <a:avLst/>
          <a:gdLst/>
          <a:ahLst/>
          <a:cxnLst/>
          <a:rect l="0" t="0" r="0" b="0"/>
          <a:pathLst>
            <a:path>
              <a:moveTo>
                <a:pt x="4228514" y="0"/>
              </a:moveTo>
              <a:lnTo>
                <a:pt x="4228514" y="364498"/>
              </a:lnTo>
              <a:lnTo>
                <a:pt x="0" y="364498"/>
              </a:lnTo>
              <a:lnTo>
                <a:pt x="0" y="728997"/>
              </a:lnTo>
            </a:path>
          </a:pathLst>
        </a:custGeom>
        <a:noFill/>
        <a:ln w="12700" cap="flat" cmpd="sng" algn="ctr">
          <a:solidFill>
            <a:schemeClr val="accent6">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77F2584-6BC5-4245-8A8A-68D582C38A96}">
      <dsp:nvSpPr>
        <dsp:cNvPr id="0" name=""/>
        <dsp:cNvSpPr/>
      </dsp:nvSpPr>
      <dsp:spPr>
        <a:xfrm>
          <a:off x="4360291" y="345497"/>
          <a:ext cx="3471416" cy="1735708"/>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الذرائع ثلاثة أقسام</a:t>
          </a:r>
        </a:p>
      </dsp:txBody>
      <dsp:txXfrm>
        <a:off x="4360291" y="345497"/>
        <a:ext cx="3471416" cy="1735708"/>
      </dsp:txXfrm>
    </dsp:sp>
    <dsp:sp modelId="{9004A3BB-26ED-4C97-BB67-3827F433EB84}">
      <dsp:nvSpPr>
        <dsp:cNvPr id="0" name=""/>
        <dsp:cNvSpPr/>
      </dsp:nvSpPr>
      <dsp:spPr>
        <a:xfrm>
          <a:off x="1339" y="2810202"/>
          <a:ext cx="3732292" cy="3702299"/>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r" defTabSz="1778000" rtl="1">
            <a:lnSpc>
              <a:spcPct val="90000"/>
            </a:lnSpc>
            <a:spcBef>
              <a:spcPct val="0"/>
            </a:spcBef>
            <a:spcAft>
              <a:spcPct val="35000"/>
            </a:spcAft>
            <a:buNone/>
          </a:pPr>
          <a:r>
            <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قسم اختلفوا في سده أو عدم سده، مثل: نكاح المريض مرض الموت</a:t>
          </a:r>
        </a:p>
        <a:p>
          <a:pPr marL="0" lvl="0" indent="0" algn="r" defTabSz="1778000" rtl="1">
            <a:lnSpc>
              <a:spcPct val="90000"/>
            </a:lnSpc>
            <a:spcBef>
              <a:spcPct val="0"/>
            </a:spcBef>
            <a:spcAft>
              <a:spcPct val="35000"/>
            </a:spcAft>
            <a:buNone/>
          </a:pPr>
          <a:r>
            <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طلاق المريض مرض الموت</a:t>
          </a:r>
        </a:p>
      </dsp:txBody>
      <dsp:txXfrm>
        <a:off x="1339" y="2810202"/>
        <a:ext cx="3732292" cy="3702299"/>
      </dsp:txXfrm>
    </dsp:sp>
    <dsp:sp modelId="{F7845891-6FBB-45D4-8C0B-514929E01A44}">
      <dsp:nvSpPr>
        <dsp:cNvPr id="0" name=""/>
        <dsp:cNvSpPr/>
      </dsp:nvSpPr>
      <dsp:spPr>
        <a:xfrm>
          <a:off x="4462629" y="2810202"/>
          <a:ext cx="3471416" cy="2908005"/>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r" defTabSz="1778000" rtl="1">
            <a:lnSpc>
              <a:spcPct val="90000"/>
            </a:lnSpc>
            <a:spcBef>
              <a:spcPct val="0"/>
            </a:spcBef>
            <a:spcAft>
              <a:spcPct val="35000"/>
            </a:spcAft>
            <a:buNone/>
          </a:pPr>
          <a:r>
            <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قسم أجمعت الأمة على عدم سده، </a:t>
          </a:r>
          <a:r>
            <a:rPr lang="ar-SA" sz="4000" b="1" kern="120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مثل:زراعة</a:t>
          </a:r>
          <a:r>
            <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العنب من أجل الخمر</a:t>
          </a:r>
        </a:p>
      </dsp:txBody>
      <dsp:txXfrm>
        <a:off x="4462629" y="2810202"/>
        <a:ext cx="3471416" cy="2908005"/>
      </dsp:txXfrm>
    </dsp:sp>
    <dsp:sp modelId="{5CA87F02-391D-4E9B-9971-47BC81A51A6A}">
      <dsp:nvSpPr>
        <dsp:cNvPr id="0" name=""/>
        <dsp:cNvSpPr/>
      </dsp:nvSpPr>
      <dsp:spPr>
        <a:xfrm>
          <a:off x="8663042" y="2810202"/>
          <a:ext cx="3527618" cy="2952734"/>
        </a:xfrm>
        <a:prstGeom prst="rect">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r" defTabSz="1778000" rtl="1">
            <a:lnSpc>
              <a:spcPct val="90000"/>
            </a:lnSpc>
            <a:spcBef>
              <a:spcPct val="0"/>
            </a:spcBef>
            <a:spcAft>
              <a:spcPct val="35000"/>
            </a:spcAft>
            <a:buNone/>
          </a:pPr>
          <a:r>
            <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قسم</a:t>
          </a:r>
          <a:r>
            <a:rPr lang="ar-SA" sz="4000" b="1" kern="1200" baseline="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أجمعت الأمة على سده ، </a:t>
          </a:r>
          <a:r>
            <a:rPr lang="ar-SA" sz="4000" b="1" kern="1200" baseline="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مثل:سب</a:t>
          </a:r>
          <a:r>
            <a:rPr lang="ar-SA" sz="4000" b="1" kern="1200" baseline="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الاصنام عند من يعلم أنه يسب الله تعالى.</a:t>
          </a:r>
          <a:endParaRPr lang="ar-SA" sz="40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dsp:txBody>
      <dsp:txXfrm>
        <a:off x="8663042" y="2810202"/>
        <a:ext cx="3527618" cy="29527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F23CAC-CFB8-405A-9AB4-A251861B781D}">
      <dsp:nvSpPr>
        <dsp:cNvPr id="0" name=""/>
        <dsp:cNvSpPr/>
      </dsp:nvSpPr>
      <dsp:spPr>
        <a:xfrm>
          <a:off x="4064000" y="0"/>
          <a:ext cx="4064000" cy="2286000"/>
        </a:xfrm>
        <a:prstGeom prst="trapezoid">
          <a:avLst>
            <a:gd name="adj" fmla="val 88889"/>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1778000" rtl="1">
            <a:lnSpc>
              <a:spcPct val="90000"/>
            </a:lnSpc>
            <a:spcBef>
              <a:spcPct val="0"/>
            </a:spcBef>
            <a:spcAft>
              <a:spcPct val="35000"/>
            </a:spcAft>
            <a:buNone/>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والامامان الشافعي وابو حنيفة ضيقا منها</a:t>
          </a:r>
        </a:p>
      </dsp:txBody>
      <dsp:txXfrm>
        <a:off x="4064000" y="0"/>
        <a:ext cx="4064000" cy="2286000"/>
      </dsp:txXfrm>
    </dsp:sp>
    <dsp:sp modelId="{9677B858-D551-4D74-9AF8-940E421FB1E2}">
      <dsp:nvSpPr>
        <dsp:cNvPr id="0" name=""/>
        <dsp:cNvSpPr/>
      </dsp:nvSpPr>
      <dsp:spPr>
        <a:xfrm>
          <a:off x="2032000" y="2286000"/>
          <a:ext cx="8128000" cy="2286000"/>
        </a:xfrm>
        <a:prstGeom prst="trapezoid">
          <a:avLst>
            <a:gd name="adj" fmla="val 88889"/>
          </a:avLst>
        </a:prstGeom>
        <a:solidFill>
          <a:schemeClr val="accent2">
            <a:hueOff val="-727682"/>
            <a:satOff val="-41964"/>
            <a:lumOff val="4314"/>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1778000" rtl="1">
            <a:lnSpc>
              <a:spcPct val="90000"/>
            </a:lnSpc>
            <a:spcBef>
              <a:spcPct val="0"/>
            </a:spcBef>
            <a:spcAft>
              <a:spcPct val="35000"/>
            </a:spcAft>
            <a:buNone/>
          </a:pPr>
          <a:r>
            <a:rPr lang="ar-SA" sz="4000" b="1" kern="120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ثم الامام أحمد</a:t>
          </a:r>
          <a:endPar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dsp:txBody>
      <dsp:txXfrm>
        <a:off x="3454400" y="2286000"/>
        <a:ext cx="5283200" cy="2286000"/>
      </dsp:txXfrm>
    </dsp:sp>
    <dsp:sp modelId="{D17D28F5-3472-403E-87DD-FF1A6CB8FB65}">
      <dsp:nvSpPr>
        <dsp:cNvPr id="0" name=""/>
        <dsp:cNvSpPr/>
      </dsp:nvSpPr>
      <dsp:spPr>
        <a:xfrm>
          <a:off x="0" y="4572000"/>
          <a:ext cx="12192000" cy="2286000"/>
        </a:xfrm>
        <a:prstGeom prst="trapezoid">
          <a:avLst>
            <a:gd name="adj" fmla="val 88889"/>
          </a:avLst>
        </a:prstGeom>
        <a:solidFill>
          <a:schemeClr val="accent2">
            <a:hueOff val="-1455363"/>
            <a:satOff val="-83928"/>
            <a:lumOff val="8628"/>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1778000" rtl="1">
            <a:lnSpc>
              <a:spcPct val="90000"/>
            </a:lnSpc>
            <a:spcBef>
              <a:spcPct val="0"/>
            </a:spcBef>
            <a:spcAft>
              <a:spcPct val="35000"/>
            </a:spcAft>
            <a:buNone/>
          </a:pPr>
          <a:r>
            <a:rPr lang="ar-SA" sz="4000" b="1" kern="120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أكثر الائمة توسع في سد الذرائع، الامام مالك</a:t>
          </a:r>
          <a:endPar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dsp:txBody>
      <dsp:txXfrm>
        <a:off x="2133599" y="4572000"/>
        <a:ext cx="7924800" cy="2286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76B8E-251C-4BC5-9508-F3DC172BEF84}">
      <dsp:nvSpPr>
        <dsp:cNvPr id="0" name=""/>
        <dsp:cNvSpPr/>
      </dsp:nvSpPr>
      <dsp:spPr>
        <a:xfrm>
          <a:off x="5867400" y="2613469"/>
          <a:ext cx="2654297" cy="1196721"/>
        </a:xfrm>
        <a:custGeom>
          <a:avLst/>
          <a:gdLst/>
          <a:ahLst/>
          <a:cxnLst/>
          <a:rect l="0" t="0" r="0" b="0"/>
          <a:pathLst>
            <a:path>
              <a:moveTo>
                <a:pt x="0" y="0"/>
              </a:moveTo>
              <a:lnTo>
                <a:pt x="0" y="815530"/>
              </a:lnTo>
              <a:lnTo>
                <a:pt x="2654297" y="815530"/>
              </a:lnTo>
              <a:lnTo>
                <a:pt x="2654297" y="1196721"/>
              </a:lnTo>
            </a:path>
          </a:pathLst>
        </a:custGeom>
        <a:noFill/>
        <a:ln w="12700" cap="flat" cmpd="sng" algn="ctr">
          <a:solidFill>
            <a:schemeClr val="accent2">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C45D8FF-BD39-4353-B60E-09EE2C3469A6}">
      <dsp:nvSpPr>
        <dsp:cNvPr id="0" name=""/>
        <dsp:cNvSpPr/>
      </dsp:nvSpPr>
      <dsp:spPr>
        <a:xfrm>
          <a:off x="3174999" y="2613469"/>
          <a:ext cx="2692400" cy="1196721"/>
        </a:xfrm>
        <a:custGeom>
          <a:avLst/>
          <a:gdLst/>
          <a:ahLst/>
          <a:cxnLst/>
          <a:rect l="0" t="0" r="0" b="0"/>
          <a:pathLst>
            <a:path>
              <a:moveTo>
                <a:pt x="2692400" y="0"/>
              </a:moveTo>
              <a:lnTo>
                <a:pt x="2692400" y="815530"/>
              </a:lnTo>
              <a:lnTo>
                <a:pt x="0" y="815530"/>
              </a:lnTo>
              <a:lnTo>
                <a:pt x="0" y="1196721"/>
              </a:lnTo>
            </a:path>
          </a:pathLst>
        </a:custGeom>
        <a:noFill/>
        <a:ln w="12700" cap="flat" cmpd="sng" algn="ctr">
          <a:solidFill>
            <a:schemeClr val="accent2">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B654565-B2D0-45D4-B94A-C80AAAC00E17}">
      <dsp:nvSpPr>
        <dsp:cNvPr id="0" name=""/>
        <dsp:cNvSpPr/>
      </dsp:nvSpPr>
      <dsp:spPr>
        <a:xfrm>
          <a:off x="3810000" y="571"/>
          <a:ext cx="4114800" cy="2612898"/>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14E2168-5613-4360-BFE8-4BD967A60DB8}">
      <dsp:nvSpPr>
        <dsp:cNvPr id="0" name=""/>
        <dsp:cNvSpPr/>
      </dsp:nvSpPr>
      <dsp:spPr>
        <a:xfrm>
          <a:off x="4267200" y="434911"/>
          <a:ext cx="4114800" cy="2612898"/>
        </a:xfrm>
        <a:prstGeom prst="roundRect">
          <a:avLst>
            <a:gd name="adj" fmla="val 10000"/>
          </a:avLst>
        </a:prstGeom>
        <a:solidFill>
          <a:schemeClr val="accent2">
            <a:alpha val="90000"/>
            <a:tint val="4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ar-SA" sz="36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الامثلة على سد الذرائع </a:t>
          </a:r>
          <a:r>
            <a:rPr lang="ar-SA" sz="3600" b="1" kern="12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مسألة:نكاح</a:t>
          </a:r>
          <a:r>
            <a:rPr lang="ar-SA" sz="36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المريض مرض الموت</a:t>
          </a:r>
        </a:p>
      </dsp:txBody>
      <dsp:txXfrm>
        <a:off x="4343729" y="511440"/>
        <a:ext cx="3961742" cy="2459840"/>
      </dsp:txXfrm>
    </dsp:sp>
    <dsp:sp modelId="{73D95C2C-0576-4A5E-B9C9-3B47569FF79A}">
      <dsp:nvSpPr>
        <dsp:cNvPr id="0" name=""/>
        <dsp:cNvSpPr/>
      </dsp:nvSpPr>
      <dsp:spPr>
        <a:xfrm>
          <a:off x="977902" y="3810190"/>
          <a:ext cx="4394194" cy="2612898"/>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5491E3A-56F4-468D-BF22-38B238DC41EF}">
      <dsp:nvSpPr>
        <dsp:cNvPr id="0" name=""/>
        <dsp:cNvSpPr/>
      </dsp:nvSpPr>
      <dsp:spPr>
        <a:xfrm>
          <a:off x="1435102" y="4244530"/>
          <a:ext cx="4394194" cy="2612898"/>
        </a:xfrm>
        <a:prstGeom prst="roundRect">
          <a:avLst>
            <a:gd name="adj" fmla="val 10000"/>
          </a:avLst>
        </a:prstGeom>
        <a:solidFill>
          <a:schemeClr val="accent2">
            <a:alpha val="90000"/>
            <a:tint val="4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النكاح صحيح ولكن لها مهر مثلها إذا كان مهرها أكثر من مهر مثلها وهو قول الجمهور</a:t>
          </a:r>
        </a:p>
      </dsp:txBody>
      <dsp:txXfrm>
        <a:off x="1511631" y="4321059"/>
        <a:ext cx="4241136" cy="2459840"/>
      </dsp:txXfrm>
    </dsp:sp>
    <dsp:sp modelId="{1316B687-3E4C-4387-BBEF-3153207E487F}">
      <dsp:nvSpPr>
        <dsp:cNvPr id="0" name=""/>
        <dsp:cNvSpPr/>
      </dsp:nvSpPr>
      <dsp:spPr>
        <a:xfrm>
          <a:off x="6286496" y="3810190"/>
          <a:ext cx="4470401" cy="2612898"/>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5B7308A-3593-4208-A978-2CB2D0A4DE5B}">
      <dsp:nvSpPr>
        <dsp:cNvPr id="0" name=""/>
        <dsp:cNvSpPr/>
      </dsp:nvSpPr>
      <dsp:spPr>
        <a:xfrm>
          <a:off x="6743696" y="4244530"/>
          <a:ext cx="4470401" cy="2612898"/>
        </a:xfrm>
        <a:prstGeom prst="roundRect">
          <a:avLst>
            <a:gd name="adj" fmla="val 10000"/>
          </a:avLst>
        </a:prstGeom>
        <a:solidFill>
          <a:schemeClr val="accent2">
            <a:alpha val="90000"/>
            <a:tint val="4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2400" tIns="152400" rIns="152400" bIns="152400" numCol="1" spcCol="1270" anchor="ctr" anchorCtr="0">
          <a:noAutofit/>
        </a:bodyPr>
        <a:lstStyle/>
        <a:p>
          <a:pPr marL="0" lvl="0" indent="0" algn="ctr" defTabSz="1778000" rtl="1">
            <a:lnSpc>
              <a:spcPct val="90000"/>
            </a:lnSpc>
            <a:spcBef>
              <a:spcPct val="0"/>
            </a:spcBef>
            <a:spcAft>
              <a:spcPct val="35000"/>
            </a:spcAft>
            <a:buNone/>
          </a:pP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النكاح غير صحيح ، سد لذريعة القصد </a:t>
          </a:r>
          <a:r>
            <a:rPr lang="ar-SA" sz="4000" b="1" kern="12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باضرار</a:t>
          </a: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الورثة </a:t>
          </a:r>
          <a:r>
            <a:rPr lang="ar-SA" sz="4000" b="1" kern="12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بادخال</a:t>
          </a:r>
          <a:r>
            <a:rPr lang="ar-SA" sz="4000" b="1" kern="12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وارث جديد، وهو قول الامام مالك</a:t>
          </a:r>
        </a:p>
      </dsp:txBody>
      <dsp:txXfrm>
        <a:off x="6820225" y="4321059"/>
        <a:ext cx="4317343" cy="24598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D6FD3D-CAFF-45BE-9CBB-8C9FD96753C9}">
      <dsp:nvSpPr>
        <dsp:cNvPr id="0" name=""/>
        <dsp:cNvSpPr/>
      </dsp:nvSpPr>
      <dsp:spPr>
        <a:xfrm>
          <a:off x="7758276" y="5269343"/>
          <a:ext cx="184593" cy="978547"/>
        </a:xfrm>
        <a:custGeom>
          <a:avLst/>
          <a:gdLst/>
          <a:ahLst/>
          <a:cxnLst/>
          <a:rect l="0" t="0" r="0" b="0"/>
          <a:pathLst>
            <a:path>
              <a:moveTo>
                <a:pt x="184593" y="0"/>
              </a:moveTo>
              <a:lnTo>
                <a:pt x="184593" y="978547"/>
              </a:lnTo>
              <a:lnTo>
                <a:pt x="0" y="978547"/>
              </a:lnTo>
            </a:path>
          </a:pathLst>
        </a:custGeom>
        <a:noFill/>
        <a:ln w="12700" cap="flat" cmpd="sng" algn="ctr">
          <a:solidFill>
            <a:schemeClr val="accent4">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AD79E01-8218-40B3-98BA-E4A3E36347F8}">
      <dsp:nvSpPr>
        <dsp:cNvPr id="0" name=""/>
        <dsp:cNvSpPr/>
      </dsp:nvSpPr>
      <dsp:spPr>
        <a:xfrm>
          <a:off x="9495669" y="3760476"/>
          <a:ext cx="184593" cy="939026"/>
        </a:xfrm>
        <a:custGeom>
          <a:avLst/>
          <a:gdLst/>
          <a:ahLst/>
          <a:cxnLst/>
          <a:rect l="0" t="0" r="0" b="0"/>
          <a:pathLst>
            <a:path>
              <a:moveTo>
                <a:pt x="184593" y="0"/>
              </a:moveTo>
              <a:lnTo>
                <a:pt x="184593" y="939026"/>
              </a:lnTo>
              <a:lnTo>
                <a:pt x="0" y="939026"/>
              </a:lnTo>
            </a:path>
          </a:pathLst>
        </a:custGeom>
        <a:noFill/>
        <a:ln w="12700" cap="flat" cmpd="sng" algn="ctr">
          <a:solidFill>
            <a:schemeClr val="accent4">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B4BAC88-45F4-4FCE-AEC5-6FDB607B6D86}">
      <dsp:nvSpPr>
        <dsp:cNvPr id="0" name=""/>
        <dsp:cNvSpPr/>
      </dsp:nvSpPr>
      <dsp:spPr>
        <a:xfrm>
          <a:off x="9634542" y="2127968"/>
          <a:ext cx="91440" cy="369186"/>
        </a:xfrm>
        <a:custGeom>
          <a:avLst/>
          <a:gdLst/>
          <a:ahLst/>
          <a:cxnLst/>
          <a:rect l="0" t="0" r="0" b="0"/>
          <a:pathLst>
            <a:path>
              <a:moveTo>
                <a:pt x="45720" y="0"/>
              </a:moveTo>
              <a:lnTo>
                <a:pt x="45720" y="369186"/>
              </a:lnTo>
            </a:path>
          </a:pathLst>
        </a:custGeom>
        <a:noFill/>
        <a:ln w="12700" cap="flat" cmpd="sng" algn="ctr">
          <a:solidFill>
            <a:schemeClr val="accent3">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808456AD-9AEA-45F2-ABE0-2993483F7AF0}">
      <dsp:nvSpPr>
        <dsp:cNvPr id="0" name=""/>
        <dsp:cNvSpPr/>
      </dsp:nvSpPr>
      <dsp:spPr>
        <a:xfrm>
          <a:off x="8199999" y="879765"/>
          <a:ext cx="1480263" cy="369186"/>
        </a:xfrm>
        <a:custGeom>
          <a:avLst/>
          <a:gdLst/>
          <a:ahLst/>
          <a:cxnLst/>
          <a:rect l="0" t="0" r="0" b="0"/>
          <a:pathLst>
            <a:path>
              <a:moveTo>
                <a:pt x="0" y="0"/>
              </a:moveTo>
              <a:lnTo>
                <a:pt x="0" y="184593"/>
              </a:lnTo>
              <a:lnTo>
                <a:pt x="1480263" y="184593"/>
              </a:lnTo>
              <a:lnTo>
                <a:pt x="1480263" y="369186"/>
              </a:lnTo>
            </a:path>
          </a:pathLst>
        </a:custGeom>
        <a:noFill/>
        <a:ln w="12700" cap="flat" cmpd="sng" algn="ctr">
          <a:solidFill>
            <a:schemeClr val="accent2">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FE78D957-8A02-4C17-B2A1-3F10F7A427EA}">
      <dsp:nvSpPr>
        <dsp:cNvPr id="0" name=""/>
        <dsp:cNvSpPr/>
      </dsp:nvSpPr>
      <dsp:spPr>
        <a:xfrm>
          <a:off x="4006530" y="3837426"/>
          <a:ext cx="184593" cy="1107867"/>
        </a:xfrm>
        <a:custGeom>
          <a:avLst/>
          <a:gdLst/>
          <a:ahLst/>
          <a:cxnLst/>
          <a:rect l="0" t="0" r="0" b="0"/>
          <a:pathLst>
            <a:path>
              <a:moveTo>
                <a:pt x="184593" y="0"/>
              </a:moveTo>
              <a:lnTo>
                <a:pt x="184593" y="1107867"/>
              </a:lnTo>
              <a:lnTo>
                <a:pt x="0" y="1107867"/>
              </a:lnTo>
            </a:path>
          </a:pathLst>
        </a:custGeom>
        <a:noFill/>
        <a:ln w="12700" cap="flat" cmpd="sng" algn="ctr">
          <a:solidFill>
            <a:schemeClr val="accent4">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377D374F-61AA-4F1C-9B3A-8E37F4E9C1BB}">
      <dsp:nvSpPr>
        <dsp:cNvPr id="0" name=""/>
        <dsp:cNvSpPr/>
      </dsp:nvSpPr>
      <dsp:spPr>
        <a:xfrm>
          <a:off x="6131877" y="2127968"/>
          <a:ext cx="184593" cy="1039322"/>
        </a:xfrm>
        <a:custGeom>
          <a:avLst/>
          <a:gdLst/>
          <a:ahLst/>
          <a:cxnLst/>
          <a:rect l="0" t="0" r="0" b="0"/>
          <a:pathLst>
            <a:path>
              <a:moveTo>
                <a:pt x="184593" y="0"/>
              </a:moveTo>
              <a:lnTo>
                <a:pt x="184593" y="1039322"/>
              </a:lnTo>
              <a:lnTo>
                <a:pt x="0" y="1039322"/>
              </a:lnTo>
            </a:path>
          </a:pathLst>
        </a:custGeom>
        <a:noFill/>
        <a:ln w="12700" cap="flat" cmpd="sng" algn="ctr">
          <a:solidFill>
            <a:schemeClr val="accent3">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5560B05-9D28-4397-B6EC-904F07625514}">
      <dsp:nvSpPr>
        <dsp:cNvPr id="0" name=""/>
        <dsp:cNvSpPr/>
      </dsp:nvSpPr>
      <dsp:spPr>
        <a:xfrm>
          <a:off x="6316470" y="879765"/>
          <a:ext cx="1883529" cy="369186"/>
        </a:xfrm>
        <a:custGeom>
          <a:avLst/>
          <a:gdLst/>
          <a:ahLst/>
          <a:cxnLst/>
          <a:rect l="0" t="0" r="0" b="0"/>
          <a:pathLst>
            <a:path>
              <a:moveTo>
                <a:pt x="1883529" y="0"/>
              </a:moveTo>
              <a:lnTo>
                <a:pt x="1883529" y="184593"/>
              </a:lnTo>
              <a:lnTo>
                <a:pt x="0" y="184593"/>
              </a:lnTo>
              <a:lnTo>
                <a:pt x="0" y="369186"/>
              </a:lnTo>
            </a:path>
          </a:pathLst>
        </a:custGeom>
        <a:noFill/>
        <a:ln w="12700" cap="flat" cmpd="sng" algn="ctr">
          <a:solidFill>
            <a:schemeClr val="accent2">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0ADFD2A-8E97-42C5-A1DB-CB5293569E52}">
      <dsp:nvSpPr>
        <dsp:cNvPr id="0" name=""/>
        <dsp:cNvSpPr/>
      </dsp:nvSpPr>
      <dsp:spPr>
        <a:xfrm>
          <a:off x="5566089" y="749"/>
          <a:ext cx="5267820" cy="879016"/>
        </a:xfrm>
        <a:prstGeom prst="rect">
          <a:avLst/>
        </a:prstGeom>
        <a:solidFill>
          <a:schemeClr val="accent1">
            <a:lumMod val="40000"/>
            <a:lumOff val="6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b="1" kern="1200"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أقسام العرف</a:t>
          </a:r>
        </a:p>
      </dsp:txBody>
      <dsp:txXfrm>
        <a:off x="5566089" y="749"/>
        <a:ext cx="5267820" cy="879016"/>
      </dsp:txXfrm>
    </dsp:sp>
    <dsp:sp modelId="{6499B68D-2B14-4FB7-AA3C-A2DE3D936614}">
      <dsp:nvSpPr>
        <dsp:cNvPr id="0" name=""/>
        <dsp:cNvSpPr/>
      </dsp:nvSpPr>
      <dsp:spPr>
        <a:xfrm>
          <a:off x="5020800" y="1248952"/>
          <a:ext cx="2591339" cy="879016"/>
        </a:xfrm>
        <a:prstGeom prst="rect">
          <a:avLst/>
        </a:prstGeom>
        <a:solidFill>
          <a:schemeClr val="accent4">
            <a:lumMod val="60000"/>
            <a:lumOff val="4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b="1" kern="1200"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باعتبار سببه</a:t>
          </a:r>
        </a:p>
      </dsp:txBody>
      <dsp:txXfrm>
        <a:off x="5020800" y="1248952"/>
        <a:ext cx="2591339" cy="879016"/>
      </dsp:txXfrm>
    </dsp:sp>
    <dsp:sp modelId="{49E3587C-ADF8-4DD2-83E2-A3281D279851}">
      <dsp:nvSpPr>
        <dsp:cNvPr id="0" name=""/>
        <dsp:cNvSpPr/>
      </dsp:nvSpPr>
      <dsp:spPr>
        <a:xfrm>
          <a:off x="2250370" y="2497155"/>
          <a:ext cx="3881506" cy="1340271"/>
        </a:xfrm>
        <a:prstGeom prst="rect">
          <a:avLst/>
        </a:prstGeom>
        <a:solidFill>
          <a:schemeClr val="bg1">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القولي وهو المتعارف عند الناس لدى اطلاقه مثل الدابة البعض يقصد بها الفرس والاخر الحمار</a:t>
          </a:r>
        </a:p>
      </dsp:txBody>
      <dsp:txXfrm>
        <a:off x="2250370" y="2497155"/>
        <a:ext cx="3881506" cy="1340271"/>
      </dsp:txXfrm>
    </dsp:sp>
    <dsp:sp modelId="{AAFF1BC4-2AD5-4117-8889-DFAC35BB36C2}">
      <dsp:nvSpPr>
        <dsp:cNvPr id="0" name=""/>
        <dsp:cNvSpPr/>
      </dsp:nvSpPr>
      <dsp:spPr>
        <a:xfrm>
          <a:off x="812801" y="4206612"/>
          <a:ext cx="3193729" cy="1477362"/>
        </a:xfrm>
        <a:prstGeom prst="rect">
          <a:avLst/>
        </a:prstGeom>
        <a:solidFill>
          <a:schemeClr val="bg1">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الفعلي وهو </a:t>
          </a:r>
          <a:r>
            <a:rPr lang="ar-SA" sz="2400" b="1" kern="120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ماتعارفه</a:t>
          </a: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الناس في بعض أفعالهم وممارساتهم مثل بيع المعاطاة </a:t>
          </a:r>
        </a:p>
      </dsp:txBody>
      <dsp:txXfrm>
        <a:off x="812801" y="4206612"/>
        <a:ext cx="3193729" cy="1477362"/>
      </dsp:txXfrm>
    </dsp:sp>
    <dsp:sp modelId="{3C3214CA-1565-4D24-9B65-4A9FF0A35D31}">
      <dsp:nvSpPr>
        <dsp:cNvPr id="0" name=""/>
        <dsp:cNvSpPr/>
      </dsp:nvSpPr>
      <dsp:spPr>
        <a:xfrm>
          <a:off x="7981326" y="1248952"/>
          <a:ext cx="3397871" cy="879016"/>
        </a:xfrm>
        <a:prstGeom prst="rect">
          <a:avLst/>
        </a:prstGeom>
        <a:solidFill>
          <a:schemeClr val="accent4">
            <a:lumMod val="60000"/>
            <a:lumOff val="4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b="1" kern="1200"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باعتبار من يصدر عنه</a:t>
          </a:r>
        </a:p>
      </dsp:txBody>
      <dsp:txXfrm>
        <a:off x="7981326" y="1248952"/>
        <a:ext cx="3397871" cy="879016"/>
      </dsp:txXfrm>
    </dsp:sp>
    <dsp:sp modelId="{FAF05370-2D1A-478D-827B-068C1AEB1239}">
      <dsp:nvSpPr>
        <dsp:cNvPr id="0" name=""/>
        <dsp:cNvSpPr/>
      </dsp:nvSpPr>
      <dsp:spPr>
        <a:xfrm>
          <a:off x="8482348" y="2497155"/>
          <a:ext cx="2395828" cy="1263321"/>
        </a:xfrm>
        <a:prstGeom prst="rect">
          <a:avLst/>
        </a:prstGeom>
        <a:solidFill>
          <a:srgbClr val="92D050"/>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العام وهو </a:t>
          </a:r>
          <a:r>
            <a:rPr lang="ar-SA" sz="2400" b="1" kern="120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ماتعارفه</a:t>
          </a: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جميع الناس مثل الملابس</a:t>
          </a:r>
        </a:p>
      </dsp:txBody>
      <dsp:txXfrm>
        <a:off x="8482348" y="2497155"/>
        <a:ext cx="2395828" cy="1263321"/>
      </dsp:txXfrm>
    </dsp:sp>
    <dsp:sp modelId="{D8BD682E-74F8-4600-A8F7-4FA8AC63B492}">
      <dsp:nvSpPr>
        <dsp:cNvPr id="0" name=""/>
        <dsp:cNvSpPr/>
      </dsp:nvSpPr>
      <dsp:spPr>
        <a:xfrm>
          <a:off x="6390070" y="4129663"/>
          <a:ext cx="3105599" cy="1139679"/>
        </a:xfrm>
        <a:prstGeom prst="rect">
          <a:avLst/>
        </a:prstGeom>
        <a:solidFill>
          <a:srgbClr val="92D050"/>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الخاص هو </a:t>
          </a:r>
          <a:r>
            <a:rPr lang="ar-SA" sz="2400" b="1" kern="1200" dirty="0" err="1">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ماتعارفه</a:t>
          </a: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أكثر الناس في بعض البلاد مثل الدابة </a:t>
          </a:r>
        </a:p>
      </dsp:txBody>
      <dsp:txXfrm>
        <a:off x="6390070" y="4129663"/>
        <a:ext cx="3105599" cy="1139679"/>
      </dsp:txXfrm>
    </dsp:sp>
    <dsp:sp modelId="{4EA19D12-664D-45DB-B25F-729638A31B17}">
      <dsp:nvSpPr>
        <dsp:cNvPr id="0" name=""/>
        <dsp:cNvSpPr/>
      </dsp:nvSpPr>
      <dsp:spPr>
        <a:xfrm>
          <a:off x="4821536" y="5638530"/>
          <a:ext cx="2936740" cy="1218720"/>
        </a:xfrm>
        <a:prstGeom prst="rect">
          <a:avLst/>
        </a:prstGeom>
        <a:solidFill>
          <a:srgbClr val="92D050"/>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الشرعي وهو الذي يستعمله الشرع ويريد به معنى خاص مثل الصلاة</a:t>
          </a:r>
        </a:p>
      </dsp:txBody>
      <dsp:txXfrm>
        <a:off x="4821536" y="5638530"/>
        <a:ext cx="2936740" cy="12187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4598F-5686-4246-8624-2D89683E80B6}">
      <dsp:nvSpPr>
        <dsp:cNvPr id="0" name=""/>
        <dsp:cNvSpPr/>
      </dsp:nvSpPr>
      <dsp:spPr>
        <a:xfrm>
          <a:off x="6096000" y="1526125"/>
          <a:ext cx="3218966" cy="1117327"/>
        </a:xfrm>
        <a:custGeom>
          <a:avLst/>
          <a:gdLst/>
          <a:ahLst/>
          <a:cxnLst/>
          <a:rect l="0" t="0" r="0" b="0"/>
          <a:pathLst>
            <a:path>
              <a:moveTo>
                <a:pt x="0" y="0"/>
              </a:moveTo>
              <a:lnTo>
                <a:pt x="0" y="558663"/>
              </a:lnTo>
              <a:lnTo>
                <a:pt x="3218966" y="558663"/>
              </a:lnTo>
              <a:lnTo>
                <a:pt x="3218966" y="111732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23103C-5DA9-47AE-999D-B869BDCC62C8}">
      <dsp:nvSpPr>
        <dsp:cNvPr id="0" name=""/>
        <dsp:cNvSpPr/>
      </dsp:nvSpPr>
      <dsp:spPr>
        <a:xfrm>
          <a:off x="2877033" y="1526125"/>
          <a:ext cx="3218966" cy="1117327"/>
        </a:xfrm>
        <a:custGeom>
          <a:avLst/>
          <a:gdLst/>
          <a:ahLst/>
          <a:cxnLst/>
          <a:rect l="0" t="0" r="0" b="0"/>
          <a:pathLst>
            <a:path>
              <a:moveTo>
                <a:pt x="3218966" y="0"/>
              </a:moveTo>
              <a:lnTo>
                <a:pt x="3218966" y="558663"/>
              </a:lnTo>
              <a:lnTo>
                <a:pt x="0" y="558663"/>
              </a:lnTo>
              <a:lnTo>
                <a:pt x="0" y="111732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CB1E83-0D1D-44AB-862F-31A4B25D71F9}">
      <dsp:nvSpPr>
        <dsp:cNvPr id="0" name=""/>
        <dsp:cNvSpPr/>
      </dsp:nvSpPr>
      <dsp:spPr>
        <a:xfrm>
          <a:off x="3435697" y="3288"/>
          <a:ext cx="5320605" cy="15228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rtl="1">
            <a:lnSpc>
              <a:spcPct val="90000"/>
            </a:lnSpc>
            <a:spcBef>
              <a:spcPct val="0"/>
            </a:spcBef>
            <a:spcAft>
              <a:spcPct val="35000"/>
            </a:spcAft>
            <a:buNone/>
          </a:pPr>
          <a:r>
            <a:rPr lang="ar-SA" sz="4000" b="1" kern="1200"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حجية إجماع أهل المدينة</a:t>
          </a:r>
        </a:p>
      </dsp:txBody>
      <dsp:txXfrm>
        <a:off x="3435697" y="3288"/>
        <a:ext cx="5320605" cy="1522837"/>
      </dsp:txXfrm>
    </dsp:sp>
    <dsp:sp modelId="{253126C3-ADCA-4FD2-9CA5-E61919B5D368}">
      <dsp:nvSpPr>
        <dsp:cNvPr id="0" name=""/>
        <dsp:cNvSpPr/>
      </dsp:nvSpPr>
      <dsp:spPr>
        <a:xfrm>
          <a:off x="216730" y="2643452"/>
          <a:ext cx="5320605" cy="41106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rtl="1">
            <a:lnSpc>
              <a:spcPct val="90000"/>
            </a:lnSpc>
            <a:spcBef>
              <a:spcPct val="0"/>
            </a:spcBef>
            <a:spcAft>
              <a:spcPct val="35000"/>
            </a:spcAft>
            <a:buNone/>
          </a:pPr>
          <a:r>
            <a:rPr lang="ar-SA" sz="28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إجماعهم حجة وهو مذهب الامام مالك</a:t>
          </a:r>
        </a:p>
        <a:p>
          <a:pPr marL="0" lvl="0" indent="0" algn="ctr" defTabSz="1244600" rtl="1">
            <a:lnSpc>
              <a:spcPct val="90000"/>
            </a:lnSpc>
            <a:spcBef>
              <a:spcPct val="0"/>
            </a:spcBef>
            <a:spcAft>
              <a:spcPct val="35000"/>
            </a:spcAft>
            <a:buNone/>
          </a:pPr>
          <a:r>
            <a:rPr lang="ar-SA" sz="28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دليلهم: أن المدينة المنورة هي معدن العلم، ودار الهجرة، ومهبط الوحي، ومستقر الإسلام، ومجمع الصحابة وأولادهم، ويوصف أهلها بأنهم شاهدوا التنزيل وسمعوا التأويل، وكانوا أعرف بأحوال الرسول - صلى الله عليه وسلم - من غيرهم، فيستحيل - والأمر كذلك - اتفاق أهلها على خلاف الحق، أي: يجب أن لا يخرج الحق عن قول أهلها.</a:t>
          </a:r>
        </a:p>
      </dsp:txBody>
      <dsp:txXfrm>
        <a:off x="216730" y="2643452"/>
        <a:ext cx="5320605" cy="4110699"/>
      </dsp:txXfrm>
    </dsp:sp>
    <dsp:sp modelId="{22599EC5-963E-47FE-BDCE-E3A2760DA25C}">
      <dsp:nvSpPr>
        <dsp:cNvPr id="0" name=""/>
        <dsp:cNvSpPr/>
      </dsp:nvSpPr>
      <dsp:spPr>
        <a:xfrm>
          <a:off x="6654663" y="2643452"/>
          <a:ext cx="5320605" cy="42112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rtl="1">
            <a:lnSpc>
              <a:spcPct val="90000"/>
            </a:lnSpc>
            <a:spcBef>
              <a:spcPct val="0"/>
            </a:spcBef>
            <a:spcAft>
              <a:spcPct val="35000"/>
            </a:spcAft>
            <a:buNone/>
          </a:pPr>
          <a:r>
            <a:rPr lang="ar-SA" sz="36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إجماعهم وحدهم دون غيرهم لا يكون حجة وهو مذهب الجمهور، دليلهم: أن العصمة قد ثبتت لجميع الأمة، لا لبعضها ، فأهل المدينة مثل غيرهم في ذلك.</a:t>
          </a:r>
        </a:p>
        <a:p>
          <a:pPr marL="0" lvl="0" indent="0" algn="ctr" defTabSz="1600200" rtl="1">
            <a:lnSpc>
              <a:spcPct val="90000"/>
            </a:lnSpc>
            <a:spcBef>
              <a:spcPct val="0"/>
            </a:spcBef>
            <a:spcAft>
              <a:spcPct val="35000"/>
            </a:spcAft>
            <a:buNone/>
          </a:pPr>
          <a:r>
            <a:rPr lang="ar-SA" sz="3600" b="1"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وأنه خرج من المدينة من هو أعلم من الباقين منها كعلي وابن عباس ومعاذ</a:t>
          </a:r>
        </a:p>
      </dsp:txBody>
      <dsp:txXfrm>
        <a:off x="6654663" y="2643452"/>
        <a:ext cx="5320605" cy="421125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BC4DF-32BA-42B5-B40D-EB22405688C0}">
      <dsp:nvSpPr>
        <dsp:cNvPr id="0" name=""/>
        <dsp:cNvSpPr/>
      </dsp:nvSpPr>
      <dsp:spPr>
        <a:xfrm>
          <a:off x="5805785" y="2231880"/>
          <a:ext cx="3192363" cy="1519274"/>
        </a:xfrm>
        <a:custGeom>
          <a:avLst/>
          <a:gdLst/>
          <a:ahLst/>
          <a:cxnLst/>
          <a:rect l="0" t="0" r="0" b="0"/>
          <a:pathLst>
            <a:path>
              <a:moveTo>
                <a:pt x="0" y="0"/>
              </a:moveTo>
              <a:lnTo>
                <a:pt x="0" y="1035341"/>
              </a:lnTo>
              <a:lnTo>
                <a:pt x="3192363" y="1035341"/>
              </a:lnTo>
              <a:lnTo>
                <a:pt x="3192363" y="151927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534792-45E9-4F60-AC5B-604E2019B3FB}">
      <dsp:nvSpPr>
        <dsp:cNvPr id="0" name=""/>
        <dsp:cNvSpPr/>
      </dsp:nvSpPr>
      <dsp:spPr>
        <a:xfrm>
          <a:off x="2613421" y="2231880"/>
          <a:ext cx="3192363" cy="1519274"/>
        </a:xfrm>
        <a:custGeom>
          <a:avLst/>
          <a:gdLst/>
          <a:ahLst/>
          <a:cxnLst/>
          <a:rect l="0" t="0" r="0" b="0"/>
          <a:pathLst>
            <a:path>
              <a:moveTo>
                <a:pt x="3192363" y="0"/>
              </a:moveTo>
              <a:lnTo>
                <a:pt x="3192363" y="1035341"/>
              </a:lnTo>
              <a:lnTo>
                <a:pt x="0" y="1035341"/>
              </a:lnTo>
              <a:lnTo>
                <a:pt x="0" y="151927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4966EE-D0EB-41D4-8507-58FD2931B73C}">
      <dsp:nvSpPr>
        <dsp:cNvPr id="0" name=""/>
        <dsp:cNvSpPr/>
      </dsp:nvSpPr>
      <dsp:spPr>
        <a:xfrm>
          <a:off x="3193851" y="838509"/>
          <a:ext cx="5223867" cy="13933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C83239-08BD-450C-852E-7EB66E829B23}">
      <dsp:nvSpPr>
        <dsp:cNvPr id="0" name=""/>
        <dsp:cNvSpPr/>
      </dsp:nvSpPr>
      <dsp:spPr>
        <a:xfrm>
          <a:off x="3774281" y="1389917"/>
          <a:ext cx="5223867" cy="139337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rtl="1">
            <a:lnSpc>
              <a:spcPct val="90000"/>
            </a:lnSpc>
            <a:spcBef>
              <a:spcPct val="0"/>
            </a:spcBef>
            <a:spcAft>
              <a:spcPct val="35000"/>
            </a:spcAft>
            <a:buNone/>
          </a:pPr>
          <a:r>
            <a:rPr lang="ar-SA" sz="3800" kern="1200" dirty="0"/>
            <a:t>حجية الاستحسان بالتعريف الثاني</a:t>
          </a:r>
        </a:p>
      </dsp:txBody>
      <dsp:txXfrm>
        <a:off x="3815091" y="1430727"/>
        <a:ext cx="5142247" cy="1311751"/>
      </dsp:txXfrm>
    </dsp:sp>
    <dsp:sp modelId="{1E20734D-6C8A-4B88-8914-C315ED246D88}">
      <dsp:nvSpPr>
        <dsp:cNvPr id="0" name=""/>
        <dsp:cNvSpPr/>
      </dsp:nvSpPr>
      <dsp:spPr>
        <a:xfrm>
          <a:off x="1488" y="3751155"/>
          <a:ext cx="5223867" cy="171692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AEC454-BBA5-457A-92F7-98EA7008E7BB}">
      <dsp:nvSpPr>
        <dsp:cNvPr id="0" name=""/>
        <dsp:cNvSpPr/>
      </dsp:nvSpPr>
      <dsp:spPr>
        <a:xfrm>
          <a:off x="581917" y="4302563"/>
          <a:ext cx="5223867" cy="171692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rtl="1">
            <a:lnSpc>
              <a:spcPct val="90000"/>
            </a:lnSpc>
            <a:spcBef>
              <a:spcPct val="0"/>
            </a:spcBef>
            <a:spcAft>
              <a:spcPct val="35000"/>
            </a:spcAft>
            <a:buNone/>
          </a:pPr>
          <a:r>
            <a:rPr lang="ar-SA" sz="3800" kern="1200" dirty="0"/>
            <a:t>غير حجة الحنابلة والشافعية</a:t>
          </a:r>
        </a:p>
      </dsp:txBody>
      <dsp:txXfrm>
        <a:off x="632204" y="4352850"/>
        <a:ext cx="5123293" cy="1616352"/>
      </dsp:txXfrm>
    </dsp:sp>
    <dsp:sp modelId="{644D7456-CCE1-426D-B235-2E4B76C4AB94}">
      <dsp:nvSpPr>
        <dsp:cNvPr id="0" name=""/>
        <dsp:cNvSpPr/>
      </dsp:nvSpPr>
      <dsp:spPr>
        <a:xfrm>
          <a:off x="6386214" y="3751155"/>
          <a:ext cx="5223867" cy="158772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6B1427-7851-4FDD-BBE7-68F4DCD1E06C}">
      <dsp:nvSpPr>
        <dsp:cNvPr id="0" name=""/>
        <dsp:cNvSpPr/>
      </dsp:nvSpPr>
      <dsp:spPr>
        <a:xfrm>
          <a:off x="6966644" y="4302563"/>
          <a:ext cx="5223867" cy="158772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ctr" defTabSz="1689100" rtl="1">
            <a:lnSpc>
              <a:spcPct val="90000"/>
            </a:lnSpc>
            <a:spcBef>
              <a:spcPct val="0"/>
            </a:spcBef>
            <a:spcAft>
              <a:spcPct val="35000"/>
            </a:spcAft>
            <a:buNone/>
          </a:pPr>
          <a:r>
            <a:rPr lang="ar-SA" sz="3800" kern="1200" dirty="0"/>
            <a:t>حجة عند الحنفية</a:t>
          </a:r>
        </a:p>
      </dsp:txBody>
      <dsp:txXfrm>
        <a:off x="7013147" y="4349066"/>
        <a:ext cx="5130861" cy="149471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3483DD35-69B0-4026-A88E-A71CE1FD10BF}" type="datetimeFigureOut">
              <a:rPr lang="ar-SA" smtClean="0"/>
              <a:t>17/02/41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1594860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3483DD35-69B0-4026-A88E-A71CE1FD10BF}" type="datetimeFigureOut">
              <a:rPr lang="ar-SA" smtClean="0"/>
              <a:t>17/02/41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38499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3483DD35-69B0-4026-A88E-A71CE1FD10BF}" type="datetimeFigureOut">
              <a:rPr lang="ar-SA" smtClean="0"/>
              <a:t>17/02/41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119015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3483DD35-69B0-4026-A88E-A71CE1FD10BF}" type="datetimeFigureOut">
              <a:rPr lang="ar-SA" smtClean="0"/>
              <a:t>17/02/41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4279021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3483DD35-69B0-4026-A88E-A71CE1FD10BF}" type="datetimeFigureOut">
              <a:rPr lang="ar-SA" smtClean="0"/>
              <a:t>17/02/41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1944062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3483DD35-69B0-4026-A88E-A71CE1FD10BF}" type="datetimeFigureOut">
              <a:rPr lang="ar-SA" smtClean="0"/>
              <a:t>17/02/41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208573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3483DD35-69B0-4026-A88E-A71CE1FD10BF}" type="datetimeFigureOut">
              <a:rPr lang="ar-SA" smtClean="0"/>
              <a:t>17/02/41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2317497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3483DD35-69B0-4026-A88E-A71CE1FD10BF}" type="datetimeFigureOut">
              <a:rPr lang="ar-SA" smtClean="0"/>
              <a:t>17/02/41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1288555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483DD35-69B0-4026-A88E-A71CE1FD10BF}" type="datetimeFigureOut">
              <a:rPr lang="ar-SA" smtClean="0"/>
              <a:t>17/02/41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680540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3483DD35-69B0-4026-A88E-A71CE1FD10BF}" type="datetimeFigureOut">
              <a:rPr lang="ar-SA" smtClean="0"/>
              <a:t>17/02/41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2544371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3483DD35-69B0-4026-A88E-A71CE1FD10BF}" type="datetimeFigureOut">
              <a:rPr lang="ar-SA" smtClean="0"/>
              <a:t>17/02/41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CB9007F-D355-4557-AC91-4A349BEEE2D3}" type="slidenum">
              <a:rPr lang="ar-SA" smtClean="0"/>
              <a:t>‹#›</a:t>
            </a:fld>
            <a:endParaRPr lang="ar-SA"/>
          </a:p>
        </p:txBody>
      </p:sp>
    </p:spTree>
    <p:extLst>
      <p:ext uri="{BB962C8B-B14F-4D97-AF65-F5344CB8AC3E}">
        <p14:creationId xmlns:p14="http://schemas.microsoft.com/office/powerpoint/2010/main" val="144952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483DD35-69B0-4026-A88E-A71CE1FD10BF}" type="datetimeFigureOut">
              <a:rPr lang="ar-SA" smtClean="0"/>
              <a:t>17/02/41</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CB9007F-D355-4557-AC91-4A349BEEE2D3}" type="slidenum">
              <a:rPr lang="ar-SA" smtClean="0"/>
              <a:t>‹#›</a:t>
            </a:fld>
            <a:endParaRPr lang="ar-SA"/>
          </a:p>
        </p:txBody>
      </p:sp>
    </p:spTree>
    <p:extLst>
      <p:ext uri="{BB962C8B-B14F-4D97-AF65-F5344CB8AC3E}">
        <p14:creationId xmlns:p14="http://schemas.microsoft.com/office/powerpoint/2010/main" val="3358481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مستطيل 4"/>
          <p:cNvSpPr/>
          <p:nvPr/>
        </p:nvSpPr>
        <p:spPr>
          <a:xfrm>
            <a:off x="2586871" y="2967335"/>
            <a:ext cx="7018268" cy="2308324"/>
          </a:xfrm>
          <a:prstGeom prst="rect">
            <a:avLst/>
          </a:prstGeom>
          <a:noFill/>
        </p:spPr>
        <p:txBody>
          <a:bodyPr wrap="none" lIns="91440" tIns="45720" rIns="91440" bIns="45720">
            <a:spAutoFit/>
          </a:bodyPr>
          <a:lstStyle/>
          <a:p>
            <a:pPr algn="ctr"/>
            <a:r>
              <a:rPr lang="ar-SA" sz="7200" b="1" dirty="0">
                <a:ln w="9525">
                  <a:solidFill>
                    <a:schemeClr val="bg1"/>
                  </a:solidFill>
                  <a:prstDash val="solid"/>
                </a:ln>
                <a:effectLst>
                  <a:outerShdw blurRad="12700" dist="38100" dir="2700000" algn="tl" rotWithShape="0">
                    <a:schemeClr val="bg1">
                      <a:lumMod val="50000"/>
                    </a:schemeClr>
                  </a:outerShdw>
                </a:effectLst>
              </a:rPr>
              <a:t>من الأدلة المختلف فيها</a:t>
            </a:r>
          </a:p>
          <a:p>
            <a:pPr algn="ctr"/>
            <a:r>
              <a:rPr lang="ar-SA" sz="7200" b="1" dirty="0">
                <a:ln w="9525">
                  <a:solidFill>
                    <a:schemeClr val="bg1"/>
                  </a:solidFill>
                  <a:prstDash val="solid"/>
                </a:ln>
                <a:effectLst>
                  <a:outerShdw blurRad="12700" dist="38100" dir="2700000" algn="tl" rotWithShape="0">
                    <a:schemeClr val="bg1">
                      <a:lumMod val="50000"/>
                    </a:schemeClr>
                  </a:outerShdw>
                </a:effectLst>
              </a:rPr>
              <a:t>سد الذرائع</a:t>
            </a:r>
            <a:endParaRPr lang="ar-SA" sz="72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439223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368300"/>
            <a:ext cx="12192000" cy="6494085"/>
          </a:xfrm>
          <a:prstGeom prst="rect">
            <a:avLst/>
          </a:prstGeom>
          <a:noFill/>
        </p:spPr>
        <p:txBody>
          <a:bodyPr wrap="square" rtlCol="1">
            <a:spAutoFit/>
          </a:bodyPr>
          <a:lstStyle/>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الأدلة على حجية العرف:</a:t>
            </a:r>
          </a:p>
          <a:p>
            <a:pPr marL="285750" indent="-285750">
              <a:buFont typeface="Wingdings" panose="05000000000000000000" pitchFamily="2" charset="2"/>
              <a:buChar char="v"/>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الله سبحانه وتعالى اعتبر العادات والأعراف المطردة فيهم.</a:t>
            </a:r>
          </a:p>
          <a:p>
            <a:pPr marL="285750" indent="-285750">
              <a:buFont typeface="Wingdings" panose="05000000000000000000" pitchFamily="2" charset="2"/>
              <a:buChar char="v"/>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الله سبحانه وتعالى اعتبر العادات ورتب عليها أحكام فشرع النكاح والتجارة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لانها</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أسباب لبقاء النسل ونماء المال عادة وعرفا.</a:t>
            </a:r>
          </a:p>
          <a:p>
            <a:pPr marL="285750" indent="-285750">
              <a:buFont typeface="Wingdings" panose="05000000000000000000" pitchFamily="2" charset="2"/>
              <a:buChar char="v"/>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ما تعارف عليه الناس وعاداتهم لو لم تعتبر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لادى</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ذلك إلى تكليف مالا يطاق.</a:t>
            </a:r>
          </a:p>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من الامثلة على العرف :-</a:t>
            </a:r>
          </a:p>
          <a:p>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حكم بيع المعاطاة ، وهو ان يدفع المشتري ثمن المبيع للبائع ويأخذها عن تراضي بينهم بدون حصول الايجاب والقبول</a:t>
            </a:r>
          </a:p>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اختلف العلماء في مسألة بيع المعاطاة على قولين:-</a:t>
            </a:r>
          </a:p>
          <a:p>
            <a:pPr marL="285750" indent="-285750">
              <a:buFont typeface="Wingdings" panose="05000000000000000000" pitchFamily="2" charset="2"/>
              <a:buChar char="Ø"/>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القول الاول وهو قول الجمهور </a:t>
            </a:r>
            <a:r>
              <a:rPr lang="ar-SA" sz="32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البيع صحيح </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واحتجوا بالعرف في ذلك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ولانه</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ورد في الشرع أن الله أحل البيع مطلقا فيرجع في ذلك إلى العرف.</a:t>
            </a:r>
          </a:p>
          <a:p>
            <a:pPr marL="285750" indent="-285750">
              <a:buFont typeface="Wingdings" panose="05000000000000000000" pitchFamily="2" charset="2"/>
              <a:buChar char="Ø"/>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القول الثاني وهو لكثير من الشافعية </a:t>
            </a:r>
            <a:r>
              <a:rPr lang="ar-SA" sz="32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هذا البيع لا يصح مطلقا </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واحتجوا بأنهم من شروط البيع الايجاب والقبول ولابد منها في ذلك.</a:t>
            </a:r>
          </a:p>
        </p:txBody>
      </p:sp>
    </p:spTree>
    <p:extLst>
      <p:ext uri="{BB962C8B-B14F-4D97-AF65-F5344CB8AC3E}">
        <p14:creationId xmlns:p14="http://schemas.microsoft.com/office/powerpoint/2010/main" val="1992056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ستطيل 1"/>
          <p:cNvSpPr/>
          <p:nvPr/>
        </p:nvSpPr>
        <p:spPr>
          <a:xfrm>
            <a:off x="3442873" y="2967335"/>
            <a:ext cx="5306261" cy="1754326"/>
          </a:xfrm>
          <a:prstGeom prst="rect">
            <a:avLst/>
          </a:prstGeom>
          <a:noFill/>
        </p:spPr>
        <p:txBody>
          <a:bodyPr wrap="none" lIns="91440" tIns="45720" rIns="91440" bIns="45720">
            <a:spAutoFit/>
          </a:bodyPr>
          <a:lstStyle/>
          <a:p>
            <a:pPr algn="ctr"/>
            <a:r>
              <a:rPr lang="ar-SA"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من الادلة المختلف فيها</a:t>
            </a:r>
          </a:p>
          <a:p>
            <a:pPr algn="ctr"/>
            <a:r>
              <a:rPr lang="ar-SA"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إجماع أهل المدينة</a:t>
            </a:r>
          </a:p>
        </p:txBody>
      </p:sp>
    </p:spTree>
    <p:extLst>
      <p:ext uri="{BB962C8B-B14F-4D97-AF65-F5344CB8AC3E}">
        <p14:creationId xmlns:p14="http://schemas.microsoft.com/office/powerpoint/2010/main" val="4227789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952500" y="241300"/>
            <a:ext cx="10782300" cy="369332"/>
          </a:xfrm>
          <a:prstGeom prst="rect">
            <a:avLst/>
          </a:prstGeom>
          <a:noFill/>
        </p:spPr>
        <p:txBody>
          <a:bodyPr wrap="square" rtlCol="1">
            <a:spAutoFit/>
          </a:bodyPr>
          <a:lstStyle/>
          <a:p>
            <a:r>
              <a:rPr lang="ar-SA" dirty="0"/>
              <a:t> </a:t>
            </a:r>
          </a:p>
        </p:txBody>
      </p:sp>
      <p:graphicFrame>
        <p:nvGraphicFramePr>
          <p:cNvPr id="3" name="رسم تخطيطي 2"/>
          <p:cNvGraphicFramePr/>
          <p:nvPr>
            <p:extLst>
              <p:ext uri="{D42A27DB-BD31-4B8C-83A1-F6EECF244321}">
                <p14:modId xmlns:p14="http://schemas.microsoft.com/office/powerpoint/2010/main" val="69542917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1649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ستطيل 1"/>
          <p:cNvSpPr/>
          <p:nvPr/>
        </p:nvSpPr>
        <p:spPr>
          <a:xfrm>
            <a:off x="3442874" y="2967335"/>
            <a:ext cx="5306261" cy="1754326"/>
          </a:xfrm>
          <a:prstGeom prst="rect">
            <a:avLst/>
          </a:prstGeom>
          <a:noFill/>
        </p:spPr>
        <p:txBody>
          <a:bodyPr wrap="none" lIns="91440" tIns="45720" rIns="91440" bIns="45720">
            <a:spAutoFit/>
          </a:bodyPr>
          <a:lstStyle/>
          <a:p>
            <a:pPr algn="ctr"/>
            <a:r>
              <a:rPr lang="ar-SA"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من الادلة المختلف فيها</a:t>
            </a:r>
          </a:p>
          <a:p>
            <a:pPr algn="ctr"/>
            <a:r>
              <a:rPr lang="ar-SA"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الاستحسان</a:t>
            </a:r>
            <a:endParaRPr lang="ar-SA"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1355497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28600"/>
            <a:ext cx="12192000" cy="6247864"/>
          </a:xfrm>
          <a:prstGeom prst="rect">
            <a:avLst/>
          </a:prstGeom>
          <a:noFill/>
        </p:spPr>
        <p:txBody>
          <a:bodyPr wrap="square" rtlCol="1">
            <a:spAutoFit/>
          </a:bodyPr>
          <a:lstStyle/>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الاستحسان لغة: </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استفعال من الحسن، وهو: عد الشيء واعتقاده حسنا، سواء كان حسيا كالثوب، أو معنويا كالرأي.</a:t>
            </a:r>
          </a:p>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أما اصطلاحا: لقد اختلفت عبارات الأصوليين في تعريف </a:t>
            </a:r>
            <a:r>
              <a:rPr lang="ar-SA" sz="4000" b="1" u="sng" dirty="0" err="1">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الاستحسان،على</a:t>
            </a:r>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ثلاث تعريفات:-</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الاستحسان هو: العدول بحكم المسألة عن نظائرها لدليل خاص أقوى من الأول، وهذا هو تعريف جمهور العلماء.</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الاستحسان هو: ما يستحسنه المجتهد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بعقله.وهو</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محكي عن أبي حنيفة - رحمه الله -.</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الاستحسان هو: دليل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نفس المجتهد يعسر عليه التعبير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عنه.وهو</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لبعض الحنفية المتقدمين.</a:t>
            </a:r>
          </a:p>
        </p:txBody>
      </p:sp>
    </p:spTree>
    <p:extLst>
      <p:ext uri="{BB962C8B-B14F-4D97-AF65-F5344CB8AC3E}">
        <p14:creationId xmlns:p14="http://schemas.microsoft.com/office/powerpoint/2010/main" val="2557568423"/>
      </p:ext>
    </p:extLst>
  </p:cSld>
  <p:clrMapOvr>
    <a:masterClrMapping/>
  </p:clrMapOvr>
  <mc:AlternateContent xmlns:mc="http://schemas.openxmlformats.org/markup-compatibility/2006">
    <mc:Choice xmlns:p14="http://schemas.microsoft.com/office/powerpoint/2010/main" Requires="p14">
      <p:transition spd="slow" p14:dur="3400">
        <p14:reveal thruBlk="1" dir="r"/>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330200"/>
            <a:ext cx="12192000" cy="3477875"/>
          </a:xfrm>
          <a:prstGeom prst="rect">
            <a:avLst/>
          </a:prstGeom>
          <a:noFill/>
        </p:spPr>
        <p:txBody>
          <a:bodyPr wrap="square" rtlCol="1">
            <a:spAutoFit/>
          </a:bodyPr>
          <a:lstStyle/>
          <a:p>
            <a:pPr marL="571500" lvl="0" indent="-571500">
              <a:buFont typeface="Wingdings" panose="05000000000000000000" pitchFamily="2" charset="2"/>
              <a:buChar char="q"/>
            </a:pPr>
            <a:r>
              <a:rPr lang="ar-SA" sz="44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التعريف الاول: أن الاستحسان هو: العدول بحكم المسألة عن نظائرها لدليل خاص أقوى من الأول، وهذا هو تعريف جمهور العلماء.</a:t>
            </a:r>
          </a:p>
          <a:p>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شرح التعريف الاول:- أن القياس يقتضي حكما عاما في جميع المسائل، لكن خصصت مسألة وعدل بها عن نظائرها وصار لها حكم خاص بها نظرا لثبوت دليل قد خصصها وأخرجها عما </a:t>
            </a:r>
            <a:r>
              <a:rPr lang="ar-SA" sz="44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يماثلها.وهو</a:t>
            </a:r>
            <a:r>
              <a:rPr lang="ar-SA" sz="44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حجة باتفاق العلماء</a:t>
            </a:r>
            <a:endParaRPr lang="ar-SA" sz="44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359966742"/>
      </p:ext>
    </p:extLst>
  </p:cSld>
  <p:clrMapOvr>
    <a:masterClrMapping/>
  </p:clrMapOvr>
  <mc:AlternateContent xmlns:mc="http://schemas.openxmlformats.org/markup-compatibility/2006">
    <mc:Choice xmlns:p14="http://schemas.microsoft.com/office/powerpoint/2010/main" Requires="p14">
      <p:transition spd="slow" p14:dur="1600">
        <p14:prism dir="r" isInverted="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ستطيل 2">
            <a:extLst>
              <a:ext uri="{FF2B5EF4-FFF2-40B4-BE49-F238E27FC236}">
                <a16:creationId xmlns:a16="http://schemas.microsoft.com/office/drawing/2014/main" id="{8B6FFDB5-7A5E-4D18-954D-78A9D68933EE}"/>
              </a:ext>
            </a:extLst>
          </p:cNvPr>
          <p:cNvSpPr/>
          <p:nvPr/>
        </p:nvSpPr>
        <p:spPr>
          <a:xfrm>
            <a:off x="358707" y="2967335"/>
            <a:ext cx="11474616" cy="1015663"/>
          </a:xfrm>
          <a:prstGeom prst="rect">
            <a:avLst/>
          </a:prstGeom>
          <a:noFill/>
        </p:spPr>
        <p:txBody>
          <a:bodyPr wrap="none" lIns="91440" tIns="45720" rIns="91440" bIns="45720">
            <a:spAutoFit/>
          </a:bodyPr>
          <a:lstStyle/>
          <a:p>
            <a:pPr algn="ctr"/>
            <a:r>
              <a:rPr lang="ar-SA" sz="60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raditional Arabic" panose="02020603050405020304" pitchFamily="18" charset="-78"/>
                <a:cs typeface="Traditional Arabic" panose="02020603050405020304" pitchFamily="18" charset="-78"/>
              </a:rPr>
              <a:t>الاستحسان بهذا المعنى حجة بين علماء المذاهب الاربعة</a:t>
            </a:r>
            <a:endParaRPr lang="ar-SA" sz="6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80264077"/>
      </p:ext>
    </p:extLst>
  </p:cSld>
  <p:clrMapOvr>
    <a:masterClrMapping/>
  </p:clrMapOvr>
  <p:transition spd="slow">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342900"/>
            <a:ext cx="12192000" cy="2985433"/>
          </a:xfrm>
          <a:prstGeom prst="rect">
            <a:avLst/>
          </a:prstGeom>
          <a:noFill/>
        </p:spPr>
        <p:txBody>
          <a:bodyPr wrap="square" rtlCol="1">
            <a:spAutoFit/>
          </a:bodyPr>
          <a:lstStyle/>
          <a:p>
            <a:endParaRPr lang="ar-SA" sz="44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pPr marL="571500" lvl="0" indent="-571500">
              <a:buFont typeface="Wingdings" panose="05000000000000000000" pitchFamily="2" charset="2"/>
              <a:buChar char="q"/>
            </a:pPr>
            <a:r>
              <a:rPr lang="ar-SA" sz="36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التعريف </a:t>
            </a:r>
            <a:r>
              <a:rPr lang="ar-SA" sz="3600" b="1" dirty="0" err="1">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الثاني:أن</a:t>
            </a:r>
            <a:r>
              <a:rPr lang="ar-SA" sz="36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الاستحسان هو: ما يستحسنه المجتهد بعقله. وهو محكي عن أبي حنيفة - رحمه الله -.</a:t>
            </a:r>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شرح التعريف: ما سبق إلى الفهم العقلي، دون أن يكون له دليل شرعي يستند إليه من كتاب أو سنة أو إجماع أو قياس، أو أي دليل آخر معتمد شرعا.</a:t>
            </a:r>
          </a:p>
        </p:txBody>
      </p:sp>
    </p:spTree>
    <p:extLst>
      <p:ext uri="{BB962C8B-B14F-4D97-AF65-F5344CB8AC3E}">
        <p14:creationId xmlns:p14="http://schemas.microsoft.com/office/powerpoint/2010/main" val="882163489"/>
      </p:ext>
    </p:extLst>
  </p:cSld>
  <p:clrMapOvr>
    <a:masterClrMapping/>
  </p:clrMapOvr>
  <mc:AlternateContent xmlns:mc="http://schemas.openxmlformats.org/markup-compatibility/2006">
    <mc:Choice xmlns:p14="http://schemas.microsoft.com/office/powerpoint/2010/main" Requires="p14">
      <p:transition spd="slow" p14:dur="1200">
        <p14:prism dir="r"/>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3" name="رسم تخطيطي 2"/>
          <p:cNvGraphicFramePr/>
          <p:nvPr>
            <p:extLst>
              <p:ext uri="{D42A27DB-BD31-4B8C-83A1-F6EECF244321}">
                <p14:modId xmlns:p14="http://schemas.microsoft.com/office/powerpoint/2010/main" val="108194649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4222828"/>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330200" y="215900"/>
            <a:ext cx="11595100" cy="6863417"/>
          </a:xfrm>
          <a:prstGeom prst="rect">
            <a:avLst/>
          </a:prstGeom>
          <a:noFill/>
        </p:spPr>
        <p:txBody>
          <a:bodyPr wrap="square" rtlCol="1">
            <a:spAutoFit/>
          </a:bodyPr>
          <a:lstStyle/>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القائلين عدم حجية هذا التعريف:-</a:t>
            </a:r>
          </a:p>
          <a:p>
            <a:pPr marL="285750" lvl="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حديث معاذ لما بعث الى اليمن ،</a:t>
            </a:r>
          </a:p>
          <a:p>
            <a:pPr marL="285750" lvl="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ما يستحسنه المجتهد بعقله - لا ضابط له، كما أنه ليس له مقاييس يقاس بها الحق من الباطل، فلو جاز لكل شخص أن يستحسن بعقله كيفما شاء؛ لأدى ذلك إلى وجود أحكام مختلفة في النازلة الواحدة لا ضابط لها، ولا معيار يبين الحق فيها.</a:t>
            </a:r>
          </a:p>
          <a:p>
            <a:pPr marL="285750" lvl="0" indent="-285750">
              <a:buFont typeface="Wingdings" panose="05000000000000000000" pitchFamily="2" charset="2"/>
              <a:buChar char="q"/>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لو كان يصلح طريقا لإثبات الأحكام الشرعية لما احتيج إلى الأدلة الشرعية، وحفظها، ولما كان هناك فرق بين المجتهد العارف بتلك الأدلة، والعامي العاقل الذي لا يعرف شيئا عن تلك الأدلة.</a:t>
            </a:r>
          </a:p>
          <a:p>
            <a:endPar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endPar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448834024"/>
      </p:ext>
    </p:extLst>
  </p:cSld>
  <p:clrMapOvr>
    <a:masterClrMapping/>
  </p:clrMapOvr>
  <mc:AlternateContent xmlns:mc="http://schemas.openxmlformats.org/markup-compatibility/2006">
    <mc:Choice xmlns:p14="http://schemas.microsoft.com/office/powerpoint/2010/main" Requires="p14">
      <p:transition spd="slow" p14:dur="1600">
        <p14:prism dir="r" isContent="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482600" y="266700"/>
            <a:ext cx="11252200" cy="3477875"/>
          </a:xfrm>
          <a:prstGeom prst="rect">
            <a:avLst/>
          </a:prstGeom>
          <a:noFill/>
        </p:spPr>
        <p:txBody>
          <a:bodyPr wrap="square" rtlCol="1">
            <a:spAutoFit/>
          </a:bodyPr>
          <a:lstStyle/>
          <a:p>
            <a:r>
              <a:rPr lang="ar-SA" sz="44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المقصود بسد الذرائع في اللغة والاصطلاح:</a:t>
            </a:r>
          </a:p>
          <a:p>
            <a:r>
              <a:rPr lang="ar-SA" sz="4400" b="1" dirty="0">
                <a:latin typeface="Traditional Arabic" panose="02020603050405020304" pitchFamily="18" charset="-78"/>
                <a:cs typeface="Traditional Arabic" panose="02020603050405020304" pitchFamily="18" charset="-78"/>
              </a:rPr>
              <a:t>لغة: جمع ذريعة وهي كل ما يتخذ وسيلة وطريق إلى غيره.</a:t>
            </a:r>
          </a:p>
          <a:p>
            <a:r>
              <a:rPr lang="ar-SA" sz="4400" b="1" dirty="0">
                <a:latin typeface="Traditional Arabic" panose="02020603050405020304" pitchFamily="18" charset="-78"/>
                <a:cs typeface="Traditional Arabic" panose="02020603050405020304" pitchFamily="18" charset="-78"/>
              </a:rPr>
              <a:t>اصطلاحا: كل وسيلة مباحة قصد التوصل بها إلى مفسدة ،أو لم يقصد بها التوصل إلى المفسدة ولكنها </a:t>
            </a:r>
            <a:r>
              <a:rPr lang="ar-SA" sz="4400" b="1" dirty="0" err="1">
                <a:latin typeface="Traditional Arabic" panose="02020603050405020304" pitchFamily="18" charset="-78"/>
                <a:cs typeface="Traditional Arabic" panose="02020603050405020304" pitchFamily="18" charset="-78"/>
              </a:rPr>
              <a:t>مفضية</a:t>
            </a:r>
            <a:r>
              <a:rPr lang="ar-SA" sz="4400" b="1" dirty="0">
                <a:latin typeface="Traditional Arabic" panose="02020603050405020304" pitchFamily="18" charset="-78"/>
                <a:cs typeface="Traditional Arabic" panose="02020603050405020304" pitchFamily="18" charset="-78"/>
              </a:rPr>
              <a:t> إليها غالبا  ومفسدتها أرجح من مصلحتها.</a:t>
            </a:r>
          </a:p>
        </p:txBody>
      </p:sp>
    </p:spTree>
    <p:extLst>
      <p:ext uri="{BB962C8B-B14F-4D97-AF65-F5344CB8AC3E}">
        <p14:creationId xmlns:p14="http://schemas.microsoft.com/office/powerpoint/2010/main" val="1381894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4BB007FD-AEAF-4AC9-AA99-7792998C9062}"/>
              </a:ext>
            </a:extLst>
          </p:cNvPr>
          <p:cNvSpPr txBox="1"/>
          <p:nvPr/>
        </p:nvSpPr>
        <p:spPr>
          <a:xfrm>
            <a:off x="0" y="391886"/>
            <a:ext cx="12192000" cy="6740307"/>
          </a:xfrm>
          <a:prstGeom prst="rect">
            <a:avLst/>
          </a:prstGeom>
          <a:noFill/>
        </p:spPr>
        <p:txBody>
          <a:bodyPr wrap="square" rtlCol="1">
            <a:spAutoFit/>
          </a:bodyPr>
          <a:lstStyle/>
          <a:p>
            <a:r>
              <a:rPr lang="ar-SA" sz="36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هذا التعريف فاسد عند الحنابلة ولهم في إفساده مسلكان:-</a:t>
            </a:r>
          </a:p>
          <a:p>
            <a:pPr marL="342900" indent="-342900">
              <a:buFont typeface="+mj-lt"/>
              <a:buAutoNum type="arabicParen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ماستحسنه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المجتهد بعقله لا يعرف من جهة العقل ولا يعرف من جهة النقل والذي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لايعرف</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بهما فاسد،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ان زعمتم أنه عرف عن طريق العقل فهذا باطل والسبب في بطلانه أن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لايمكن</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يعرف عن طريق العلم الضروري واشتراك الناس بمعرفته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لو علم لاشترك الناس في معرفته، وان زعمتم عن طريق النقل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فايضا</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باطل لان النقل قسمان متواتر وآحاد ، فلا يمكن عن طريق المتواتر لقلته وندرته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لو علم بالتواتر لانتشر وأفاد علم ضروري واشترك الناس في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معرلفته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ولكن لم يحصل ذلك، وان كان عن طريق الاحاد فلا يمكن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لايصح</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الاستدلال به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ظني فلا يثبت به أصل من الاصول .</a:t>
            </a:r>
          </a:p>
          <a:p>
            <a:pPr marL="342900" indent="-342900">
              <a:buFont typeface="+mj-lt"/>
              <a:buAutoNum type="arabicParenR"/>
            </a:pP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الامة أجمعت أنه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لايجوز</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للعالم المجتهد أن يثبت الاحكام بمجرد الهوى ومن غير نظر في الأدلة ودلالتها، فان ثبت كان استحسانه كاستحسان العامي الذي لا يعلم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بالادلة</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فيصبح </a:t>
            </a:r>
            <a:r>
              <a:rPr lang="ar-SA" sz="36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لافرق</a:t>
            </a:r>
            <a:r>
              <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بين العالم والعامي.</a:t>
            </a:r>
          </a:p>
          <a:p>
            <a:endParaRPr lang="ar-SA" sz="36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685120846"/>
      </p:ext>
    </p:extLst>
  </p:cSld>
  <p:clrMapOvr>
    <a:masterClrMapping/>
  </p:clrMapOvr>
  <mc:AlternateContent xmlns:mc="http://schemas.openxmlformats.org/markup-compatibility/2006">
    <mc:Choice xmlns:p14="http://schemas.microsoft.com/office/powerpoint/2010/main" Requires="p14">
      <p:transition spd="slow" p14:dur="1600">
        <p14:conveyor dir="r"/>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مربع نص 2"/>
          <p:cNvSpPr txBox="1"/>
          <p:nvPr/>
        </p:nvSpPr>
        <p:spPr>
          <a:xfrm>
            <a:off x="0" y="431800"/>
            <a:ext cx="12192000" cy="6555641"/>
          </a:xfrm>
          <a:prstGeom prst="rect">
            <a:avLst/>
          </a:prstGeom>
          <a:noFill/>
        </p:spPr>
        <p:txBody>
          <a:bodyPr wrap="square" rtlCol="1">
            <a:spAutoFit/>
          </a:bodyPr>
          <a:lstStyle/>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القائلين بحجية هذا التعريف:-</a:t>
            </a:r>
          </a:p>
          <a:p>
            <a:pPr marL="457200" indent="-457200">
              <a:buFont typeface="Wingdings" panose="05000000000000000000" pitchFamily="2" charset="2"/>
              <a:buChar char="q"/>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قوله تعالى:(الذين يستمعون القول فيتبعون أحسنه)</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وجه الدلالة ثناء الله ومدحه لمن يتبع أحسن القول ، القرآن كله حسن ثم أمر باتباع الاحسن.</a:t>
            </a:r>
          </a:p>
          <a:p>
            <a:pPr marL="285750" indent="-285750">
              <a:buFont typeface="Wingdings" panose="05000000000000000000" pitchFamily="2" charset="2"/>
              <a:buChar char="q"/>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قوله تعالى: (واتبعوا أحسن ما أنزل إليكم من ربكم) .</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وجه الدلالة: أن الله أمر باتباع أحسن مأ أنزل، فدل على ترك بعض، واتباع بعض بمجرد كونه أحسن، وهو: معنى الاستحسان، فدل على أن الاستحسان حجة.</a:t>
            </a:r>
          </a:p>
          <a:p>
            <a:r>
              <a:rPr lang="ar-SA" sz="3200" b="1"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والاعتراض على الدليلين:</a:t>
            </a:r>
          </a:p>
          <a:p>
            <a:pPr marL="342900" indent="-342900">
              <a:buFont typeface="+mj-lt"/>
              <a:buAutoNum type="arabicParenR"/>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اللفظ عام فيدخل "فيه استحسان – العوام والصبيان، فيلزم من ذلك اتباع استحسانهم، وهذا باطل، ولا يقوله أحد، إذن الآيتان لا تصلحان للاستدلال بهما على حجية الاستحسان.</a:t>
            </a:r>
          </a:p>
          <a:p>
            <a:pPr marL="342900" indent="-342900">
              <a:buFont typeface="+mj-lt"/>
              <a:buAutoNum type="arabicParenR"/>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اتباع أحسن ما أنزل إلينا هو اتباع الأدلة، وهذا واجب، فبينوا أولا أن هذا مما أنزل إلينا فضلا عن أن يكون من أحسنه.</a:t>
            </a:r>
          </a:p>
          <a:p>
            <a:pPr marL="342900" indent="-342900">
              <a:buFont typeface="+mj-lt"/>
              <a:buAutoNum type="arabicParenR"/>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أنا نستحسن إبطال الاستحسان، وأن لا يكون لنا شرع سوى المصدق بالمعجزة، فليكن هذا حجة عليهم.</a:t>
            </a:r>
          </a:p>
          <a:p>
            <a:pPr marL="342900" indent="-342900">
              <a:buFont typeface="+mj-lt"/>
              <a:buAutoNum type="arabicParenR"/>
            </a:pPr>
            <a:endParaRPr lang="ar-SA" b="1" dirty="0"/>
          </a:p>
          <a:p>
            <a:pPr marL="342900" indent="-342900">
              <a:buFont typeface="+mj-lt"/>
              <a:buAutoNum type="arabicParenR"/>
            </a:pPr>
            <a:endParaRPr lang="ar-SA" dirty="0"/>
          </a:p>
        </p:txBody>
      </p:sp>
    </p:spTree>
    <p:extLst>
      <p:ext uri="{BB962C8B-B14F-4D97-AF65-F5344CB8AC3E}">
        <p14:creationId xmlns:p14="http://schemas.microsoft.com/office/powerpoint/2010/main" val="3049511721"/>
      </p:ext>
    </p:extLst>
  </p:cSld>
  <p:clrMapOvr>
    <a:masterClrMapping/>
  </p:clrMapOvr>
  <p:transition spd="slow">
    <p:cover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B8639157-098D-4181-ACC9-86E6C28A87AB}"/>
              </a:ext>
            </a:extLst>
          </p:cNvPr>
          <p:cNvSpPr txBox="1"/>
          <p:nvPr/>
        </p:nvSpPr>
        <p:spPr>
          <a:xfrm>
            <a:off x="0" y="209006"/>
            <a:ext cx="12030891" cy="5693866"/>
          </a:xfrm>
          <a:prstGeom prst="rect">
            <a:avLst/>
          </a:prstGeom>
          <a:noFill/>
        </p:spPr>
        <p:txBody>
          <a:bodyPr wrap="square" rtlCol="1">
            <a:spAutoFit/>
          </a:bodyPr>
          <a:lstStyle/>
          <a:p>
            <a:pPr marL="285750" indent="-285750">
              <a:buFont typeface="Wingdings" panose="05000000000000000000" pitchFamily="2" charset="2"/>
              <a:buChar char="q"/>
            </a:pPr>
            <a:r>
              <a:rPr lang="ar-SA" sz="28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النبي صلى الله عليه وسلم: (ما رآه المسلمون حسنا فهو عند الله حسن).</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 الحديث على أن ماراه الناس في عاداتهم مستحسن فهو حق ؛ لان الذي ليس بحق فهو ليس حسن عند الله تعالى.</a:t>
            </a:r>
          </a:p>
          <a:p>
            <a:endParaRPr lang="ar-SA" sz="28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28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الاعتراض على هذا الدليل:-</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المراد بهذا الحديث ماراه جميع المسلمين وهو لا يخلو إما أن يقصدهم جميعهم أو آحادهم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فان قصد جميعهم صحيح لان الامة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لاتجتمع</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على حسن إلا بدليل والاجماع حجة لم يختلف فيه أحد.</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وأما إن قصد آحادهم لزم منه استحسان الصبيان والعوام وهذا لا يمكن.</a:t>
            </a:r>
          </a:p>
          <a:p>
            <a:endPar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28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عليه: </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أننا نقصد من الاستحسان من هو من أهل النظر في الأدلة أما الذين ليسوا أهلا فلا يقبل استحسانهم.</a:t>
            </a:r>
          </a:p>
          <a:p>
            <a:endPar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28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الاعتراض عليه:-</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أذا قلتم أنه يراد باستحسانكم أهل النظر ، </a:t>
            </a:r>
            <a:r>
              <a:rPr lang="ar-SA" sz="28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فاما</a:t>
            </a:r>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الفائدة من أن أهل النظر يحكمون بعقلهم دون الرجوع إلى النصوص الشرعية </a:t>
            </a:r>
          </a:p>
          <a:p>
            <a:r>
              <a:rPr lang="ar-SA" sz="28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فلا يوجد الان فرق بين أهل النظر وغيرهم لان الذي جمع استحسانهم هو عدم الاستناد إلى دليل شرعي.</a:t>
            </a:r>
          </a:p>
        </p:txBody>
      </p:sp>
    </p:spTree>
    <p:extLst>
      <p:ext uri="{BB962C8B-B14F-4D97-AF65-F5344CB8AC3E}">
        <p14:creationId xmlns:p14="http://schemas.microsoft.com/office/powerpoint/2010/main" val="2538957823"/>
      </p:ext>
    </p:extLst>
  </p:cSld>
  <p:clrMapOvr>
    <a:masterClrMapping/>
  </p:clrMapOvr>
  <mc:AlternateContent xmlns:mc="http://schemas.openxmlformats.org/markup-compatibility/2006">
    <mc:Choice xmlns:p14="http://schemas.microsoft.com/office/powerpoint/2010/main" Requires="p14">
      <p:transition spd="slow" p14:dur="1600">
        <p14:prism dir="r" isContent="1" isInverted="1"/>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a:extLst>
              <a:ext uri="{FF2B5EF4-FFF2-40B4-BE49-F238E27FC236}">
                <a16:creationId xmlns:a16="http://schemas.microsoft.com/office/drawing/2014/main" id="{AB49F26F-82C9-4EAC-BBA5-F24A5375200F}"/>
              </a:ext>
            </a:extLst>
          </p:cNvPr>
          <p:cNvSpPr txBox="1"/>
          <p:nvPr/>
        </p:nvSpPr>
        <p:spPr>
          <a:xfrm>
            <a:off x="339634" y="0"/>
            <a:ext cx="11704320" cy="6494085"/>
          </a:xfrm>
          <a:prstGeom prst="rect">
            <a:avLst/>
          </a:prstGeom>
          <a:noFill/>
        </p:spPr>
        <p:txBody>
          <a:bodyPr wrap="square" rtlCol="1">
            <a:spAutoFit/>
          </a:bodyPr>
          <a:lstStyle/>
          <a:p>
            <a:pPr marL="285750" indent="-285750">
              <a:buFont typeface="Wingdings" panose="05000000000000000000" pitchFamily="2" charset="2"/>
              <a:buChar char="q"/>
            </a:pP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المسلمين استحسنوا دخول الحمام من غير تقدير أجرة ولا مدة اللبث في الحمام وكمي وكذلك استحسنوا شرب الماء من أيدي </a:t>
            </a:r>
            <a:r>
              <a:rPr lang="ar-SA" sz="3200" b="1" dirty="0" err="1">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السقائين</a:t>
            </a: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غير تقدير العوض ولا مبلغ الماء المشروب.</a:t>
            </a:r>
          </a:p>
          <a:p>
            <a:r>
              <a:rPr lang="ar-SA" sz="32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والسبب من عدم تقديرهم: </a:t>
            </a:r>
            <a:r>
              <a:rPr lang="ar-SA" sz="3200" b="1" dirty="0">
                <a:solidFill>
                  <a:srgbClr val="0070C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التقدير في هذه الأمور قبيح في العادة فاستحسنوا الناس على تركه.</a:t>
            </a: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2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الاعتراض على هذا الدليل من وجهين:-</a:t>
            </a:r>
          </a:p>
          <a:p>
            <a:r>
              <a:rPr lang="ar-SA" sz="32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الأول:- </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لعل دليل إجماعهم هو إقرار النبي صلى الله عليه وسلم للصحابة في شرب الماء من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السقائين</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ودخول الحمام من غير تقدير للأجرة ، وهذه الأمور من رخصة وتيسير الشريعة الإسلامية </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وسبب الرخصة هو المشقة في تقدير الماء الذي يبذل ويشرب والمشقة في تقدير مدة المكث في الحمام.</a:t>
            </a:r>
          </a:p>
          <a:p>
            <a:r>
              <a:rPr lang="ar-SA" sz="32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الثاني:- </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دخول الحمام مستباح بالقرينة ، فاذا تلف ماء الحمامي فعليه ثمن المثل ، السبب لان قرينة الحال تدل على طلب العوض فيما يبذله.</a:t>
            </a:r>
          </a:p>
          <a:p>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ومايبذله</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المستعمل للحمامي ان ارتضى به عوض أخذه وغن لم يرتضي به يطلب المزيد وهذا كله من القياس والقياس </a:t>
            </a:r>
            <a:r>
              <a:rPr lang="ar-SA" sz="32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حجة.وليس</a:t>
            </a: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من الاستحسان.</a:t>
            </a:r>
          </a:p>
          <a:p>
            <a:endPar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68257851"/>
      </p:ext>
    </p:extLst>
  </p:cSld>
  <p:clrMapOvr>
    <a:masterClrMapping/>
  </p:clrMapOvr>
  <mc:AlternateContent xmlns:mc="http://schemas.openxmlformats.org/markup-compatibility/2006">
    <mc:Choice xmlns:p14="http://schemas.microsoft.com/office/powerpoint/2010/main" Requires="p14">
      <p:transition spd="slow" p14:dur="1600">
        <p14:prism dir="r" isContent="1" isInverted="1"/>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0" y="266700"/>
            <a:ext cx="12192000" cy="6247864"/>
          </a:xfrm>
          <a:prstGeom prst="rect">
            <a:avLst/>
          </a:prstGeom>
          <a:noFill/>
        </p:spPr>
        <p:txBody>
          <a:bodyPr wrap="square" rtlCol="1">
            <a:spAutoFit/>
          </a:bodyPr>
          <a:lstStyle/>
          <a:p>
            <a:pPr marL="571500" lvl="0" indent="-571500">
              <a:buFont typeface="Wingdings" panose="05000000000000000000" pitchFamily="2" charset="2"/>
              <a:buChar char="q"/>
            </a:pPr>
            <a:r>
              <a:rPr lang="ar-SA" sz="40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التعريف الثالث: أن الاستحسان هو: دليل </a:t>
            </a:r>
            <a:r>
              <a:rPr lang="ar-SA" sz="4000" b="1" dirty="0" err="1">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40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نفس المجتهد يعسر عليه التعبير عنه. وهو لبعض الحنفية المتقدمين.</a:t>
            </a:r>
          </a:p>
          <a:p>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شرح التعريف: أن الاستحسان دليل يستدل به المجتهد، وهذا الدليل </a:t>
            </a:r>
            <a:r>
              <a:rPr lang="ar-SA" sz="4000" b="1"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ينقدح</a:t>
            </a: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في ذهن المجتهد لا يستطيع أن يظهره بعبارة أو لفظ.</a:t>
            </a:r>
          </a:p>
          <a:p>
            <a:pPr lvl="0"/>
            <a:r>
              <a:rPr lang="ar-SA" sz="4000" b="1"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هذا التعريف فاسد؛ </a:t>
            </a:r>
            <a:r>
              <a:rPr lang="ar-SA" sz="4000" b="1" dirty="0">
                <a:solidFill>
                  <a:prstClr val="black"/>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لأن الدليل الذي لا يستطيع المجتهد أن يفصح عنه - ويظهره، ويعبر عنه بلفظ لا يعلم هل هو وهم توهم المجتهد أنه دليل، أو ليس كذلك، فلا بد للمجتهد من إظهاره، والتعبير عنه بلفظ مفهم حتى </a:t>
            </a:r>
            <a:r>
              <a:rPr lang="ar-SA" sz="4000" b="1" dirty="0" err="1">
                <a:solidFill>
                  <a:prstClr val="black"/>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نسبره</a:t>
            </a:r>
            <a:r>
              <a:rPr lang="ar-SA" sz="4000" b="1" dirty="0">
                <a:solidFill>
                  <a:prstClr val="black"/>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ونختبره بواسطة الأدلة الشرعية الأخرى، فإما أن نصححه، ويكون دليلا معتبرا، أو نبطله فلا</a:t>
            </a:r>
          </a:p>
          <a:p>
            <a:pPr lvl="0"/>
            <a:r>
              <a:rPr lang="ar-SA" sz="4000" b="1" dirty="0">
                <a:solidFill>
                  <a:prstClr val="black"/>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يعتبر، أما الحكم بما لا يدرى ما هو فمن أين يعلم جوازه </a:t>
            </a:r>
            <a:r>
              <a:rPr lang="ar-SA" sz="4000" b="1" dirty="0" err="1">
                <a:solidFill>
                  <a:prstClr val="black"/>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أبضرورة</a:t>
            </a:r>
            <a:r>
              <a:rPr lang="ar-SA" sz="4000" b="1" dirty="0">
                <a:solidFill>
                  <a:prstClr val="black"/>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العقل، أو نظره، أو بسمع متواتر أو آحاد، ولا وجه لدعوى شيء من ذلك.</a:t>
            </a:r>
          </a:p>
        </p:txBody>
      </p:sp>
    </p:spTree>
    <p:extLst>
      <p:ext uri="{BB962C8B-B14F-4D97-AF65-F5344CB8AC3E}">
        <p14:creationId xmlns:p14="http://schemas.microsoft.com/office/powerpoint/2010/main" val="167506489"/>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2" name="رسم تخطيطي 1"/>
          <p:cNvGraphicFramePr/>
          <p:nvPr>
            <p:extLst>
              <p:ext uri="{D42A27DB-BD31-4B8C-83A1-F6EECF244321}">
                <p14:modId xmlns:p14="http://schemas.microsoft.com/office/powerpoint/2010/main" val="395517757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7994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3" name="رسم تخطيطي 2"/>
          <p:cNvGraphicFramePr/>
          <p:nvPr>
            <p:extLst>
              <p:ext uri="{D42A27DB-BD31-4B8C-83A1-F6EECF244321}">
                <p14:modId xmlns:p14="http://schemas.microsoft.com/office/powerpoint/2010/main" val="333521440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461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673100" y="292100"/>
            <a:ext cx="11226800" cy="6494085"/>
          </a:xfrm>
          <a:prstGeom prst="rect">
            <a:avLst/>
          </a:prstGeom>
          <a:noFill/>
        </p:spPr>
        <p:txBody>
          <a:bodyPr wrap="square" rtlCol="1">
            <a:spAutoFit/>
          </a:bodyPr>
          <a:lstStyle/>
          <a:p>
            <a:r>
              <a:rPr lang="ar-SA" sz="3200" b="1"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حجية سد الذرائع:-</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الأدلة على حجية سد الذرائع:</a:t>
            </a:r>
          </a:p>
          <a:p>
            <a:pPr marL="285750" indent="-285750">
              <a:buFont typeface="Wingdings" panose="05000000000000000000" pitchFamily="2" charset="2"/>
              <a:buChar char="q"/>
            </a:pPr>
            <a:r>
              <a:rPr lang="ar-SA" sz="32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قوله تعالى: ((يا أيها الذين آمنوا لا تقولوا راعنا وقولوا انظرنا واسمعوا وللكافرين عذاب أليم))</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نهي الله المؤمنين من أن يقولوا راعنا (مع أنها تعني ارعنا سمعك ولا شيء فيها) حتى يسد من أن تكون ذريعة يقولها المنافقون للنبي صلى الله عليه وسلم ويقصدون بها أمر سيء وهي الرعونة(والمراد بالرعونة الحماقة والطيش).</a:t>
            </a:r>
          </a:p>
          <a:p>
            <a:pPr marL="285750" indent="-285750">
              <a:buFont typeface="Wingdings" panose="05000000000000000000" pitchFamily="2" charset="2"/>
              <a:buChar char="q"/>
            </a:pPr>
            <a:r>
              <a:rPr lang="ar-SA" sz="3200" b="1"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قوله تعالى: ((ولا تسبوا الذين يدعون من دون الله فيسبوا الله عدوا بغير علم))</a:t>
            </a:r>
          </a:p>
          <a:p>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نهي الله للمؤمنين من سب آلهة المشركين (مع أنها لا شيء فيها وفيها نصرة لله تعالى) حتى يسد من أن تكون ذريعة ووسيلة يسب الكفار بها الله تعالى. </a:t>
            </a:r>
          </a:p>
          <a:p>
            <a:pPr marL="285750" indent="-285750">
              <a:buFont typeface="Wingdings" panose="05000000000000000000" pitchFamily="2" charset="2"/>
              <a:buChar char="q"/>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النبي صلى الله عليه وسلم كان يكف عن قتل المنافقين وذلك حتى يسد من تنفير الناس عنه ويقولوا أن محمد يقتل أصحابه.</a:t>
            </a:r>
          </a:p>
          <a:p>
            <a:pPr marL="285750" indent="-285750">
              <a:buFont typeface="Wingdings" panose="05000000000000000000" pitchFamily="2" charset="2"/>
              <a:buChar char="q"/>
            </a:pPr>
            <a:r>
              <a:rPr lang="ar-SA" sz="32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الإجماع فإن عمر وعلي وابن عباس رضوان الله عليهم أفتوا بقتل الجماعة بالواحد .وذلك سد إلى التعاون على هتك الدماء.</a:t>
            </a:r>
          </a:p>
        </p:txBody>
      </p:sp>
    </p:spTree>
    <p:extLst>
      <p:ext uri="{BB962C8B-B14F-4D97-AF65-F5344CB8AC3E}">
        <p14:creationId xmlns:p14="http://schemas.microsoft.com/office/powerpoint/2010/main" val="157824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3" name="رسم تخطيطي 2"/>
          <p:cNvGraphicFramePr/>
          <p:nvPr>
            <p:extLst>
              <p:ext uri="{D42A27DB-BD31-4B8C-83A1-F6EECF244321}">
                <p14:modId xmlns:p14="http://schemas.microsoft.com/office/powerpoint/2010/main" val="3077262037"/>
              </p:ext>
            </p:extLst>
          </p:nvPr>
        </p:nvGraphicFramePr>
        <p:xfrm>
          <a:off x="0" y="719666"/>
          <a:ext cx="10160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رسم تخطيطي 4"/>
          <p:cNvGraphicFramePr/>
          <p:nvPr>
            <p:extLst>
              <p:ext uri="{D42A27DB-BD31-4B8C-83A1-F6EECF244321}">
                <p14:modId xmlns:p14="http://schemas.microsoft.com/office/powerpoint/2010/main" val="250573819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233629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ستطيل 1"/>
          <p:cNvSpPr/>
          <p:nvPr/>
        </p:nvSpPr>
        <p:spPr>
          <a:xfrm>
            <a:off x="0" y="203200"/>
            <a:ext cx="12192000" cy="6247864"/>
          </a:xfrm>
          <a:prstGeom prst="rect">
            <a:avLst/>
          </a:prstGeom>
          <a:noFill/>
        </p:spPr>
        <p:txBody>
          <a:bodyPr wrap="square" lIns="91440" tIns="45720" rIns="91440" bIns="45720">
            <a:spAutoFit/>
          </a:bodyPr>
          <a:lstStyle/>
          <a:p>
            <a:pPr algn="ctr"/>
            <a:r>
              <a:rPr lang="ar-SA" sz="8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raditional Arabic" panose="02020603050405020304" pitchFamily="18" charset="-78"/>
                <a:cs typeface="Traditional Arabic" panose="02020603050405020304" pitchFamily="18" charset="-78"/>
              </a:rPr>
              <a:t>من الادلة المختلف فيها</a:t>
            </a:r>
          </a:p>
          <a:p>
            <a:pPr algn="ctr"/>
            <a:r>
              <a:rPr lang="ar-SA" sz="8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raditional Arabic" panose="02020603050405020304" pitchFamily="18" charset="-78"/>
                <a:cs typeface="Traditional Arabic" panose="02020603050405020304" pitchFamily="18" charset="-78"/>
              </a:rPr>
              <a:t>العرف</a:t>
            </a:r>
          </a:p>
          <a:p>
            <a:pPr algn="ctr"/>
            <a:r>
              <a:rPr lang="ar-SA" sz="8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raditional Arabic" panose="02020603050405020304" pitchFamily="18" charset="-78"/>
                <a:cs typeface="Traditional Arabic" panose="02020603050405020304" pitchFamily="18" charset="-78"/>
              </a:rPr>
              <a:t>العرف لغة : كل ما تعرفه النفس من الخير.</a:t>
            </a:r>
          </a:p>
          <a:p>
            <a:pPr algn="ctr"/>
            <a:r>
              <a:rPr lang="ar-SA" sz="8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raditional Arabic" panose="02020603050405020304" pitchFamily="18" charset="-78"/>
                <a:cs typeface="Traditional Arabic" panose="02020603050405020304" pitchFamily="18" charset="-78"/>
              </a:rPr>
              <a:t>اصطلاحا: ما </a:t>
            </a:r>
            <a:r>
              <a:rPr lang="ar-SA" sz="80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raditional Arabic" panose="02020603050405020304" pitchFamily="18" charset="-78"/>
                <a:cs typeface="Traditional Arabic" panose="02020603050405020304" pitchFamily="18" charset="-78"/>
              </a:rPr>
              <a:t>يتعارفه</a:t>
            </a:r>
            <a:r>
              <a:rPr lang="ar-SA" sz="8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raditional Arabic" panose="02020603050405020304" pitchFamily="18" charset="-78"/>
                <a:cs typeface="Traditional Arabic" panose="02020603050405020304" pitchFamily="18" charset="-78"/>
              </a:rPr>
              <a:t> أكثر الناس ويجري بينهم في شتى الوسائل.</a:t>
            </a:r>
          </a:p>
        </p:txBody>
      </p:sp>
    </p:spTree>
    <p:extLst>
      <p:ext uri="{BB962C8B-B14F-4D97-AF65-F5344CB8AC3E}">
        <p14:creationId xmlns:p14="http://schemas.microsoft.com/office/powerpoint/2010/main" val="1540351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1117600" y="228600"/>
            <a:ext cx="10782300" cy="646331"/>
          </a:xfrm>
          <a:prstGeom prst="rect">
            <a:avLst/>
          </a:prstGeom>
          <a:noFill/>
        </p:spPr>
        <p:txBody>
          <a:bodyPr wrap="square" rtlCol="1">
            <a:spAutoFit/>
          </a:bodyPr>
          <a:lstStyle/>
          <a:p>
            <a:endParaRPr lang="ar-SA" dirty="0"/>
          </a:p>
          <a:p>
            <a:endParaRPr lang="ar-SA" dirty="0"/>
          </a:p>
        </p:txBody>
      </p:sp>
      <p:graphicFrame>
        <p:nvGraphicFramePr>
          <p:cNvPr id="3" name="رسم تخطيطي 2"/>
          <p:cNvGraphicFramePr/>
          <p:nvPr>
            <p:extLst>
              <p:ext uri="{D42A27DB-BD31-4B8C-83A1-F6EECF244321}">
                <p14:modId xmlns:p14="http://schemas.microsoft.com/office/powerpoint/2010/main" val="2962949213"/>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0452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مربع نص 1"/>
          <p:cNvSpPr txBox="1"/>
          <p:nvPr/>
        </p:nvSpPr>
        <p:spPr>
          <a:xfrm>
            <a:off x="1016000" y="190500"/>
            <a:ext cx="10833100" cy="6863417"/>
          </a:xfrm>
          <a:prstGeom prst="rect">
            <a:avLst/>
          </a:prstGeom>
          <a:noFill/>
        </p:spPr>
        <p:txBody>
          <a:bodyPr wrap="square" rtlCol="1">
            <a:spAutoFit/>
          </a:bodyPr>
          <a:lstStyle/>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حجية العرف</a:t>
            </a:r>
          </a:p>
          <a:p>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العرف احتجت به جميع المذاهب الاربعة على تفاوت بينهم في التوسع والتضييق</a:t>
            </a:r>
          </a:p>
          <a:p>
            <a:r>
              <a:rPr lang="ar-SA" sz="4000" b="1" u="sng" dirty="0">
                <a:solidFill>
                  <a:srgbClr val="FF0066"/>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والعرف لا يحتج به إلا بشروط ستة:</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يكون العرف عام.</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يكون العرف ملزم.</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لا يخالف نص شرعي.</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لا يعارضه تصريح بخلافه.</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يكون العرف موجود عند إنشاء التصرف.</a:t>
            </a:r>
          </a:p>
          <a:p>
            <a:pPr marL="342900" indent="-342900">
              <a:buFont typeface="+mj-lt"/>
              <a:buAutoNum type="arabicParenR"/>
            </a:pPr>
            <a:r>
              <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يكون العرف أكثري ومطردي.</a:t>
            </a:r>
          </a:p>
          <a:p>
            <a:endParaRPr lang="ar-SA" sz="4000" b="1"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27569125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1863</Words>
  <Application>Microsoft Office PowerPoint</Application>
  <PresentationFormat>شاشة عريضة</PresentationFormat>
  <Paragraphs>119</Paragraphs>
  <Slides>24</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24</vt:i4>
      </vt:variant>
    </vt:vector>
  </HeadingPairs>
  <TitlesOfParts>
    <vt:vector size="30" baseType="lpstr">
      <vt:lpstr>Arial</vt:lpstr>
      <vt:lpstr>Calibri</vt:lpstr>
      <vt:lpstr>Calibri Light</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TOSHIBA</dc:creator>
  <cp:lastModifiedBy>hp</cp:lastModifiedBy>
  <cp:revision>24</cp:revision>
  <dcterms:created xsi:type="dcterms:W3CDTF">2019-10-13T17:51:17Z</dcterms:created>
  <dcterms:modified xsi:type="dcterms:W3CDTF">2019-10-15T22:20:04Z</dcterms:modified>
</cp:coreProperties>
</file>