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7" r:id="rId2"/>
    <p:sldId id="298" r:id="rId3"/>
    <p:sldId id="284" r:id="rId4"/>
    <p:sldId id="299" r:id="rId5"/>
    <p:sldId id="286" r:id="rId6"/>
    <p:sldId id="306" r:id="rId7"/>
    <p:sldId id="300" r:id="rId8"/>
    <p:sldId id="287" r:id="rId9"/>
    <p:sldId id="302" r:id="rId10"/>
    <p:sldId id="290" r:id="rId11"/>
    <p:sldId id="303" r:id="rId12"/>
    <p:sldId id="285" r:id="rId13"/>
    <p:sldId id="304" r:id="rId14"/>
    <p:sldId id="292" r:id="rId15"/>
    <p:sldId id="293" r:id="rId16"/>
    <p:sldId id="305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A0B54-AF31-4522-82D0-978768F39015}">
          <p14:sldIdLst>
            <p14:sldId id="257"/>
            <p14:sldId id="298"/>
            <p14:sldId id="284"/>
            <p14:sldId id="299"/>
            <p14:sldId id="286"/>
            <p14:sldId id="306"/>
            <p14:sldId id="300"/>
            <p14:sldId id="287"/>
            <p14:sldId id="302"/>
            <p14:sldId id="290"/>
            <p14:sldId id="303"/>
            <p14:sldId id="285"/>
            <p14:sldId id="304"/>
            <p14:sldId id="292"/>
            <p14:sldId id="293"/>
            <p14:sldId id="305"/>
            <p14:sldId id="294"/>
            <p14:sldId id="295"/>
            <p14:sldId id="296"/>
            <p14:sldId id="297"/>
          </p14:sldIdLst>
        </p14:section>
        <p14:section name="Untitled Section" id="{29F1B80A-ECA0-4C16-A2E1-AE5A2AB6D9E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21" autoAdjust="0"/>
    <p:restoredTop sz="94662" autoAdjust="0"/>
  </p:normalViewPr>
  <p:slideViewPr>
    <p:cSldViewPr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73B40E-8D3F-4334-A73A-F19BAE989227}" type="datetimeFigureOut">
              <a:rPr lang="ar-SA" smtClean="0"/>
              <a:t>29/01/1441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5100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18" y="4343400"/>
            <a:ext cx="3844567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70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477664">
            <a:off x="3714814" y="2688767"/>
            <a:ext cx="48006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ar-SA" sz="3200" dirty="0" smtClean="0">
                <a:solidFill>
                  <a:schemeClr val="accent1">
                    <a:lumMod val="50000"/>
                  </a:schemeClr>
                </a:solidFill>
              </a:rPr>
              <a:t>عوامل ادارة الاختبارات 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4123"/>
            <a:ext cx="2124075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36" y="18142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70503"/>
            <a:ext cx="2438400" cy="2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74260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76647">
            <a:off x="2709784" y="2382327"/>
            <a:ext cx="4800600" cy="121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أنواع الاختبارات ؟؟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340042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800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620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456727"/>
            <a:ext cx="7932683" cy="57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91657">
            <a:off x="2164081" y="1936990"/>
            <a:ext cx="5425440" cy="11217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/>
            <a:r>
              <a:rPr lang="ar-SA" sz="3600" dirty="0" smtClean="0">
                <a:solidFill>
                  <a:srgbClr val="FFFF00"/>
                </a:solidFill>
              </a:rPr>
              <a:t>مهارات ادارة الاختبارات 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2" y="383550"/>
            <a:ext cx="2162279" cy="112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4114800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195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23930"/>
            <a:ext cx="7620000" cy="58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7881"/>
            <a:ext cx="7829550" cy="59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581900" cy="548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39" y="2514600"/>
            <a:ext cx="7826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02" y="15571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4391250"/>
            <a:ext cx="3332162" cy="19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1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999"/>
            <a:ext cx="7607252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105150"/>
            <a:ext cx="4391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4612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7498080" cy="2057400"/>
          </a:xfrm>
        </p:spPr>
        <p:txBody>
          <a:bodyPr/>
          <a:lstStyle/>
          <a:p>
            <a:pPr marL="1146175" indent="-266700" algn="just" rtl="1">
              <a:buFont typeface="+mj-lt"/>
              <a:buAutoNum type="arabicPeriod"/>
            </a:pPr>
            <a:r>
              <a:rPr lang="ar-SA" dirty="0" smtClean="0"/>
              <a:t>كيف انت مع قلق الاختبار؟</a:t>
            </a:r>
          </a:p>
          <a:p>
            <a:pPr marL="2293938" indent="-266700" algn="just" rtl="1">
              <a:buFont typeface="+mj-lt"/>
              <a:buAutoNum type="arabicPeriod"/>
            </a:pPr>
            <a:r>
              <a:rPr lang="ar-SA" dirty="0" smtClean="0"/>
              <a:t>ماهي اسباب قلق الاختبار؟</a:t>
            </a:r>
          </a:p>
          <a:p>
            <a:pPr marL="1538288" indent="-266700" algn="just" rtl="1">
              <a:buFont typeface="+mj-lt"/>
              <a:buAutoNum type="arabicPeriod"/>
            </a:pPr>
            <a:r>
              <a:rPr lang="ar-SA" dirty="0" smtClean="0"/>
              <a:t>ما ينتج عن قلق الاختبار؟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286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2219325" cy="2057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5257800"/>
            <a:ext cx="5008880" cy="8382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1813" indent="0" algn="r" rtl="1">
              <a:buNone/>
            </a:pPr>
            <a:r>
              <a:rPr lang="ar-SA" sz="4000" dirty="0" smtClean="0">
                <a:solidFill>
                  <a:srgbClr val="FF0000"/>
                </a:solidFill>
              </a:rPr>
              <a:t>كيف نتجنب قلق الاختبار؟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33400"/>
            <a:ext cx="7086601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6438"/>
            <a:ext cx="7543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6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075" y="457200"/>
            <a:ext cx="6781800" cy="3067348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عليك أن تدرس لجعل المعرفة جزء من ذاتك و تتقن المهارة ولا يكون هدفك الاختبارات بل اجعلها وسيلة للنجاح 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4800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861520">
            <a:off x="2781300" y="726253"/>
            <a:ext cx="48006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ما هو مفهوم ادارة الاختبارات؟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18" y="4800600"/>
            <a:ext cx="2533650" cy="180022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202618">
            <a:off x="1236889" y="3904343"/>
            <a:ext cx="4800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ar-SA" sz="3200" dirty="0" smtClean="0">
                <a:solidFill>
                  <a:srgbClr val="0070C0"/>
                </a:solidFill>
              </a:rPr>
              <a:t>أهمية ادارة الاختبارات؟</a:t>
            </a:r>
            <a:endParaRPr lang="ar-SA" sz="32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14574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77740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28" y="2286000"/>
            <a:ext cx="740783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95600" y="3018970"/>
            <a:ext cx="4418692" cy="15530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anchor="ctr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50000"/>
              </a:lnSpc>
            </a:pPr>
            <a:r>
              <a:rPr lang="ar-SA" sz="3600" dirty="0" smtClean="0">
                <a:solidFill>
                  <a:srgbClr val="0070C0"/>
                </a:solidFill>
              </a:rPr>
              <a:t>أساليب ناجحة في ادارة الاختبارات ؟</a:t>
            </a:r>
            <a:endParaRPr lang="ar-SA" sz="36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606</TotalTime>
  <Words>68</Words>
  <Application>Microsoft Office PowerPoint</Application>
  <PresentationFormat>On-screen Show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إدارة الذاكرة وتطبيقاتها الدراسية</dc:title>
  <dc:creator>kalthoum Sfar</dc:creator>
  <cp:lastModifiedBy>kalthoum Sfar</cp:lastModifiedBy>
  <cp:revision>94</cp:revision>
  <dcterms:created xsi:type="dcterms:W3CDTF">2019-09-07T20:36:29Z</dcterms:created>
  <dcterms:modified xsi:type="dcterms:W3CDTF">2019-09-28T20:20:41Z</dcterms:modified>
</cp:coreProperties>
</file>