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6D6"/>
    <a:srgbClr val="004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>
        <p:scale>
          <a:sx n="59" d="100"/>
          <a:sy n="59" d="100"/>
        </p:scale>
        <p:origin x="165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2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1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8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4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4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1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5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9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8A6D-4C73-4144-987C-15685F731BC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6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58A6D-4C73-4144-987C-15685F731BC9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8B6D-B77C-4E82-9339-149B85CBC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6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joinchat/AAAAAEhunMg7L7FnnGhcL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387AD7AC-34B1-4C72-A974-2C4736690D6E}"/>
              </a:ext>
            </a:extLst>
          </p:cNvPr>
          <p:cNvSpPr/>
          <p:nvPr/>
        </p:nvSpPr>
        <p:spPr>
          <a:xfrm>
            <a:off x="2906485" y="3429000"/>
            <a:ext cx="3592285" cy="132261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/>
              <a:t>افتح الرسائل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16430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025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51F2162-BB55-4783-ACF0-DB468B5A8AE0}"/>
              </a:ext>
            </a:extLst>
          </p:cNvPr>
          <p:cNvSpPr/>
          <p:nvPr/>
        </p:nvSpPr>
        <p:spPr>
          <a:xfrm>
            <a:off x="342900" y="310243"/>
            <a:ext cx="8343900" cy="6025243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DC6B6-23DB-42C6-AB94-F95433C0E364}"/>
              </a:ext>
            </a:extLst>
          </p:cNvPr>
          <p:cNvSpPr txBox="1"/>
          <p:nvPr/>
        </p:nvSpPr>
        <p:spPr>
          <a:xfrm>
            <a:off x="3339548" y="620102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دليل استخدام اللعبة: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5FD29-3659-4595-A9C2-CF776A100919}"/>
              </a:ext>
            </a:extLst>
          </p:cNvPr>
          <p:cNvSpPr txBox="1"/>
          <p:nvPr/>
        </p:nvSpPr>
        <p:spPr>
          <a:xfrm>
            <a:off x="565702" y="1478116"/>
            <a:ext cx="7898296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AE" sz="2000" b="1" dirty="0"/>
              <a:t>لبناء اللعبة للدرس:</a:t>
            </a:r>
          </a:p>
          <a:p>
            <a:pPr marL="457200" indent="-457200" algn="r" rtl="1">
              <a:lnSpc>
                <a:spcPct val="150000"/>
              </a:lnSpc>
              <a:buFontTx/>
              <a:buAutoNum type="arabicPeriod"/>
            </a:pPr>
            <a:r>
              <a:rPr lang="ar-AE" sz="2000" b="1" dirty="0"/>
              <a:t>قم بتحريك الجزء السفلي للظرف لكتابة الإجابة.</a:t>
            </a:r>
          </a:p>
          <a:p>
            <a:pPr marL="457200" indent="-457200" algn="r" rtl="1">
              <a:lnSpc>
                <a:spcPct val="150000"/>
              </a:lnSpc>
              <a:buAutoNum type="arabicPeriod"/>
            </a:pPr>
            <a:r>
              <a:rPr lang="ar-AE" sz="2000" b="1" dirty="0"/>
              <a:t>لإظهار الإجابة اضغط </a:t>
            </a:r>
            <a:r>
              <a:rPr lang="ar-AE" sz="2000" b="1" dirty="0">
                <a:solidFill>
                  <a:srgbClr val="C00000"/>
                </a:solidFill>
              </a:rPr>
              <a:t>أعـلى</a:t>
            </a:r>
            <a:r>
              <a:rPr lang="ar-AE" sz="2000" b="1" dirty="0"/>
              <a:t> الورقة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092267-69FD-4319-B192-17BA0ADB99BA}"/>
              </a:ext>
            </a:extLst>
          </p:cNvPr>
          <p:cNvSpPr txBox="1"/>
          <p:nvPr/>
        </p:nvSpPr>
        <p:spPr>
          <a:xfrm>
            <a:off x="457200" y="2956147"/>
            <a:ext cx="7977809" cy="327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A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أفكار لإستخدام اللعبة: </a:t>
            </a:r>
          </a:p>
          <a:p>
            <a:pPr algn="r" rtl="1">
              <a:lnSpc>
                <a:spcPct val="150000"/>
              </a:lnSpc>
            </a:pPr>
            <a:r>
              <a:rPr lang="ar-AE" sz="2000" b="1" dirty="0"/>
              <a:t>( الربط بين المواضيع \ اكتشاف موضوع الدرس \ ربط الكلمة بالحرف \ ربط الكلمة بالصورة \ ربط الرمز بالكلمة \ ربط السؤال بالإجابة )</a:t>
            </a:r>
            <a:endParaRPr lang="en-US" sz="2000" b="1" dirty="0"/>
          </a:p>
          <a:p>
            <a:pPr algn="r" rtl="1">
              <a:lnSpc>
                <a:spcPct val="150000"/>
              </a:lnSpc>
            </a:pPr>
            <a:r>
              <a:rPr lang="ar-AE" sz="2000" b="1" dirty="0"/>
              <a:t>- يمكن استخدام اللعبة لتشجيع الطلاب على القراءة من خلال كتابة الجملة في في مكان الإجابة و حذف مكان السؤال</a:t>
            </a:r>
          </a:p>
          <a:p>
            <a:pPr algn="r" rtl="1">
              <a:lnSpc>
                <a:spcPct val="150000"/>
              </a:lnSpc>
            </a:pPr>
            <a:r>
              <a:rPr lang="ar-AE" sz="2000" b="1" dirty="0"/>
              <a:t>يمكن بعد الإنتهاء من الدرس إدراج اللعبة في بوابة التعلم الذكي لكي يستمتع بها الطالب و يستغل وقت فراغه.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83183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51F2162-BB55-4783-ACF0-DB468B5A8AE0}"/>
              </a:ext>
            </a:extLst>
          </p:cNvPr>
          <p:cNvSpPr/>
          <p:nvPr/>
        </p:nvSpPr>
        <p:spPr>
          <a:xfrm>
            <a:off x="342900" y="310243"/>
            <a:ext cx="8343900" cy="6025243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122D2E-7AAE-4333-B419-FD4DA90749F3}"/>
              </a:ext>
            </a:extLst>
          </p:cNvPr>
          <p:cNvSpPr txBox="1"/>
          <p:nvPr/>
        </p:nvSpPr>
        <p:spPr>
          <a:xfrm>
            <a:off x="530087" y="1582340"/>
            <a:ext cx="808382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/>
              <a:t>هذا العمـل </a:t>
            </a:r>
            <a:r>
              <a:rPr lang="ar-AE" sz="3600" b="1" u="sng" dirty="0"/>
              <a:t>مجـاني</a:t>
            </a:r>
            <a:r>
              <a:rPr lang="ar-AE" sz="3600" b="1" dirty="0"/>
              <a:t> ولا يُمكن بيعه</a:t>
            </a:r>
          </a:p>
          <a:p>
            <a:pPr algn="ctr"/>
            <a:endParaRPr lang="ar-AE" sz="3600" b="1" dirty="0"/>
          </a:p>
          <a:p>
            <a:pPr algn="ctr"/>
            <a:endParaRPr lang="ar-AE" sz="3600" b="1" dirty="0"/>
          </a:p>
          <a:p>
            <a:pPr algn="ctr"/>
            <a:r>
              <a:rPr lang="ar-AE" sz="3600" b="1" dirty="0"/>
              <a:t>للمزيد من الألعـاب </a:t>
            </a:r>
          </a:p>
          <a:p>
            <a:pPr algn="ctr"/>
            <a:r>
              <a:rPr lang="ar-AE" sz="2800" b="1" dirty="0"/>
              <a:t>اضغط علـى رابط قناة التلغرام</a:t>
            </a:r>
          </a:p>
          <a:p>
            <a:pPr algn="ctr"/>
            <a:r>
              <a:rPr lang="en-US" sz="2800" dirty="0">
                <a:hlinkClick r:id="rId2"/>
              </a:rPr>
              <a:t>https://t.me/joinchat/AAAAAEhunMg7L7FnnGhcLw</a:t>
            </a:r>
            <a:endParaRPr lang="ar-AE" sz="2800" b="1" dirty="0"/>
          </a:p>
          <a:p>
            <a:pPr algn="ctr"/>
            <a:endParaRPr lang="ar-AE" sz="3600" b="1" dirty="0"/>
          </a:p>
          <a:p>
            <a:pPr algn="ctr"/>
            <a:endParaRPr lang="ar-AE" b="1" dirty="0"/>
          </a:p>
        </p:txBody>
      </p:sp>
    </p:spTree>
    <p:extLst>
      <p:ext uri="{BB962C8B-B14F-4D97-AF65-F5344CB8AC3E}">
        <p14:creationId xmlns:p14="http://schemas.microsoft.com/office/powerpoint/2010/main" val="337409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625918" y="2181318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2578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اكتب الجواب هنا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050040" y="2845169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638768" y="4687330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السؤال هنا 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6518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2.22222E-6 0.00023 C -0.01163 -0.03102 -0.00434 -0.0081 -0.00903 -0.02871 C -0.01007 -0.03357 -0.01146 -0.0382 -0.0125 -0.04306 C -0.0132 -0.04537 -0.01406 -0.04769 -0.01441 -0.05023 C -0.01632 -0.06297 -0.01667 -0.06435 -0.01788 -0.07871 C -0.01858 -0.08658 -0.01893 -0.09468 -0.01979 -0.10255 C -0.02014 -0.10648 -0.02101 -0.11042 -0.02153 -0.11435 C -0.02222 -0.11991 -0.02257 -0.12547 -0.02327 -0.13102 C -0.02587 -0.15232 -0.02448 -0.13426 -0.02865 -0.16204 C -0.03004 -0.17153 -0.03073 -0.18125 -0.03212 -0.19074 C -0.03281 -0.19468 -0.03368 -0.19861 -0.03403 -0.20255 C -0.0342 -0.20648 -0.03403 -0.21042 -0.03403 -0.21435 L -0.03403 -0.21412 " pathEditMode="relative" rAng="0" ptsTypes="AAAAAAAAA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625918" y="2181318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2578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اكتب الجواب هنا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050040" y="2845169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638768" y="4687330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السؤال هنا 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0729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2.22222E-6 0.00023 C -0.01163 -0.03102 -0.00434 -0.0081 -0.00903 -0.02871 C -0.01007 -0.03357 -0.01146 -0.0382 -0.0125 -0.04306 C -0.0132 -0.04537 -0.01406 -0.04769 -0.01441 -0.05023 C -0.01632 -0.06297 -0.01667 -0.06435 -0.01788 -0.07871 C -0.01858 -0.08658 -0.01893 -0.09468 -0.01979 -0.10255 C -0.02014 -0.10648 -0.02101 -0.11042 -0.02153 -0.11435 C -0.02222 -0.11991 -0.02257 -0.12547 -0.02327 -0.13102 C -0.02587 -0.15232 -0.02448 -0.13426 -0.02865 -0.16204 C -0.03004 -0.17153 -0.03073 -0.18125 -0.03212 -0.19074 C -0.03281 -0.19468 -0.03368 -0.19861 -0.03403 -0.20255 C -0.0342 -0.20648 -0.03403 -0.21042 -0.03403 -0.21435 L -0.03403 -0.21412 " pathEditMode="relative" rAng="0" ptsTypes="AAAAAAAAA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625918" y="2181318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2578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اكتب الجواب هنا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050040" y="2845169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638768" y="4687330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السؤال هنا 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8440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2.22222E-6 0.00023 C -0.01163 -0.03102 -0.00434 -0.0081 -0.00903 -0.02871 C -0.01007 -0.03357 -0.01146 -0.0382 -0.0125 -0.04306 C -0.0132 -0.04537 -0.01406 -0.04769 -0.01441 -0.05023 C -0.01632 -0.06297 -0.01667 -0.06435 -0.01788 -0.07871 C -0.01858 -0.08658 -0.01893 -0.09468 -0.01979 -0.10255 C -0.02014 -0.10648 -0.02101 -0.11042 -0.02153 -0.11435 C -0.02222 -0.11991 -0.02257 -0.12547 -0.02327 -0.13102 C -0.02587 -0.15232 -0.02448 -0.13426 -0.02865 -0.16204 C -0.03004 -0.17153 -0.03073 -0.18125 -0.03212 -0.19074 C -0.03281 -0.19468 -0.03368 -0.19861 -0.03403 -0.20255 C -0.0342 -0.20648 -0.03403 -0.21042 -0.03403 -0.21435 L -0.03403 -0.21412 " pathEditMode="relative" rAng="0" ptsTypes="AAAAAAAAA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625918" y="2181318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2578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اكتب الجواب هنا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050040" y="2845169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638768" y="4687330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السؤال هنا 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905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2.22222E-6 0.00023 C -0.01163 -0.03102 -0.00434 -0.0081 -0.00903 -0.02871 C -0.01007 -0.03357 -0.01146 -0.0382 -0.0125 -0.04306 C -0.0132 -0.04537 -0.01406 -0.04769 -0.01441 -0.05023 C -0.01632 -0.06297 -0.01667 -0.06435 -0.01788 -0.07871 C -0.01858 -0.08658 -0.01893 -0.09468 -0.01979 -0.10255 C -0.02014 -0.10648 -0.02101 -0.11042 -0.02153 -0.11435 C -0.02222 -0.11991 -0.02257 -0.12547 -0.02327 -0.13102 C -0.02587 -0.15232 -0.02448 -0.13426 -0.02865 -0.16204 C -0.03004 -0.17153 -0.03073 -0.18125 -0.03212 -0.19074 C -0.03281 -0.19468 -0.03368 -0.19861 -0.03403 -0.20255 C -0.0342 -0.20648 -0.03403 -0.21042 -0.03403 -0.21435 L -0.03403 -0.21412 " pathEditMode="relative" rAng="0" ptsTypes="AAAAAAAAA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625918" y="2181318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2578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اكتب الجواب هنا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050040" y="2845169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638768" y="4687330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السؤال هنا 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875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2.22222E-6 0.00023 C -0.01163 -0.03102 -0.00434 -0.0081 -0.00903 -0.02871 C -0.01007 -0.03357 -0.01146 -0.0382 -0.0125 -0.04306 C -0.0132 -0.04537 -0.01406 -0.04769 -0.01441 -0.05023 C -0.01632 -0.06297 -0.01667 -0.06435 -0.01788 -0.07871 C -0.01858 -0.08658 -0.01893 -0.09468 -0.01979 -0.10255 C -0.02014 -0.10648 -0.02101 -0.11042 -0.02153 -0.11435 C -0.02222 -0.11991 -0.02257 -0.12547 -0.02327 -0.13102 C -0.02587 -0.15232 -0.02448 -0.13426 -0.02865 -0.16204 C -0.03004 -0.17153 -0.03073 -0.18125 -0.03212 -0.19074 C -0.03281 -0.19468 -0.03368 -0.19861 -0.03403 -0.20255 C -0.0342 -0.20648 -0.03403 -0.21042 -0.03403 -0.21435 L -0.03403 -0.21412 " pathEditMode="relative" rAng="0" ptsTypes="AAAAAAAAA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625918" y="2181318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2578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اكتب الجواب هنا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050040" y="2845169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638768" y="4687330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السؤال هنا 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981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2.22222E-6 0.00023 C -0.01163 -0.03102 -0.00434 -0.0081 -0.00903 -0.02871 C -0.01007 -0.03357 -0.01146 -0.0382 -0.0125 -0.04306 C -0.0132 -0.04537 -0.01406 -0.04769 -0.01441 -0.05023 C -0.01632 -0.06297 -0.01667 -0.06435 -0.01788 -0.07871 C -0.01858 -0.08658 -0.01893 -0.09468 -0.01979 -0.10255 C -0.02014 -0.10648 -0.02101 -0.11042 -0.02153 -0.11435 C -0.02222 -0.11991 -0.02257 -0.12547 -0.02327 -0.13102 C -0.02587 -0.15232 -0.02448 -0.13426 -0.02865 -0.16204 C -0.03004 -0.17153 -0.03073 -0.18125 -0.03212 -0.19074 C -0.03281 -0.19468 -0.03368 -0.19861 -0.03403 -0.20255 C -0.0342 -0.20648 -0.03403 -0.21042 -0.03403 -0.21435 L -0.03403 -0.21412 " pathEditMode="relative" rAng="0" ptsTypes="AAAAAAAAA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625918" y="2181318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2578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اكتب الجواب هنا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050040" y="2845169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638768" y="4687330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السؤال هنا 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4102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2.22222E-6 0.00023 C -0.01163 -0.03102 -0.00434 -0.0081 -0.00903 -0.02871 C -0.01007 -0.03357 -0.01146 -0.0382 -0.0125 -0.04306 C -0.0132 -0.04537 -0.01406 -0.04769 -0.01441 -0.05023 C -0.01632 -0.06297 -0.01667 -0.06435 -0.01788 -0.07871 C -0.01858 -0.08658 -0.01893 -0.09468 -0.01979 -0.10255 C -0.02014 -0.10648 -0.02101 -0.11042 -0.02153 -0.11435 C -0.02222 -0.11991 -0.02257 -0.12547 -0.02327 -0.13102 C -0.02587 -0.15232 -0.02448 -0.13426 -0.02865 -0.16204 C -0.03004 -0.17153 -0.03073 -0.18125 -0.03212 -0.19074 C -0.03281 -0.19468 -0.03368 -0.19861 -0.03403 -0.20255 C -0.0342 -0.20648 -0.03403 -0.21042 -0.03403 -0.21435 L -0.03403 -0.21412 " pathEditMode="relative" rAng="0" ptsTypes="AAAAAAAAA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6319B-7B6C-45DC-B727-3399F4412779}"/>
              </a:ext>
            </a:extLst>
          </p:cNvPr>
          <p:cNvSpPr/>
          <p:nvPr/>
        </p:nvSpPr>
        <p:spPr>
          <a:xfrm rot="21179391">
            <a:off x="2856216" y="2455524"/>
            <a:ext cx="2702103" cy="973476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AA392-316E-473B-A675-1C5E3D376E11}"/>
              </a:ext>
            </a:extLst>
          </p:cNvPr>
          <p:cNvSpPr/>
          <p:nvPr/>
        </p:nvSpPr>
        <p:spPr>
          <a:xfrm rot="21313489">
            <a:off x="2190627" y="2833425"/>
            <a:ext cx="5043352" cy="2396220"/>
          </a:xfrm>
          <a:prstGeom prst="rect">
            <a:avLst/>
          </a:prstGeom>
          <a:solidFill>
            <a:srgbClr val="ECE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C83B7E38-544E-4F2E-9514-0D578D7FE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03" b="54241" l="5244" r="55732">
                        <a14:foregroundMark x1="7724" y1="53352" x2="11829" y2="50929"/>
                        <a14:foregroundMark x1="53943" y1="53393" x2="50285" y2="52504"/>
                        <a14:foregroundMark x1="31179" y1="36107" x2="29553" y2="35743"/>
                        <a14:foregroundMark x1="5244" y1="54120" x2="6301" y2="53918"/>
                        <a14:foregroundMark x1="55732" y1="54241" x2="53984" y2="5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33362" r="43290" b="45681"/>
          <a:stretch/>
        </p:blipFill>
        <p:spPr>
          <a:xfrm rot="21311450">
            <a:off x="1816833" y="802227"/>
            <a:ext cx="5323641" cy="2102871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327E58A3-17EE-490A-B8A0-DB3529B33A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215" b="81745" l="64228" r="93862">
                        <a14:foregroundMark x1="71870" y1="50081" x2="76829" y2="59774"/>
                        <a14:foregroundMark x1="79350" y1="46244" x2="81179" y2="58078"/>
                        <a14:foregroundMark x1="79512" y1="43255" x2="79797" y2="44184"/>
                        <a14:foregroundMark x1="90650" y1="49192" x2="66707" y2="52423"/>
                        <a14:foregroundMark x1="92195" y1="47254" x2="93943" y2="58522"/>
                        <a14:foregroundMark x1="65569" y1="44426" x2="65935" y2="51494"/>
                        <a14:foregroundMark x1="65935" y1="51494" x2="65935" y2="51494"/>
                        <a14:foregroundMark x1="64228" y1="46325" x2="66545" y2="59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5" t="40635" r="4709" b="27839"/>
          <a:stretch/>
        </p:blipFill>
        <p:spPr>
          <a:xfrm>
            <a:off x="2625918" y="2181318"/>
            <a:ext cx="4171887" cy="3453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9708C9-4130-4875-9662-45917B919A3F}"/>
              </a:ext>
            </a:extLst>
          </p:cNvPr>
          <p:cNvSpPr txBox="1"/>
          <p:nvPr/>
        </p:nvSpPr>
        <p:spPr>
          <a:xfrm rot="21313230">
            <a:off x="2638769" y="3625784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اكتب الجواب هنا</a:t>
            </a:r>
            <a:endParaRPr lang="en-US" sz="4400" b="1" dirty="0"/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FA3F2B8-17C7-4D80-9DA1-61DD52AC45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160" b="85622" l="5041" r="55976">
                        <a14:foregroundMark x1="5813" y1="56341" x2="8862" y2="70315"/>
                        <a14:foregroundMark x1="6585" y1="71567" x2="6301" y2="82351"/>
                        <a14:foregroundMark x1="6301" y1="82351" x2="10610" y2="85137"/>
                        <a14:foregroundMark x1="10610" y1="85137" x2="13672" y2="85394"/>
                        <a14:foregroundMark x1="23712" y1="85420" x2="51057" y2="84451"/>
                        <a14:foregroundMark x1="51057" y1="84451" x2="55203" y2="81220"/>
                        <a14:foregroundMark x1="55203" y1="81220" x2="54472" y2="56947"/>
                        <a14:foregroundMark x1="6138" y1="84047" x2="16667" y2="84451"/>
                        <a14:foregroundMark x1="16667" y1="84451" x2="21545" y2="84855"/>
                        <a14:foregroundMark x1="21545" y1="84855" x2="41789" y2="85218"/>
                        <a14:foregroundMark x1="41789" y1="85218" x2="45275" y2="85515"/>
                        <a14:foregroundMark x1="48576" y1="85520" x2="53293" y2="85097"/>
                        <a14:foregroundMark x1="51057" y1="82997" x2="13008" y2="80170"/>
                        <a14:foregroundMark x1="6748" y1="55574" x2="8003" y2="56172"/>
                        <a14:foregroundMark x1="5691" y1="54887" x2="10285" y2="57472"/>
                        <a14:foregroundMark x1="10285" y1="57472" x2="14350" y2="61672"/>
                        <a14:foregroundMark x1="14350" y1="61672" x2="15935" y2="66842"/>
                        <a14:foregroundMark x1="15935" y1="66842" x2="15935" y2="66842"/>
                        <a14:foregroundMark x1="6301" y1="85137" x2="6057" y2="65024"/>
                        <a14:foregroundMark x1="5528" y1="64015" x2="6301" y2="73708"/>
                        <a14:foregroundMark x1="6098" y1="84774" x2="7073" y2="80291"/>
                        <a14:foregroundMark x1="55244" y1="54847" x2="39309" y2="72859"/>
                        <a14:foregroundMark x1="51951" y1="75000" x2="19756" y2="80735"/>
                        <a14:foregroundMark x1="18171" y1="82068" x2="10041" y2="79766"/>
                        <a14:foregroundMark x1="10041" y1="79766" x2="9634" y2="73627"/>
                        <a14:foregroundMark x1="9634" y1="73627" x2="14715" y2="68659"/>
                        <a14:foregroundMark x1="11341" y1="62480" x2="21016" y2="73102"/>
                        <a14:foregroundMark x1="21016" y1="73102" x2="21098" y2="73142"/>
                        <a14:foregroundMark x1="51789" y1="79685" x2="41463" y2="78837"/>
                        <a14:foregroundMark x1="52276" y1="62884" x2="31301" y2="75808"/>
                        <a14:foregroundMark x1="22114" y1="67124" x2="38049" y2="70598"/>
                        <a14:foregroundMark x1="47317" y1="61268" x2="37886" y2="66842"/>
                        <a14:foregroundMark x1="37886" y1="66842" x2="37886" y2="66842"/>
                        <a14:foregroundMark x1="50163" y1="73304" x2="17724" y2="80089"/>
                        <a14:foregroundMark x1="15203" y1="76979" x2="29390" y2="73990"/>
                        <a14:foregroundMark x1="22561" y1="72900" x2="28659" y2="70315"/>
                        <a14:foregroundMark x1="18821" y1="63166" x2="24959" y2="65428"/>
                        <a14:foregroundMark x1="50122" y1="58805" x2="39756" y2="62884"/>
                        <a14:foregroundMark x1="39756" y1="62884" x2="34797" y2="66801"/>
                        <a14:foregroundMark x1="55691" y1="55089" x2="54959" y2="56583"/>
                        <a14:foregroundMark x1="54187" y1="55210" x2="55976" y2="54362"/>
                        <a14:foregroundMark x1="6376" y1="54903" x2="5081" y2="54483"/>
                        <a14:foregroundMark x1="7195" y1="55412" x2="5447" y2="54443"/>
                        <a14:foregroundMark x1="6098" y1="54685" x2="5163" y2="54160"/>
                        <a14:backgroundMark x1="16585" y1="85662" x2="19268" y2="85582"/>
                        <a14:backgroundMark x1="19268" y1="85582" x2="24106" y2="86066"/>
                        <a14:backgroundMark x1="24106" y1="86066" x2="24350" y2="86026"/>
                        <a14:backgroundMark x1="16585" y1="85622" x2="14715" y2="85703"/>
                        <a14:backgroundMark x1="14431" y1="85582" x2="13862" y2="85662"/>
                        <a14:backgroundMark x1="46341" y1="85905" x2="47967" y2="85743"/>
                        <a14:backgroundMark x1="45041" y1="85864" x2="50650" y2="86268"/>
                        <a14:backgroundMark x1="9553" y1="54564" x2="17358" y2="56260"/>
                        <a14:backgroundMark x1="15122" y1="57149" x2="36707" y2="59330"/>
                        <a14:backgroundMark x1="36707" y1="59330" x2="53252" y2="54604"/>
                        <a14:backgroundMark x1="46545" y1="57027" x2="28618" y2="61995"/>
                        <a14:backgroundMark x1="28618" y1="61995" x2="23659" y2="61349"/>
                        <a14:backgroundMark x1="23659" y1="61349" x2="20650" y2="59774"/>
                        <a14:backgroundMark x1="24634" y1="61712" x2="29309" y2="63288"/>
                        <a14:backgroundMark x1="29309" y1="63288" x2="35163" y2="63045"/>
                        <a14:backgroundMark x1="35163" y1="63045" x2="40081" y2="60339"/>
                        <a14:backgroundMark x1="8252" y1="55331" x2="6606" y2="54194"/>
                        <a14:backgroundMark x1="54146" y1="54564" x2="55081" y2="5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094" r="43290" b="13889"/>
          <a:stretch/>
        </p:blipFill>
        <p:spPr>
          <a:xfrm rot="21311450">
            <a:off x="2050040" y="2845169"/>
            <a:ext cx="5323641" cy="3212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394297-E95A-4A70-8937-8C191EBF4654}"/>
              </a:ext>
            </a:extLst>
          </p:cNvPr>
          <p:cNvSpPr txBox="1"/>
          <p:nvPr/>
        </p:nvSpPr>
        <p:spPr>
          <a:xfrm rot="21313230">
            <a:off x="2638768" y="4687330"/>
            <a:ext cx="431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السؤال هنا 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023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163 -0.03101 -0.00434 -0.0081 -0.00902 -0.0287 C -0.01007 -0.03356 -0.01145 -0.03819 -0.0125 -0.04305 C -0.01319 -0.04537 -0.01406 -0.04768 -0.01441 -0.05023 C -0.01632 -0.06296 -0.01666 -0.06435 -0.01788 -0.0787 C -0.01857 -0.08657 -0.01892 -0.09467 -0.01979 -0.10254 C -0.02013 -0.10648 -0.021 -0.11041 -0.02152 -0.11435 C -0.02222 -0.1199 -0.02257 -0.12546 -0.02326 -0.13101 C -0.02586 -0.15231 -0.02448 -0.13426 -0.02864 -0.16203 C -0.03003 -0.17152 -0.03073 -0.18125 -0.03211 -0.19074 C -0.03281 -0.19467 -0.03368 -0.19861 -0.03402 -0.20254 C -0.0342 -0.20648 -0.03402 -0.21041 -0.03402 -0.21435 L -0.03402 -0.21435 " pathEditMode="relative" ptsTypes="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2.22222E-6 0.00023 C -0.01163 -0.03102 -0.00434 -0.0081 -0.00903 -0.02871 C -0.01007 -0.03357 -0.01146 -0.0382 -0.0125 -0.04306 C -0.0132 -0.04537 -0.01406 -0.04769 -0.01441 -0.05023 C -0.01632 -0.06297 -0.01667 -0.06435 -0.01788 -0.07871 C -0.01858 -0.08658 -0.01893 -0.09468 -0.01979 -0.10255 C -0.02014 -0.10648 -0.02101 -0.11042 -0.02153 -0.11435 C -0.02222 -0.11991 -0.02257 -0.12547 -0.02327 -0.13102 C -0.02587 -0.15232 -0.02448 -0.13426 -0.02865 -0.16204 C -0.03004 -0.17153 -0.03073 -0.18125 -0.03212 -0.19074 C -0.03281 -0.19468 -0.03368 -0.19861 -0.03403 -0.20255 C -0.0342 -0.20648 -0.03403 -0.21042 -0.03403 -0.21435 L -0.03403 -0.21412 " pathEditMode="relative" rAng="0" ptsTypes="AAAAAAAAA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180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Afra Mohammed Salem Mohammed Alkhatri</dc:creator>
  <cp:lastModifiedBy>Afra Mohammed Salem Mohammed Alkhatri</cp:lastModifiedBy>
  <cp:revision>6</cp:revision>
  <dcterms:created xsi:type="dcterms:W3CDTF">2020-04-17T19:06:16Z</dcterms:created>
  <dcterms:modified xsi:type="dcterms:W3CDTF">2020-04-17T19:58:12Z</dcterms:modified>
</cp:coreProperties>
</file>