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9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6D6"/>
    <a:srgbClr val="004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>
        <p:scale>
          <a:sx n="59" d="100"/>
          <a:sy n="59" d="100"/>
        </p:scale>
        <p:origin x="165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29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41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82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42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46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1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1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52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93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6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58A6D-4C73-4144-987C-15685F731BC9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6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joinchat/AAAAAEhunMg7L7FnnGhcL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387AD7AC-34B1-4C72-A974-2C4736690D6E}"/>
              </a:ext>
            </a:extLst>
          </p:cNvPr>
          <p:cNvSpPr/>
          <p:nvPr/>
        </p:nvSpPr>
        <p:spPr>
          <a:xfrm>
            <a:off x="2906485" y="3429000"/>
            <a:ext cx="3592285" cy="132261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4800" b="1" dirty="0"/>
              <a:t>افتح الرسائل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164302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1025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51F2162-BB55-4783-ACF0-DB468B5A8AE0}"/>
              </a:ext>
            </a:extLst>
          </p:cNvPr>
          <p:cNvSpPr/>
          <p:nvPr/>
        </p:nvSpPr>
        <p:spPr>
          <a:xfrm>
            <a:off x="342900" y="310243"/>
            <a:ext cx="8343900" cy="6025243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DC6B6-23DB-42C6-AB94-F95433C0E364}"/>
              </a:ext>
            </a:extLst>
          </p:cNvPr>
          <p:cNvSpPr txBox="1"/>
          <p:nvPr/>
        </p:nvSpPr>
        <p:spPr>
          <a:xfrm>
            <a:off x="3339548" y="620102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AE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دليل استخدام اللعبة: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E5FD29-3659-4595-A9C2-CF776A100919}"/>
              </a:ext>
            </a:extLst>
          </p:cNvPr>
          <p:cNvSpPr txBox="1"/>
          <p:nvPr/>
        </p:nvSpPr>
        <p:spPr>
          <a:xfrm>
            <a:off x="565702" y="1478116"/>
            <a:ext cx="7898296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AE" sz="2000" b="1" dirty="0"/>
              <a:t>لبناء اللعبة للدرس:</a:t>
            </a:r>
          </a:p>
          <a:p>
            <a:pPr marL="457200" indent="-457200" algn="r" rtl="1">
              <a:lnSpc>
                <a:spcPct val="150000"/>
              </a:lnSpc>
              <a:buFontTx/>
              <a:buAutoNum type="arabicPeriod"/>
            </a:pPr>
            <a:r>
              <a:rPr lang="ar-AE" sz="2000" b="1" dirty="0"/>
              <a:t>قم بتحريك الجزء السفلي للظرف لكتابة الإجابة.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ar-AE" sz="2000" b="1" dirty="0"/>
              <a:t>لإظهار الإجابة اضغط </a:t>
            </a:r>
            <a:r>
              <a:rPr lang="ar-AE" sz="2000" b="1" dirty="0">
                <a:solidFill>
                  <a:srgbClr val="C00000"/>
                </a:solidFill>
              </a:rPr>
              <a:t>أعـلى</a:t>
            </a:r>
            <a:r>
              <a:rPr lang="ar-AE" sz="2000" b="1" dirty="0"/>
              <a:t> الورقة 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092267-69FD-4319-B192-17BA0ADB99BA}"/>
              </a:ext>
            </a:extLst>
          </p:cNvPr>
          <p:cNvSpPr txBox="1"/>
          <p:nvPr/>
        </p:nvSpPr>
        <p:spPr>
          <a:xfrm>
            <a:off x="457200" y="2956147"/>
            <a:ext cx="7977809" cy="327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A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أفكار لإستخدام اللعبة: </a:t>
            </a:r>
          </a:p>
          <a:p>
            <a:pPr algn="r" rtl="1">
              <a:lnSpc>
                <a:spcPct val="150000"/>
              </a:lnSpc>
            </a:pPr>
            <a:r>
              <a:rPr lang="ar-AE" sz="2000" b="1" dirty="0"/>
              <a:t>( الربط بين المواضيع \ اكتشاف موضوع الدرس \ ربط الكلمة بالحرف \ ربط الكلمة بالصورة \ ربط الرمز بالكلمة \ ربط السؤال بالإجابة )</a:t>
            </a:r>
            <a:endParaRPr lang="en-US" sz="2000" b="1" dirty="0"/>
          </a:p>
          <a:p>
            <a:pPr algn="r" rtl="1">
              <a:lnSpc>
                <a:spcPct val="150000"/>
              </a:lnSpc>
            </a:pPr>
            <a:r>
              <a:rPr lang="ar-AE" sz="2000" b="1" dirty="0"/>
              <a:t>- يمكن استخدام اللعبة لتشجيع الطلاب على القراءة من خلال كتابة الجملة في في مكان الإجابة و حذف مكان السؤال</a:t>
            </a:r>
          </a:p>
          <a:p>
            <a:pPr algn="r" rtl="1">
              <a:lnSpc>
                <a:spcPct val="150000"/>
              </a:lnSpc>
            </a:pPr>
            <a:r>
              <a:rPr lang="ar-AE" sz="2000" b="1" dirty="0"/>
              <a:t>يمكن بعد الإنتهاء من الدرس إدراج اللعبة في بوابة التعلم الذكي لكي يستمتع بها الطالب و يستغل وقت فراغه.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83183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51F2162-BB55-4783-ACF0-DB468B5A8AE0}"/>
              </a:ext>
            </a:extLst>
          </p:cNvPr>
          <p:cNvSpPr/>
          <p:nvPr/>
        </p:nvSpPr>
        <p:spPr>
          <a:xfrm>
            <a:off x="342900" y="310243"/>
            <a:ext cx="8343900" cy="6025243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122D2E-7AAE-4333-B419-FD4DA90749F3}"/>
              </a:ext>
            </a:extLst>
          </p:cNvPr>
          <p:cNvSpPr txBox="1"/>
          <p:nvPr/>
        </p:nvSpPr>
        <p:spPr>
          <a:xfrm>
            <a:off x="530087" y="1582340"/>
            <a:ext cx="808382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3600" b="1" dirty="0"/>
              <a:t>هذا العمـل </a:t>
            </a:r>
            <a:r>
              <a:rPr lang="ar-AE" sz="3600" b="1" u="sng" dirty="0"/>
              <a:t>مجـاني</a:t>
            </a:r>
            <a:r>
              <a:rPr lang="ar-AE" sz="3600" b="1" dirty="0"/>
              <a:t> ولا يُمكن بيعه</a:t>
            </a:r>
          </a:p>
          <a:p>
            <a:pPr algn="ctr"/>
            <a:endParaRPr lang="ar-AE" sz="3600" b="1" dirty="0"/>
          </a:p>
          <a:p>
            <a:pPr algn="ctr"/>
            <a:endParaRPr lang="ar-AE" sz="3600" b="1" dirty="0"/>
          </a:p>
          <a:p>
            <a:pPr algn="ctr"/>
            <a:r>
              <a:rPr lang="ar-AE" sz="3600" b="1" dirty="0"/>
              <a:t>للمزيد من الألعـاب </a:t>
            </a:r>
          </a:p>
          <a:p>
            <a:pPr algn="ctr"/>
            <a:r>
              <a:rPr lang="ar-AE" sz="2800" b="1" dirty="0"/>
              <a:t>اضغط علـى رابط قناة التلغرام</a:t>
            </a:r>
          </a:p>
          <a:p>
            <a:pPr algn="ctr"/>
            <a:r>
              <a:rPr lang="en-US" sz="2800" dirty="0">
                <a:hlinkClick r:id="rId2"/>
              </a:rPr>
              <a:t>https://t.me/joinchat/AAAAAEhunMg7L7FnnGhcLw</a:t>
            </a:r>
            <a:endParaRPr lang="ar-AE" sz="2800" b="1" dirty="0"/>
          </a:p>
          <a:p>
            <a:pPr algn="ctr"/>
            <a:endParaRPr lang="ar-AE" sz="3600" b="1" dirty="0"/>
          </a:p>
          <a:p>
            <a:pPr algn="ctr"/>
            <a:endParaRPr lang="ar-AE" b="1" dirty="0"/>
          </a:p>
        </p:txBody>
      </p:sp>
    </p:spTree>
    <p:extLst>
      <p:ext uri="{BB962C8B-B14F-4D97-AF65-F5344CB8AC3E}">
        <p14:creationId xmlns:p14="http://schemas.microsoft.com/office/powerpoint/2010/main" val="3374099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اكتب الجواب هنا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845169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687330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( اكتب السؤال هنا 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86518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اكتب الجواب هنا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845169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687330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( اكتب السؤال هنا 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80729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اكتب الجواب هنا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845169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687330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( اكتب السؤال هنا 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98440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اكتب الجواب هنا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845169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687330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( اكتب السؤال هنا 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49053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اكتب الجواب هنا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845169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687330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( اكتب السؤال هنا 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2875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اكتب الجواب هنا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845169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687330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( اكتب السؤال هنا 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19813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اكتب الجواب هنا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845169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687330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( اكتب السؤال هنا 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54102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اكتب الجواب هنا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845169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687330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400" b="1" dirty="0"/>
              <a:t>( اكتب السؤال هنا 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30237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180</Words>
  <Application>Microsoft Office PowerPoint</Application>
  <PresentationFormat>On-screen Show (4:3)</PresentationFormat>
  <Paragraphs>31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Afra Mohammed Salem Mohammed Alkhatri</cp:lastModifiedBy>
  <cp:revision>6</cp:revision>
  <dcterms:created xsi:type="dcterms:W3CDTF">2020-04-17T19:06:16Z</dcterms:created>
  <dcterms:modified xsi:type="dcterms:W3CDTF">2020-04-17T19:58:12Z</dcterms:modified>
</cp:coreProperties>
</file>