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25/02/1439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73091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25/02/1439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69184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25/02/1439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88758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25/02/1439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21564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25/02/1439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82479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25/02/1439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12065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25/02/1439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86661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25/02/1439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118539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25/02/1439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51371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25/02/1439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97830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25/02/1439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78979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0C2D0-B72A-46B4-AC20-77EA76A32953}" type="datetimeFigureOut">
              <a:rPr lang="ar-EG" smtClean="0"/>
              <a:t>25/02/1439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52415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/>
              <a:t>شريحتي اللقاء الحي الخامس</a:t>
            </a:r>
            <a:endParaRPr lang="ar-E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81755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 smtClean="0"/>
              <a:t>العناصر الرئيسة التي تم مناقشتها في هذا اللقاء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EG" sz="3200" b="1" dirty="0" smtClean="0"/>
              <a:t>أسلوب المعامل العام</a:t>
            </a:r>
          </a:p>
          <a:p>
            <a:pPr>
              <a:buFontTx/>
              <a:buChar char="-"/>
            </a:pPr>
            <a:r>
              <a:rPr lang="ar-EG" sz="3200" b="1" dirty="0" smtClean="0"/>
              <a:t>العوامل الموضوعية</a:t>
            </a:r>
          </a:p>
          <a:p>
            <a:pPr>
              <a:buFontTx/>
              <a:buChar char="-"/>
            </a:pPr>
            <a:r>
              <a:rPr lang="ar-EG" sz="3200" b="1" dirty="0" smtClean="0"/>
              <a:t>العوامل الذاتية أو الشخصية</a:t>
            </a:r>
          </a:p>
          <a:p>
            <a:pPr>
              <a:buFontTx/>
              <a:buChar char="-"/>
            </a:pPr>
            <a:r>
              <a:rPr lang="ar-EG" sz="3200" b="1" dirty="0" smtClean="0"/>
              <a:t>العوامل الحرجة</a:t>
            </a:r>
          </a:p>
          <a:p>
            <a:pPr>
              <a:buFontTx/>
              <a:buChar char="-"/>
            </a:pPr>
            <a:r>
              <a:rPr lang="ar-EG" sz="3200" b="1" dirty="0" smtClean="0"/>
              <a:t>معادلة أسلوب المعامل العام</a:t>
            </a:r>
          </a:p>
          <a:p>
            <a:pPr>
              <a:buFontTx/>
              <a:buChar char="-"/>
            </a:pPr>
            <a:r>
              <a:rPr lang="ar-EG" sz="3200" b="1" dirty="0" smtClean="0"/>
              <a:t>مثال </a:t>
            </a:r>
            <a:r>
              <a:rPr lang="ar-EG" sz="3200" b="1" dirty="0" smtClean="0"/>
              <a:t>تطبيقي</a:t>
            </a:r>
            <a:endParaRPr lang="ar-EG" sz="3200" b="1" dirty="0" smtClean="0"/>
          </a:p>
          <a:p>
            <a:pPr marL="0" indent="0">
              <a:buNone/>
            </a:pPr>
            <a:endParaRPr lang="ar-EG" sz="3200" b="1" dirty="0" smtClean="0"/>
          </a:p>
          <a:p>
            <a:pPr marL="0" indent="0">
              <a:buNone/>
            </a:pPr>
            <a:endParaRPr lang="ar-EG" sz="3200" dirty="0" smtClean="0"/>
          </a:p>
          <a:p>
            <a:pPr marL="0" indent="0">
              <a:buNone/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810668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EG" sz="2000" b="1" dirty="0"/>
              <a:t>•</a:t>
            </a:r>
            <a:r>
              <a:rPr lang="ar-EG" b="1" dirty="0"/>
              <a:t> مدخلات عملية تحديد الترتيب الداخلي</a:t>
            </a:r>
          </a:p>
          <a:p>
            <a:pPr>
              <a:buFontTx/>
              <a:buChar char="-"/>
            </a:pPr>
            <a:r>
              <a:rPr lang="ar-EG" b="1" dirty="0"/>
              <a:t>أهداف النظام الإنتاجي</a:t>
            </a:r>
          </a:p>
          <a:p>
            <a:pPr>
              <a:buFontTx/>
              <a:buChar char="-"/>
            </a:pPr>
            <a:r>
              <a:rPr lang="ar-EG" b="1" dirty="0"/>
              <a:t>حجم الطلب المتوقع على </a:t>
            </a:r>
            <a:r>
              <a:rPr lang="ar-EG" b="1" dirty="0" smtClean="0"/>
              <a:t>المنتج</a:t>
            </a:r>
            <a:endParaRPr lang="ar-EG" dirty="0" smtClean="0"/>
          </a:p>
          <a:p>
            <a:pPr marL="0" indent="0">
              <a:buNone/>
            </a:pPr>
            <a:r>
              <a:rPr lang="ar-EG" dirty="0" smtClean="0"/>
              <a:t>-</a:t>
            </a:r>
            <a:r>
              <a:rPr lang="ar-EG" b="1" dirty="0" smtClean="0"/>
              <a:t> </a:t>
            </a:r>
            <a:r>
              <a:rPr lang="ar-EG" b="1" dirty="0" smtClean="0"/>
              <a:t>نوع الصناعة ومتطلبات العملية الإنتاجية</a:t>
            </a:r>
          </a:p>
          <a:p>
            <a:pPr>
              <a:buFontTx/>
              <a:buChar char="-"/>
            </a:pPr>
            <a:r>
              <a:rPr lang="ar-EG" b="1" dirty="0" smtClean="0"/>
              <a:t>مساحة المكان المخصص للعملية </a:t>
            </a:r>
            <a:r>
              <a:rPr lang="ar-EG" b="1" dirty="0" smtClean="0"/>
              <a:t>الإنتاجية</a:t>
            </a:r>
          </a:p>
          <a:p>
            <a:pPr marL="0" indent="0">
              <a:buNone/>
            </a:pPr>
            <a:r>
              <a:rPr lang="ar-EG" sz="2400" dirty="0" smtClean="0"/>
              <a:t>•</a:t>
            </a:r>
            <a:r>
              <a:rPr lang="ar-EG" b="1" dirty="0" smtClean="0"/>
              <a:t> أنواع الترتيب الداخلي</a:t>
            </a:r>
          </a:p>
          <a:p>
            <a:pPr>
              <a:buFontTx/>
              <a:buChar char="-"/>
            </a:pPr>
            <a:r>
              <a:rPr lang="ar-EG" b="1" dirty="0" smtClean="0"/>
              <a:t>الترتيب على أساس المنتج</a:t>
            </a:r>
          </a:p>
          <a:p>
            <a:pPr>
              <a:buFontTx/>
              <a:buChar char="-"/>
            </a:pPr>
            <a:r>
              <a:rPr lang="ar-EG" b="1" dirty="0" smtClean="0"/>
              <a:t>الترتيب على أساس العملية</a:t>
            </a:r>
            <a:endParaRPr lang="ar-EG" b="1" dirty="0"/>
          </a:p>
          <a:p>
            <a:pPr marL="0" indent="0">
              <a:buNone/>
            </a:pPr>
            <a:endParaRPr lang="ar-EG" dirty="0" smtClean="0"/>
          </a:p>
          <a:p>
            <a:pPr marL="0" indent="0">
              <a:buNone/>
            </a:pPr>
            <a:endParaRPr lang="ar-EG" dirty="0" smtClean="0"/>
          </a:p>
          <a:p>
            <a:pPr marL="0" indent="0">
              <a:buNone/>
            </a:pPr>
            <a:endParaRPr lang="ar-EG" dirty="0" smtClean="0"/>
          </a:p>
          <a:p>
            <a:pPr>
              <a:buFontTx/>
              <a:buChar char="-"/>
            </a:pPr>
            <a:endParaRPr lang="ar-EG" dirty="0" smtClean="0"/>
          </a:p>
          <a:p>
            <a:pPr marL="0" indent="0">
              <a:buNone/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5040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66</Words>
  <Application>Microsoft Office PowerPoint</Application>
  <PresentationFormat>Widescreen</PresentationFormat>
  <Paragraphs>20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شريحتي اللقاء الحي الخامس</vt:lpstr>
      <vt:lpstr>العناصر الرئيسة التي تم مناقشتها في هذا اللقاء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شريحتي اللقاء الحي الأول</dc:title>
  <dc:creator>ELAQSSA</dc:creator>
  <cp:lastModifiedBy>ELAQSSA</cp:lastModifiedBy>
  <cp:revision>14</cp:revision>
  <dcterms:created xsi:type="dcterms:W3CDTF">2017-10-24T15:00:41Z</dcterms:created>
  <dcterms:modified xsi:type="dcterms:W3CDTF">2017-11-14T13:24:25Z</dcterms:modified>
</cp:coreProperties>
</file>