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4" r:id="rId9"/>
    <p:sldId id="262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0099"/>
    <a:srgbClr val="CC0066"/>
    <a:srgbClr val="FFFFCC"/>
    <a:srgbClr val="FFFF99"/>
    <a:srgbClr val="BECC0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93D81CF-94F2-401A-BA57-92F5A7B2D0C5}" styleName="النمط المتوس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25E5076-3810-47DD-B79F-674D7AD40C01}" styleName="نمط داكن 1 - تميي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45" autoAdjust="0"/>
    <p:restoredTop sz="94658" autoAdjust="0"/>
  </p:normalViewPr>
  <p:slideViewPr>
    <p:cSldViewPr>
      <p:cViewPr varScale="1">
        <p:scale>
          <a:sx n="74" d="100"/>
          <a:sy n="74" d="100"/>
        </p:scale>
        <p:origin x="-4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1E46C-DD33-4CF2-B1AE-91D0AF537345}" type="datetimeFigureOut">
              <a:rPr lang="ar-SA" smtClean="0"/>
              <a:pPr/>
              <a:t>03/03/1432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18808-AF90-4A94-AFEA-F74484A928DF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85918" y="357166"/>
            <a:ext cx="5672150" cy="1143008"/>
          </a:xfrm>
        </p:spPr>
        <p:txBody>
          <a:bodyPr>
            <a:prstTxWarp prst="textDoubleWave1">
              <a:avLst/>
            </a:prstTxWarp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{ مستويات بناء جسم الحيوان }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ar-S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142984"/>
            <a:ext cx="9144000" cy="5429288"/>
          </a:xfrm>
        </p:spPr>
        <p:txBody>
          <a:bodyPr/>
          <a:lstStyle/>
          <a:p>
            <a:pPr algn="r"/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يتم استخدام الصفات التشريحية والتكوين الجنيني وكذلك مقارنة حمض 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DNA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و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RNA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لمعرفة العلاقة بين الحيوانات في التصنيف.</a:t>
            </a:r>
          </a:p>
          <a:p>
            <a:pPr algn="r"/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 مخطط العلاقات التركيبية ) ومن هذي المستويات </a:t>
            </a:r>
          </a:p>
          <a:p>
            <a:pPr algn="r"/>
            <a:r>
              <a:rPr lang="ar-SA" sz="3600" b="1" i="1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 الانسجة </a:t>
            </a:r>
          </a:p>
          <a:p>
            <a:pPr algn="r"/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حيث تعّد الانسجة  </a:t>
            </a:r>
            <a:r>
              <a:rPr lang="ar-SA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احدى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مستويات التصنيّف في تقسيم الحيوانات.</a:t>
            </a:r>
          </a:p>
          <a:p>
            <a:pPr algn="r"/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فنجد </a:t>
            </a:r>
            <a:r>
              <a:rPr lang="ar-SA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ان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هناك حيوانات </a:t>
            </a:r>
            <a:r>
              <a:rPr lang="ar-SA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لايتركب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جسمها من </a:t>
            </a:r>
            <a:r>
              <a:rPr lang="ar-SA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انسجة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مثل </a:t>
            </a:r>
            <a:r>
              <a:rPr lang="ar-SA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الاسفنجيات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بينما بقية </a:t>
            </a:r>
            <a:r>
              <a:rPr lang="ar-SA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الحيوانت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نجد </a:t>
            </a:r>
            <a:r>
              <a:rPr lang="ar-SA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ان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ar-SA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اجسامها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تحتوي على </a:t>
            </a:r>
            <a:r>
              <a:rPr lang="ar-SA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انسجة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pPr algn="r"/>
            <a:endParaRPr lang="ar-SA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3714744" y="5357826"/>
            <a:ext cx="2071702" cy="642942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i="1" dirty="0" smtClean="0"/>
              <a:t>تابع</a:t>
            </a:r>
            <a:endParaRPr lang="ar-SA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64371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ar-SA" b="1" i="1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2- التناظر </a:t>
            </a:r>
          </a:p>
          <a:p>
            <a:pPr>
              <a:buNone/>
            </a:pPr>
            <a:r>
              <a:rPr lang="ar-SA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حيث يمكن للحيوان من الحركة بطرق معينة وتقسم الحيوانات حسب التناظر</a:t>
            </a:r>
          </a:p>
          <a:p>
            <a:pPr>
              <a:buNone/>
            </a:pPr>
            <a:r>
              <a:rPr lang="ar-SA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إلى أنواع هي :</a:t>
            </a:r>
            <a:endParaRPr lang="en-US" sz="3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ar-SA" sz="3000" b="1" i="1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أ)عديم التناظر:</a:t>
            </a:r>
          </a:p>
          <a:p>
            <a:pPr>
              <a:buNone/>
            </a:pPr>
            <a:r>
              <a:rPr lang="ar-SA" sz="2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حيث لا يمتلك تناظرا </a:t>
            </a:r>
            <a:r>
              <a:rPr lang="ar-SA" sz="26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أوانتظاما</a:t>
            </a:r>
            <a:r>
              <a:rPr lang="ar-SA" sz="2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في تراكيب جسمه فشكله غير منتظم مثل </a:t>
            </a:r>
          </a:p>
          <a:p>
            <a:pPr>
              <a:buNone/>
            </a:pPr>
            <a:r>
              <a:rPr lang="ar-SA" sz="2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 الأسفنج ).</a:t>
            </a:r>
            <a:endParaRPr lang="en-US" sz="2600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ar-SA" sz="3000" b="1" i="1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ب) التناظر ألشعاعي :</a:t>
            </a:r>
          </a:p>
          <a:p>
            <a:pPr>
              <a:buNone/>
            </a:pPr>
            <a:r>
              <a:rPr lang="ar-SA" sz="2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حيث يمكن تقسيم الحيوانات إلى نصفين متساويين من خلال أي </a:t>
            </a:r>
            <a:r>
              <a:rPr lang="ar-SA" sz="22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محورمركزي</a:t>
            </a:r>
            <a:endParaRPr lang="ar-SA" sz="2200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ar-SA" sz="2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على جسم الحيوان حيث يمكن للحيوان الحركة في جميع الاتجاهات وأغلب</a:t>
            </a:r>
          </a:p>
          <a:p>
            <a:pPr>
              <a:buNone/>
            </a:pPr>
            <a:r>
              <a:rPr lang="ar-SA" sz="2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هذه الحيوانات نمت من طبقتين خلويتين جنينيتين من الخلايا  الخارجية</a:t>
            </a:r>
          </a:p>
          <a:p>
            <a:pPr>
              <a:buNone/>
            </a:pPr>
            <a:r>
              <a:rPr lang="ar-SA" sz="2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والداخلية مثل ( قنديل البحر).</a:t>
            </a:r>
          </a:p>
          <a:p>
            <a:pPr>
              <a:buNone/>
            </a:pPr>
            <a:r>
              <a:rPr lang="ar-SA" sz="3000" b="1" i="1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ج) التناظر الجانبي :</a:t>
            </a:r>
          </a:p>
          <a:p>
            <a:pPr>
              <a:buNone/>
            </a:pPr>
            <a:r>
              <a:rPr lang="ar-SA" sz="2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حيث يمكن تقسيم الحيوان إلى نصفين متساويين من خلال محور مركزي</a:t>
            </a:r>
          </a:p>
          <a:p>
            <a:pPr>
              <a:buNone/>
            </a:pPr>
            <a:r>
              <a:rPr lang="ar-SA" sz="2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واحد على جسم الحيوانات . وجميع هذه الحيوانات نمت من ثلاث طبقات</a:t>
            </a:r>
          </a:p>
          <a:p>
            <a:pPr>
              <a:buNone/>
            </a:pPr>
            <a:r>
              <a:rPr lang="ar-SA" sz="2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خلوية جنينية خارجية وداخلية ومتوسطة مثل( الطيور).</a:t>
            </a:r>
            <a:endParaRPr lang="en-US" sz="2200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1857356" cy="176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86124"/>
            <a:ext cx="2689207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181600"/>
            <a:ext cx="3000364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000"/>
                            </p:stCondLst>
                            <p:childTnLst>
                              <p:par>
                                <p:cTn id="8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500"/>
                            </p:stCondLst>
                            <p:childTnLst>
                              <p:par>
                                <p:cTn id="8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072098"/>
          </a:xfrm>
        </p:spPr>
        <p:txBody>
          <a:bodyPr/>
          <a:lstStyle/>
          <a:p>
            <a:pPr>
              <a:buNone/>
            </a:pP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في الحيوانات ذات التناظر الجانبي يمكن </a:t>
            </a:r>
            <a:r>
              <a:rPr lang="ar-SA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ان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نميز الرأس وأجسامها</a:t>
            </a:r>
          </a:p>
          <a:p>
            <a:pPr>
              <a:buNone/>
            </a:pP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فهي تتكون من /</a:t>
            </a: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ar-SA" b="1" i="1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أ) طرفين :  </a:t>
            </a:r>
            <a:endParaRPr lang="en-US" b="1" i="1" spc="3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1ـ طرف أمامي( رأس): يحتوي على النسيج العصبي وأعضاء</a:t>
            </a:r>
          </a:p>
          <a:p>
            <a:pPr>
              <a:buNone/>
            </a:pP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الحس ويتحرك بواسطته الحيوان </a:t>
            </a: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2ـ طرف خلفي ( ذيل ) .</a:t>
            </a: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ar-SA" b="1" i="1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ب) جانبين:  ظهري </a:t>
            </a:r>
            <a:r>
              <a:rPr lang="ar-SA" b="1" i="1" spc="3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</a:t>
            </a:r>
            <a:r>
              <a:rPr lang="ar-SA" b="1" i="1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بطني </a:t>
            </a:r>
            <a:endParaRPr lang="en-US" b="1" i="1" spc="3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357562"/>
            <a:ext cx="4214810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143240" y="-24"/>
            <a:ext cx="3143272" cy="928694"/>
          </a:xfrm>
        </p:spPr>
        <p:txBody>
          <a:bodyPr>
            <a:normAutofit fontScale="90000"/>
          </a:bodyPr>
          <a:lstStyle/>
          <a:p>
            <a:r>
              <a:rPr lang="ar-S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*تجاويف الجسم*</a:t>
            </a:r>
            <a:endParaRPr lang="ar-SA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857232"/>
            <a:ext cx="9001156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وهي خاصة بالحيوانات ذات التناظر الجانبي والتي تحتوي أجسامها</a:t>
            </a:r>
          </a:p>
          <a:p>
            <a:pPr>
              <a:buNone/>
            </a:pP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على قناة هضمية لهضم الطعام وامتصاصه والتخلص من الفضلات</a:t>
            </a:r>
          </a:p>
          <a:p>
            <a:pPr>
              <a:buNone/>
            </a:pP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وهذه القناة إما أن تكون </a:t>
            </a:r>
            <a:r>
              <a:rPr lang="ar-SA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 كيس ذو فتحة واحده هي الفم)</a:t>
            </a:r>
            <a:r>
              <a:rPr lang="ar-SA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أو </a:t>
            </a:r>
            <a:r>
              <a:rPr lang="ar-SA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 أنبوب</a:t>
            </a:r>
          </a:p>
          <a:p>
            <a:pPr>
              <a:buNone/>
            </a:pPr>
            <a:r>
              <a:rPr lang="ar-SA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ذو فتحتين فم وشرج ).</a:t>
            </a:r>
          </a:p>
          <a:p>
            <a:pPr>
              <a:buNone/>
            </a:pP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ويمكن تقسيم الحيوانات على حسب وجود التجويف </a:t>
            </a:r>
            <a:r>
              <a:rPr lang="ar-SA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الى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/</a:t>
            </a:r>
          </a:p>
          <a:p>
            <a:pPr>
              <a:buNone/>
            </a:pPr>
            <a:r>
              <a:rPr lang="ar-SA" b="1" i="1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 </a:t>
            </a:r>
            <a:r>
              <a:rPr lang="ar-SA" b="1" i="1" spc="3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ـ</a:t>
            </a:r>
            <a:r>
              <a:rPr lang="ar-SA" b="1" i="1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حيوانات حقيقية التجويف الجسمي:</a:t>
            </a:r>
          </a:p>
          <a:p>
            <a:pPr>
              <a:buNone/>
            </a:pPr>
            <a:r>
              <a:rPr lang="ar-SA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وهي الحيوانات التي تمتلك تجويف مملوء بسائل موجود بين القناة</a:t>
            </a:r>
          </a:p>
          <a:p>
            <a:pPr>
              <a:buNone/>
            </a:pPr>
            <a:r>
              <a:rPr lang="ar-SA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الهضمية وجدار الجسم الخارجي وله نسيج مكون من الطبقة الوسطى</a:t>
            </a:r>
          </a:p>
          <a:p>
            <a:pPr>
              <a:buNone/>
            </a:pPr>
            <a:r>
              <a:rPr lang="ar-SA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وهذا يعطي الأجهزة الداخلية مثل الجهاز(الدوري والعضلي)المتكونة</a:t>
            </a:r>
          </a:p>
          <a:p>
            <a:pPr>
              <a:buNone/>
            </a:pPr>
            <a:r>
              <a:rPr lang="ar-SA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منه تخصص وتعقيد وكفاءة عالية مثل (الأسماك والحشرات </a:t>
            </a:r>
          </a:p>
          <a:p>
            <a:pPr>
              <a:buNone/>
            </a:pPr>
            <a:r>
              <a:rPr lang="ar-SA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ودودة الأرض)</a:t>
            </a:r>
            <a:endParaRPr lang="en-US" sz="2400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57628"/>
            <a:ext cx="2332037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14290"/>
            <a:ext cx="9001156" cy="6500858"/>
          </a:xfrm>
        </p:spPr>
        <p:txBody>
          <a:bodyPr/>
          <a:lstStyle/>
          <a:p>
            <a:pPr>
              <a:buNone/>
            </a:pPr>
            <a:r>
              <a:rPr lang="ar-SA" sz="2800" b="1" i="1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ب </a:t>
            </a:r>
            <a:r>
              <a:rPr lang="ar-SA" sz="2800" b="1" i="1" spc="3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ـ</a:t>
            </a:r>
            <a:r>
              <a:rPr lang="ar-SA" sz="2800" b="1" i="1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حيوانات كاذبة التجويف الجسمي:</a:t>
            </a:r>
          </a:p>
          <a:p>
            <a:pPr>
              <a:buNone/>
            </a:pPr>
            <a:r>
              <a:rPr lang="ar-S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</a:t>
            </a:r>
            <a:r>
              <a:rPr lang="ar-SA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هي الحيوانات التي تمتلك تجويف مملوء بسائل موجود بين طبقة</a:t>
            </a:r>
          </a:p>
          <a:p>
            <a:pPr>
              <a:buNone/>
            </a:pPr>
            <a:r>
              <a:rPr lang="ar-SA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الجسم الداخلية والوسطى . وهذا يحد من تعقيد الأعضاء والأجهزة .</a:t>
            </a:r>
          </a:p>
          <a:p>
            <a:pPr>
              <a:buNone/>
            </a:pPr>
            <a:r>
              <a:rPr lang="ar-SA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مثل الديدان ( الاسطوانية ) </a:t>
            </a:r>
          </a:p>
          <a:p>
            <a:pPr>
              <a:buNone/>
            </a:pPr>
            <a:endParaRPr lang="ar-SA" sz="2400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ar-SA" sz="2400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en-US" sz="2800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ar-SA" sz="2800" b="1" i="1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ج </a:t>
            </a:r>
            <a:r>
              <a:rPr lang="ar-SA" sz="2800" b="1" i="1" spc="3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ـ</a:t>
            </a:r>
            <a:r>
              <a:rPr lang="ar-SA" sz="2800" b="1" i="1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حيوانات عديمة التجويف الجسمي:</a:t>
            </a:r>
            <a:endParaRPr lang="en-US" sz="2800" b="1" i="1" spc="3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99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r>
              <a:rPr lang="ar-S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وهي الحيوانات التي لها جسم مصمت غير </a:t>
            </a:r>
            <a:r>
              <a:rPr lang="ar-SA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ممتلىء</a:t>
            </a:r>
            <a:r>
              <a:rPr lang="ar-S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بسائل بين القناة الهضمية وجدار الجسم .</a:t>
            </a:r>
          </a:p>
          <a:p>
            <a:pPr>
              <a:buNone/>
            </a:pPr>
            <a:r>
              <a:rPr lang="ar-S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وهذا يجعل المواد الغذائية والفضلات تنتشر من خلية لأخرى لعدم وجود جهاز دوران.مثل</a:t>
            </a:r>
          </a:p>
          <a:p>
            <a:pPr>
              <a:buNone/>
            </a:pPr>
            <a:r>
              <a:rPr lang="ar-S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(الديدان المفلطحة ).</a:t>
            </a:r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676400"/>
            <a:ext cx="457203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5072074"/>
            <a:ext cx="464347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79690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* التكوين </a:t>
            </a:r>
            <a:r>
              <a:rPr lang="ar-SA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الجنينيي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ذوات التجويف الجسمي الحقيقي*</a:t>
            </a:r>
            <a:endParaRPr lang="ar-SA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928670"/>
            <a:ext cx="8786874" cy="5715040"/>
          </a:xfrm>
        </p:spPr>
        <p:txBody>
          <a:bodyPr/>
          <a:lstStyle/>
          <a:p>
            <a:pPr>
              <a:buNone/>
            </a:pPr>
            <a:r>
              <a:rPr lang="ar-SA" dirty="0" smtClean="0">
                <a:solidFill>
                  <a:srgbClr val="FFFF00"/>
                </a:solidFill>
              </a:rPr>
              <a:t>حيث يمكن تصنيفها إلى ( بدائية الفم وثانوية الفم) .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ar-SA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428596" y="1714490"/>
          <a:ext cx="8358246" cy="4173866"/>
        </p:xfrm>
        <a:graphic>
          <a:graphicData uri="http://schemas.openxmlformats.org/drawingml/2006/table">
            <a:tbl>
              <a:tblPr rtl="1" firstRow="1" bandRow="1">
                <a:tableStyleId>{125E5076-3810-47DD-B79F-674D7AD40C01}</a:tableStyleId>
              </a:tblPr>
              <a:tblGrid>
                <a:gridCol w="3991274"/>
                <a:gridCol w="4366972"/>
              </a:tblGrid>
              <a:tr h="64294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kern="1200" dirty="0" smtClean="0"/>
                        <a:t>بدائية الفم </a:t>
                      </a:r>
                      <a:endParaRPr lang="ar-SA" sz="2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kern="1200" dirty="0" smtClean="0"/>
                        <a:t>ثانوية الفم</a:t>
                      </a:r>
                      <a:endParaRPr lang="ar-SA" sz="2800" i="1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pPr rtl="1"/>
                      <a:r>
                        <a:rPr lang="ar-SA" sz="2000" b="1" kern="1200" dirty="0" smtClean="0"/>
                        <a:t>هي حيوانات يتكون الفم من أول فتحة في </a:t>
                      </a:r>
                      <a:r>
                        <a:rPr lang="ar-SA" sz="2000" b="1" kern="1200" dirty="0" err="1" smtClean="0"/>
                        <a:t>الجاسترولا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kern="1200" dirty="0" smtClean="0"/>
                        <a:t>هي حيوانات يتكون الشرج من أول فتحة في </a:t>
                      </a:r>
                      <a:r>
                        <a:rPr lang="ar-SA" sz="2000" b="1" kern="1200" dirty="0" err="1" smtClean="0"/>
                        <a:t>الجاسترولا</a:t>
                      </a:r>
                      <a:r>
                        <a:rPr lang="ar-SA" sz="2000" b="1" kern="1200" dirty="0" smtClean="0"/>
                        <a:t> ثم يتكون الفم لاحقاً من فتحة أخرى في </a:t>
                      </a:r>
                      <a:r>
                        <a:rPr lang="ar-SA" sz="2000" b="1" kern="1200" dirty="0" err="1" smtClean="0"/>
                        <a:t>الجاسترولا</a:t>
                      </a:r>
                      <a:r>
                        <a:rPr lang="ar-SA" sz="2000" b="1" kern="1200" dirty="0" smtClean="0"/>
                        <a:t> .</a:t>
                      </a:r>
                      <a:endParaRPr lang="ar-SA" sz="2000" b="1" dirty="0"/>
                    </a:p>
                  </a:txBody>
                  <a:tcPr/>
                </a:tc>
              </a:tr>
              <a:tr h="1214446">
                <a:tc>
                  <a:txBody>
                    <a:bodyPr/>
                    <a:lstStyle/>
                    <a:p>
                      <a:pPr rtl="1"/>
                      <a:r>
                        <a:rPr lang="ar-SA" sz="2000" b="1" kern="1200" dirty="0" smtClean="0"/>
                        <a:t>لا يمكن تغيير الناتج النهائي لنمو كل خلية في الجنين فإذا أُخذت خلية فإن الجنين لا ينمو إلى يرقة طبيعية .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kern="1200" dirty="0" smtClean="0"/>
                        <a:t>يمكن تغيير الناتج النهائي لنمو كل خلية في الجنين فإذا انفصلت خلية يمكن أن تنمو وتكون جنين جديد .</a:t>
                      </a:r>
                      <a:endParaRPr lang="ar-SA" sz="2000" b="1" dirty="0"/>
                    </a:p>
                  </a:txBody>
                  <a:tcPr/>
                </a:tc>
              </a:tr>
              <a:tr h="1214446">
                <a:tc>
                  <a:txBody>
                    <a:bodyPr/>
                    <a:lstStyle/>
                    <a:p>
                      <a:pPr rtl="1"/>
                      <a:r>
                        <a:rPr lang="ar-SA" sz="2000" b="1" kern="1200" dirty="0" smtClean="0"/>
                        <a:t>في طور ألثمان خلايا تنشأ الخلايا الأربع العليا من الأربع السفلى مكونة شكل لولبي وباستمرار النمو تنشطر الطبقة الوسطى إلى قطعتين يتكون منها التجويف الجسمي .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kern="1200" dirty="0" smtClean="0"/>
                        <a:t>في طور ألثمان خلايا تنتظم الأربع العليا مباشرة على الأربع السفلى وباستمرار النمو يتكون التجويف الجسمي من تجويفين صغيرين في الطبقة الوسطى .</a:t>
                      </a:r>
                      <a:endParaRPr lang="ar-SA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5072098"/>
          </a:xfrm>
        </p:spPr>
        <p:txBody>
          <a:bodyPr/>
          <a:lstStyle/>
          <a:p>
            <a:pPr algn="ctr">
              <a:buNone/>
            </a:pPr>
            <a:r>
              <a:rPr lang="ar-SA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*التجزؤ ( التقسيم )*</a:t>
            </a:r>
            <a:endParaRPr lang="en-US" b="1" i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حيث يمكن تصنيف الحيوانات ذات التجويف الجسمي (حسب التجزؤ</a:t>
            </a:r>
          </a:p>
          <a:p>
            <a:pPr>
              <a:buNone/>
            </a:pPr>
            <a:r>
              <a:rPr lang="ar-SA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أوتقسيم</a:t>
            </a:r>
            <a:r>
              <a:rPr lang="ar-SA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الزوائد المتصلة </a:t>
            </a:r>
            <a:r>
              <a:rPr lang="ar-SA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او</a:t>
            </a:r>
            <a:r>
              <a:rPr lang="ar-SA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الأطراف ) مثل العقرب حيث أن جسمها مقسم</a:t>
            </a:r>
          </a:p>
          <a:p>
            <a:pPr>
              <a:buNone/>
            </a:pPr>
            <a:r>
              <a:rPr lang="ar-SA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إلى أجزاء وتستطيع العيش عند تلف إحدى قطعها .</a:t>
            </a:r>
            <a:endParaRPr lang="en-US" sz="2800" b="1" i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endParaRPr lang="ar-SA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28868"/>
            <a:ext cx="4000496" cy="442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2428868"/>
            <a:ext cx="5143504" cy="442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574</Words>
  <Application>Microsoft Office PowerPoint</Application>
  <PresentationFormat>عرض على الشاشة (3:4)‏</PresentationFormat>
  <Paragraphs>66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سمة Office</vt:lpstr>
      <vt:lpstr>{ مستويات بناء جسم الحيوان } </vt:lpstr>
      <vt:lpstr>الشريحة 2</vt:lpstr>
      <vt:lpstr>الشريحة 3</vt:lpstr>
      <vt:lpstr>الشريحة 4</vt:lpstr>
      <vt:lpstr>*تجاويف الجسم*</vt:lpstr>
      <vt:lpstr>الشريحة 6</vt:lpstr>
      <vt:lpstr>* التكوين الجنينيي ذوات التجويف الجسمي الحقيقي*</vt:lpstr>
      <vt:lpstr>الشريحة 8</vt:lpstr>
      <vt:lpstr>الشريحة 9</vt:lpstr>
    </vt:vector>
  </TitlesOfParts>
  <Company>Yum AL Baher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 مستويات بناء جسم الحيوان } </dc:title>
  <dc:creator>User</dc:creator>
  <cp:lastModifiedBy>User</cp:lastModifiedBy>
  <cp:revision>22</cp:revision>
  <dcterms:created xsi:type="dcterms:W3CDTF">2011-01-19T11:17:50Z</dcterms:created>
  <dcterms:modified xsi:type="dcterms:W3CDTF">2011-02-06T17:45:58Z</dcterms:modified>
</cp:coreProperties>
</file>