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0" r:id="rId1"/>
  </p:sldMasterIdLst>
  <p:notesMasterIdLst>
    <p:notesMasterId r:id="rId9"/>
  </p:notesMasterIdLst>
  <p:sldIdLst>
    <p:sldId id="330" r:id="rId2"/>
    <p:sldId id="331" r:id="rId3"/>
    <p:sldId id="357" r:id="rId4"/>
    <p:sldId id="356" r:id="rId5"/>
    <p:sldId id="332" r:id="rId6"/>
    <p:sldId id="342" r:id="rId7"/>
    <p:sldId id="343" r:id="rId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6F26"/>
    <a:srgbClr val="0000CC"/>
    <a:srgbClr val="819D9D"/>
    <a:srgbClr val="BBC559"/>
    <a:srgbClr val="7B3603"/>
    <a:srgbClr val="ED280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811"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1A97426-0DF6-476C-9A3D-E56C405E4A7F}"/>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4CEAA0B9-7729-4E07-B272-835949EF0529}"/>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F25C010-D56A-4BE0-990E-C5BA11AD00A8}" type="datetimeFigureOut">
              <a:rPr lang="en-US"/>
              <a:pPr>
                <a:defRPr/>
              </a:pPr>
              <a:t>7/19/2020</a:t>
            </a:fld>
            <a:endParaRPr lang="en-US"/>
          </a:p>
        </p:txBody>
      </p:sp>
      <p:sp>
        <p:nvSpPr>
          <p:cNvPr id="4" name="Slide Image Placeholder 3">
            <a:extLst>
              <a:ext uri="{FF2B5EF4-FFF2-40B4-BE49-F238E27FC236}">
                <a16:creationId xmlns:a16="http://schemas.microsoft.com/office/drawing/2014/main" id="{9FD89956-AAA2-4176-B8B5-F7AF6760B76C}"/>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D8E85683-AD4B-464E-8F1A-F7EB202382C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A30BD727-57CB-4446-B771-B64BDDC5D5A6}"/>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33FFA2BE-7360-4342-ADCD-76AE889630BA}"/>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378000ED-FEF2-40B9-8A02-C5B695D2C068}" type="slidenum">
              <a:rPr lang="ar-EG" altLang="ar-SA"/>
              <a:pPr/>
              <a:t>‹#›</a:t>
            </a:fld>
            <a:endParaRPr lang="en-US" altLang="ar-SA"/>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6">
            <a:extLst>
              <a:ext uri="{FF2B5EF4-FFF2-40B4-BE49-F238E27FC236}">
                <a16:creationId xmlns:a16="http://schemas.microsoft.com/office/drawing/2014/main" id="{E520FEC8-C652-444C-9D3F-058E80D0E104}"/>
              </a:ext>
            </a:extLst>
          </p:cNvPr>
          <p:cNvSpPr>
            <a:spLocks noGrp="1"/>
          </p:cNvSpPr>
          <p:nvPr>
            <p:ph type="dt" sz="half" idx="10"/>
          </p:nvPr>
        </p:nvSpPr>
        <p:spPr/>
        <p:txBody>
          <a:bodyPr/>
          <a:lstStyle>
            <a:lvl1pPr>
              <a:defRPr/>
            </a:lvl1pPr>
          </a:lstStyle>
          <a:p>
            <a:pPr>
              <a:defRPr/>
            </a:pPr>
            <a:fld id="{B2A8F4A3-6B1A-491A-9BF7-2505B6FCA60F}" type="datetimeFigureOut">
              <a:rPr lang="en-US"/>
              <a:pPr>
                <a:defRPr/>
              </a:pPr>
              <a:t>7/19/2020</a:t>
            </a:fld>
            <a:endParaRPr lang="en-US"/>
          </a:p>
        </p:txBody>
      </p:sp>
      <p:sp>
        <p:nvSpPr>
          <p:cNvPr id="3" name="Footer Placeholder 4">
            <a:extLst>
              <a:ext uri="{FF2B5EF4-FFF2-40B4-BE49-F238E27FC236}">
                <a16:creationId xmlns:a16="http://schemas.microsoft.com/office/drawing/2014/main" id="{1F21F701-7217-4D21-B322-B1784EAB47B1}"/>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30">
            <a:extLst>
              <a:ext uri="{FF2B5EF4-FFF2-40B4-BE49-F238E27FC236}">
                <a16:creationId xmlns:a16="http://schemas.microsoft.com/office/drawing/2014/main" id="{B41D41A8-E42E-4962-8B96-8E80511A8EB6}"/>
              </a:ext>
            </a:extLst>
          </p:cNvPr>
          <p:cNvSpPr>
            <a:spLocks noGrp="1"/>
          </p:cNvSpPr>
          <p:nvPr>
            <p:ph type="sldNum" sz="quarter" idx="12"/>
          </p:nvPr>
        </p:nvSpPr>
        <p:spPr/>
        <p:txBody>
          <a:bodyPr/>
          <a:lstStyle>
            <a:lvl1pPr>
              <a:defRPr/>
            </a:lvl1pPr>
          </a:lstStyle>
          <a:p>
            <a:fld id="{EF39AD97-024A-4B69-84B8-BFD23CC5B526}" type="slidenum">
              <a:rPr lang="ar-EG" altLang="ar-SA"/>
              <a:pPr/>
              <a:t>‹#›</a:t>
            </a:fld>
            <a:endParaRPr lang="en-US" altLang="ar-SA"/>
          </a:p>
        </p:txBody>
      </p:sp>
    </p:spTree>
    <p:extLst>
      <p:ext uri="{BB962C8B-B14F-4D97-AF65-F5344CB8AC3E}">
        <p14:creationId xmlns:p14="http://schemas.microsoft.com/office/powerpoint/2010/main" val="905173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Straight Connector 6">
            <a:extLst>
              <a:ext uri="{FF2B5EF4-FFF2-40B4-BE49-F238E27FC236}">
                <a16:creationId xmlns:a16="http://schemas.microsoft.com/office/drawing/2014/main" id="{368C8098-3D6E-4EAE-B74D-9ACFF3603C15}"/>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29400FFA-BD85-41FF-8317-048DC9011CBD}"/>
              </a:ext>
            </a:extLst>
          </p:cNvPr>
          <p:cNvSpPr>
            <a:spLocks noGrp="1"/>
          </p:cNvSpPr>
          <p:nvPr>
            <p:ph type="dt" sz="half" idx="10"/>
          </p:nvPr>
        </p:nvSpPr>
        <p:spPr/>
        <p:txBody>
          <a:bodyPr/>
          <a:lstStyle>
            <a:lvl1pPr>
              <a:defRPr/>
            </a:lvl1pPr>
          </a:lstStyle>
          <a:p>
            <a:pPr>
              <a:defRPr/>
            </a:pPr>
            <a:fld id="{4B32CF48-969D-4971-AECA-23F94C206223}" type="datetimeFigureOut">
              <a:rPr lang="en-US"/>
              <a:pPr>
                <a:defRPr/>
              </a:pPr>
              <a:t>7/19/2020</a:t>
            </a:fld>
            <a:endParaRPr lang="en-US"/>
          </a:p>
        </p:txBody>
      </p:sp>
      <p:sp>
        <p:nvSpPr>
          <p:cNvPr id="7" name="Footer Placeholder 28">
            <a:extLst>
              <a:ext uri="{FF2B5EF4-FFF2-40B4-BE49-F238E27FC236}">
                <a16:creationId xmlns:a16="http://schemas.microsoft.com/office/drawing/2014/main" id="{AFEA0DA3-0E62-43EB-BD0B-AE9EFD1654AE}"/>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770FFC86-A84D-4774-8157-8706B5534CB4}"/>
              </a:ext>
            </a:extLst>
          </p:cNvPr>
          <p:cNvSpPr>
            <a:spLocks noGrp="1"/>
          </p:cNvSpPr>
          <p:nvPr>
            <p:ph type="sldNum" sz="quarter" idx="12"/>
          </p:nvPr>
        </p:nvSpPr>
        <p:spPr/>
        <p:txBody>
          <a:bodyPr/>
          <a:lstStyle>
            <a:lvl1pPr>
              <a:defRPr/>
            </a:lvl1pPr>
          </a:lstStyle>
          <a:p>
            <a:fld id="{35C22C5D-2881-4026-99F4-DDC944AED6D0}" type="slidenum">
              <a:rPr lang="ar-EG" altLang="ar-SA"/>
              <a:pPr/>
              <a:t>‹#›</a:t>
            </a:fld>
            <a:endParaRPr lang="en-US" altLang="ar-SA"/>
          </a:p>
        </p:txBody>
      </p:sp>
    </p:spTree>
    <p:extLst>
      <p:ext uri="{BB962C8B-B14F-4D97-AF65-F5344CB8AC3E}">
        <p14:creationId xmlns:p14="http://schemas.microsoft.com/office/powerpoint/2010/main" val="2641361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a:t>Click icon to add picture</a:t>
            </a:r>
            <a:endParaRPr lang="en-US" noProof="0" dirty="0"/>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4BD788FC-2A5D-4D8F-866F-987AA629D0F3}"/>
              </a:ext>
            </a:extLst>
          </p:cNvPr>
          <p:cNvSpPr>
            <a:spLocks noGrp="1"/>
          </p:cNvSpPr>
          <p:nvPr>
            <p:ph type="dt" sz="half" idx="10"/>
          </p:nvPr>
        </p:nvSpPr>
        <p:spPr/>
        <p:txBody>
          <a:bodyPr/>
          <a:lstStyle>
            <a:lvl1pPr>
              <a:defRPr/>
            </a:lvl1pPr>
          </a:lstStyle>
          <a:p>
            <a:pPr>
              <a:defRPr/>
            </a:pPr>
            <a:fld id="{B0FC576F-0B8D-4C50-BDC7-62FC014F017C}" type="datetimeFigureOut">
              <a:rPr lang="en-US"/>
              <a:pPr>
                <a:defRPr/>
              </a:pPr>
              <a:t>7/19/2020</a:t>
            </a:fld>
            <a:endParaRPr lang="en-US"/>
          </a:p>
        </p:txBody>
      </p:sp>
      <p:sp>
        <p:nvSpPr>
          <p:cNvPr id="6" name="Footer Placeholder 4">
            <a:extLst>
              <a:ext uri="{FF2B5EF4-FFF2-40B4-BE49-F238E27FC236}">
                <a16:creationId xmlns:a16="http://schemas.microsoft.com/office/drawing/2014/main" id="{D8C13655-CEDD-4ACB-912C-DCA5E381F57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0">
            <a:extLst>
              <a:ext uri="{FF2B5EF4-FFF2-40B4-BE49-F238E27FC236}">
                <a16:creationId xmlns:a16="http://schemas.microsoft.com/office/drawing/2014/main" id="{4AE9D1E9-90B4-4AC0-A679-6947183D2A0E}"/>
              </a:ext>
            </a:extLst>
          </p:cNvPr>
          <p:cNvSpPr>
            <a:spLocks noGrp="1"/>
          </p:cNvSpPr>
          <p:nvPr>
            <p:ph type="sldNum" sz="quarter" idx="12"/>
          </p:nvPr>
        </p:nvSpPr>
        <p:spPr/>
        <p:txBody>
          <a:bodyPr/>
          <a:lstStyle>
            <a:lvl1pPr>
              <a:defRPr/>
            </a:lvl1pPr>
          </a:lstStyle>
          <a:p>
            <a:fld id="{31E9B659-A085-40AB-BD24-EA8C7654ACD7}" type="slidenum">
              <a:rPr lang="ar-EG" altLang="ar-SA"/>
              <a:pPr/>
              <a:t>‹#›</a:t>
            </a:fld>
            <a:endParaRPr lang="en-US" altLang="ar-SA"/>
          </a:p>
        </p:txBody>
      </p:sp>
    </p:spTree>
    <p:extLst>
      <p:ext uri="{BB962C8B-B14F-4D97-AF65-F5344CB8AC3E}">
        <p14:creationId xmlns:p14="http://schemas.microsoft.com/office/powerpoint/2010/main" val="1579943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5"/>
          <a:srcRect/>
          <a:stretch>
            <a:fillRect/>
          </a:stretch>
        </a:blipFill>
        <a:effectLst/>
      </p:bgPr>
    </p:bg>
    <p:spTree>
      <p:nvGrpSpPr>
        <p:cNvPr id="1" name=""/>
        <p:cNvGrpSpPr/>
        <p:nvPr/>
      </p:nvGrpSpPr>
      <p:grpSpPr>
        <a:xfrm>
          <a:off x="0" y="0"/>
          <a:ext cx="0" cy="0"/>
          <a:chOff x="0" y="0"/>
          <a:chExt cx="0" cy="0"/>
        </a:xfrm>
      </p:grpSpPr>
      <p:sp>
        <p:nvSpPr>
          <p:cNvPr id="1026" name="Text Placeholder 7">
            <a:extLst>
              <a:ext uri="{FF2B5EF4-FFF2-40B4-BE49-F238E27FC236}">
                <a16:creationId xmlns:a16="http://schemas.microsoft.com/office/drawing/2014/main" id="{97C7415B-581E-4983-BAB0-D845362FDDC1}"/>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ar-EG"/>
              <a:t>Click to edit Master text styles</a:t>
            </a:r>
          </a:p>
          <a:p>
            <a:pPr lvl="1"/>
            <a:r>
              <a:rPr lang="en-US" altLang="ar-EG"/>
              <a:t>Second level</a:t>
            </a:r>
          </a:p>
          <a:p>
            <a:pPr lvl="2"/>
            <a:r>
              <a:rPr lang="en-US" altLang="ar-EG"/>
              <a:t>Third level</a:t>
            </a:r>
          </a:p>
          <a:p>
            <a:pPr lvl="3"/>
            <a:r>
              <a:rPr lang="en-US" altLang="ar-EG"/>
              <a:t>Fourth level</a:t>
            </a:r>
          </a:p>
          <a:p>
            <a:pPr lvl="4"/>
            <a:r>
              <a:rPr lang="en-US" altLang="ar-EG"/>
              <a:t>Fifth level</a:t>
            </a:r>
          </a:p>
        </p:txBody>
      </p:sp>
      <p:sp>
        <p:nvSpPr>
          <p:cNvPr id="10" name="Title Placeholder 9">
            <a:extLst>
              <a:ext uri="{FF2B5EF4-FFF2-40B4-BE49-F238E27FC236}">
                <a16:creationId xmlns:a16="http://schemas.microsoft.com/office/drawing/2014/main" id="{A7646A34-28C6-4E7F-AD8D-592E08805A08}"/>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13" name="Date Placeholder 6">
            <a:extLst>
              <a:ext uri="{FF2B5EF4-FFF2-40B4-BE49-F238E27FC236}">
                <a16:creationId xmlns:a16="http://schemas.microsoft.com/office/drawing/2014/main" id="{DA275C02-3682-46FD-B55B-5F9F35474359}"/>
              </a:ext>
            </a:extLst>
          </p:cNvPr>
          <p:cNvSpPr>
            <a:spLocks noGrp="1"/>
          </p:cNvSpPr>
          <p:nvPr>
            <p:ph type="dt" sz="half" idx="2"/>
          </p:nvPr>
        </p:nvSpPr>
        <p:spPr>
          <a:xfrm>
            <a:off x="6477000" y="76200"/>
            <a:ext cx="2514600" cy="288925"/>
          </a:xfrm>
          <a:prstGeom prst="rect">
            <a:avLst/>
          </a:prstGeom>
        </p:spPr>
        <p:txBody>
          <a:bodyPr vert="horz"/>
          <a:lstStyle>
            <a:lvl1pPr fontAlgn="auto">
              <a:spcBef>
                <a:spcPts val="0"/>
              </a:spcBef>
              <a:spcAft>
                <a:spcPts val="0"/>
              </a:spcAft>
              <a:defRPr sz="1200">
                <a:solidFill>
                  <a:schemeClr val="accent1">
                    <a:shade val="75000"/>
                  </a:schemeClr>
                </a:solidFill>
                <a:latin typeface="+mn-lt"/>
                <a:cs typeface="+mn-cs"/>
              </a:defRPr>
            </a:lvl1pPr>
          </a:lstStyle>
          <a:p>
            <a:pPr>
              <a:defRPr/>
            </a:pPr>
            <a:fld id="{D79A0F49-942D-413B-B93F-83CB5C317F3D}" type="datetimeFigureOut">
              <a:rPr lang="en-US"/>
              <a:pPr>
                <a:defRPr/>
              </a:pPr>
              <a:t>7/19/2020</a:t>
            </a:fld>
            <a:endParaRPr lang="en-US"/>
          </a:p>
        </p:txBody>
      </p:sp>
      <p:sp>
        <p:nvSpPr>
          <p:cNvPr id="14" name="Footer Placeholder 4">
            <a:extLst>
              <a:ext uri="{FF2B5EF4-FFF2-40B4-BE49-F238E27FC236}">
                <a16:creationId xmlns:a16="http://schemas.microsoft.com/office/drawing/2014/main" id="{8B037566-73F8-4EF0-AC23-39E8A1E4F806}"/>
              </a:ext>
            </a:extLst>
          </p:cNvPr>
          <p:cNvSpPr>
            <a:spLocks noGrp="1"/>
          </p:cNvSpPr>
          <p:nvPr>
            <p:ph type="ftr" sz="quarter" idx="3"/>
          </p:nvPr>
        </p:nvSpPr>
        <p:spPr>
          <a:xfrm>
            <a:off x="3124200" y="76200"/>
            <a:ext cx="3352800" cy="288925"/>
          </a:xfrm>
          <a:prstGeom prst="rect">
            <a:avLst/>
          </a:prstGeom>
        </p:spPr>
        <p:txBody>
          <a:bodyPr vert="horz"/>
          <a:lstStyle>
            <a:lvl1pPr algn="r" fontAlgn="auto">
              <a:spcBef>
                <a:spcPts val="0"/>
              </a:spcBef>
              <a:spcAft>
                <a:spcPts val="0"/>
              </a:spcAft>
              <a:defRPr sz="1200">
                <a:solidFill>
                  <a:schemeClr val="accent1">
                    <a:shade val="75000"/>
                  </a:schemeClr>
                </a:solidFill>
                <a:latin typeface="+mn-lt"/>
                <a:cs typeface="+mn-cs"/>
              </a:defRPr>
            </a:lvl1pPr>
          </a:lstStyle>
          <a:p>
            <a:pPr>
              <a:defRPr/>
            </a:pPr>
            <a:endParaRPr lang="en-US"/>
          </a:p>
        </p:txBody>
      </p:sp>
      <p:sp>
        <p:nvSpPr>
          <p:cNvPr id="15" name="Slide Number Placeholder 30">
            <a:extLst>
              <a:ext uri="{FF2B5EF4-FFF2-40B4-BE49-F238E27FC236}">
                <a16:creationId xmlns:a16="http://schemas.microsoft.com/office/drawing/2014/main" id="{82B6C9DD-24EC-47A2-97F1-C7DCE6C601BB}"/>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latin typeface="Franklin Gothic Book" panose="020B0503020102020204" pitchFamily="34" charset="0"/>
              </a:defRPr>
            </a:lvl1pPr>
          </a:lstStyle>
          <a:p>
            <a:fld id="{84E10622-6DFC-4FE2-A4F0-A61E81FA45FE}" type="slidenum">
              <a:rPr lang="ar-EG" altLang="ar-SA"/>
              <a:pPr/>
              <a:t>‹#›</a:t>
            </a:fld>
            <a:endParaRPr lang="en-US" altLang="ar-SA"/>
          </a:p>
        </p:txBody>
      </p:sp>
    </p:spTree>
  </p:cSld>
  <p:clrMap bg1="lt1" tx1="dk1" bg2="lt2" tx2="dk2" accent1="accent1" accent2="accent2" accent3="accent3" accent4="accent4" accent5="accent5" accent6="accent6" hlink="hlink" folHlink="folHlink"/>
  <p:sldLayoutIdLst>
    <p:sldLayoutId id="2147483769" r:id="rId1"/>
    <p:sldLayoutId id="2147483771" r:id="rId2"/>
    <p:sldLayoutId id="2147483770" r:id="rId3"/>
  </p:sldLayoutIdLst>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Arial" pitchFamily="34" charset="0"/>
          <a:ea typeface="+mj-ea"/>
          <a:cs typeface="+mj-cs"/>
        </a:defRPr>
      </a:lvl1pPr>
      <a:lvl2pPr algn="l" rtl="0" eaLnBrk="0" fontAlgn="base" hangingPunct="0">
        <a:spcBef>
          <a:spcPct val="0"/>
        </a:spcBef>
        <a:spcAft>
          <a:spcPct val="0"/>
        </a:spcAft>
        <a:defRPr sz="3600">
          <a:solidFill>
            <a:schemeClr val="tx2"/>
          </a:solidFill>
          <a:latin typeface="Arial" pitchFamily="34" charset="0"/>
        </a:defRPr>
      </a:lvl2pPr>
      <a:lvl3pPr algn="l" rtl="0" eaLnBrk="0" fontAlgn="base" hangingPunct="0">
        <a:spcBef>
          <a:spcPct val="0"/>
        </a:spcBef>
        <a:spcAft>
          <a:spcPct val="0"/>
        </a:spcAft>
        <a:defRPr sz="3600">
          <a:solidFill>
            <a:schemeClr val="tx2"/>
          </a:solidFill>
          <a:latin typeface="Arial" pitchFamily="34" charset="0"/>
        </a:defRPr>
      </a:lvl3pPr>
      <a:lvl4pPr algn="l" rtl="0" eaLnBrk="0" fontAlgn="base" hangingPunct="0">
        <a:spcBef>
          <a:spcPct val="0"/>
        </a:spcBef>
        <a:spcAft>
          <a:spcPct val="0"/>
        </a:spcAft>
        <a:defRPr sz="3600">
          <a:solidFill>
            <a:schemeClr val="tx2"/>
          </a:solidFill>
          <a:latin typeface="Arial" pitchFamily="34" charset="0"/>
        </a:defRPr>
      </a:lvl4pPr>
      <a:lvl5pPr algn="l" rtl="0" eaLnBrk="0" fontAlgn="base" hangingPunct="0">
        <a:spcBef>
          <a:spcPct val="0"/>
        </a:spcBef>
        <a:spcAft>
          <a:spcPct val="0"/>
        </a:spcAft>
        <a:defRPr sz="3600">
          <a:solidFill>
            <a:schemeClr val="tx2"/>
          </a:solidFill>
          <a:latin typeface="Arial"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82" charset="2"/>
        <a:buChar char=""/>
        <a:defRPr sz="3200" kern="1200">
          <a:solidFill>
            <a:schemeClr val="tx2"/>
          </a:solidFill>
          <a:latin typeface="Arial" pitchFamily="34" charset="0"/>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82" charset="2"/>
        <a:buChar char=""/>
        <a:defRPr sz="2800" kern="1200">
          <a:solidFill>
            <a:schemeClr val="tx2"/>
          </a:solidFill>
          <a:latin typeface="Arial" pitchFamily="34" charset="0"/>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82" charset="2"/>
        <a:buChar char=""/>
        <a:defRPr sz="2400" kern="1200">
          <a:solidFill>
            <a:schemeClr val="tx2"/>
          </a:solidFill>
          <a:latin typeface="Arial" pitchFamily="34" charset="0"/>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82" charset="2"/>
        <a:buChar char=""/>
        <a:defRPr sz="2000" kern="1200">
          <a:solidFill>
            <a:schemeClr val="tx2"/>
          </a:solidFill>
          <a:latin typeface="Arial" pitchFamily="34" charset="0"/>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82" charset="2"/>
        <a:buChar char=""/>
        <a:defRPr sz="2000" kern="1200">
          <a:solidFill>
            <a:schemeClr val="tx2"/>
          </a:solidFill>
          <a:latin typeface="Arial" pitchFamily="34" charset="0"/>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56B2A15A-702F-46BD-8128-2B959C798CF2}"/>
              </a:ext>
            </a:extLst>
          </p:cNvPr>
          <p:cNvSpPr>
            <a:spLocks noGrp="1" noChangeArrowheads="1"/>
          </p:cNvSpPr>
          <p:nvPr>
            <p:ph type="title" idx="4294967295"/>
          </p:nvPr>
        </p:nvSpPr>
        <p:spPr/>
        <p:txBody>
          <a:bodyPr/>
          <a:lstStyle/>
          <a:p>
            <a:pPr eaLnBrk="1" hangingPunct="1">
              <a:defRPr/>
            </a:pPr>
            <a:endParaRPr lang="en-US">
              <a:latin typeface="+mj-lt"/>
            </a:endParaRPr>
          </a:p>
        </p:txBody>
      </p:sp>
      <p:sp>
        <p:nvSpPr>
          <p:cNvPr id="3075" name="Rectangle 3">
            <a:extLst>
              <a:ext uri="{FF2B5EF4-FFF2-40B4-BE49-F238E27FC236}">
                <a16:creationId xmlns:a16="http://schemas.microsoft.com/office/drawing/2014/main" id="{295D3018-EA9A-406A-9276-89EEF8D2EA37}"/>
              </a:ext>
            </a:extLst>
          </p:cNvPr>
          <p:cNvSpPr>
            <a:spLocks noGrp="1" noChangeArrowheads="1"/>
          </p:cNvSpPr>
          <p:nvPr>
            <p:ph type="body" idx="4294967295"/>
          </p:nvPr>
        </p:nvSpPr>
        <p:spPr>
          <a:xfrm>
            <a:off x="457200" y="1484313"/>
            <a:ext cx="8229600" cy="4611687"/>
          </a:xfrm>
          <a:gradFill rotWithShape="1">
            <a:gsLst>
              <a:gs pos="0">
                <a:srgbClr val="000082"/>
              </a:gs>
              <a:gs pos="30000">
                <a:srgbClr val="66008F"/>
              </a:gs>
              <a:gs pos="64999">
                <a:srgbClr val="BA0066"/>
              </a:gs>
              <a:gs pos="89999">
                <a:srgbClr val="FF0000"/>
              </a:gs>
              <a:gs pos="100000">
                <a:srgbClr val="FF8200"/>
              </a:gs>
            </a:gsLst>
            <a:lin ang="5400000" scaled="1"/>
          </a:gradFill>
        </p:spPr>
        <p:txBody>
          <a:bodyPr/>
          <a:lstStyle/>
          <a:p>
            <a:pPr eaLnBrk="1" hangingPunct="1">
              <a:buFontTx/>
              <a:buNone/>
            </a:pPr>
            <a:endParaRPr lang="ar-EG" altLang="ar-EG">
              <a:latin typeface="Franklin Gothic Book" panose="020B0503020102020204" pitchFamily="34" charset="0"/>
              <a:cs typeface="Tahoma" panose="020B0604030504040204" pitchFamily="34" charset="0"/>
            </a:endParaRPr>
          </a:p>
        </p:txBody>
      </p:sp>
      <p:sp>
        <p:nvSpPr>
          <p:cNvPr id="43012" name="AutoShape 4">
            <a:extLst>
              <a:ext uri="{FF2B5EF4-FFF2-40B4-BE49-F238E27FC236}">
                <a16:creationId xmlns:a16="http://schemas.microsoft.com/office/drawing/2014/main" id="{599B9804-F00D-4D51-A3AE-4272E6F2F3E9}"/>
              </a:ext>
            </a:extLst>
          </p:cNvPr>
          <p:cNvSpPr>
            <a:spLocks noChangeArrowheads="1"/>
          </p:cNvSpPr>
          <p:nvPr/>
        </p:nvSpPr>
        <p:spPr bwMode="auto">
          <a:xfrm>
            <a:off x="1908175" y="1916113"/>
            <a:ext cx="5903913" cy="2376487"/>
          </a:xfrm>
          <a:prstGeom prst="wedgeRoundRectCallout">
            <a:avLst>
              <a:gd name="adj1" fmla="val 310"/>
              <a:gd name="adj2" fmla="val 133366"/>
              <a:gd name="adj3" fmla="val 16667"/>
            </a:avLst>
          </a:prstGeom>
          <a:gradFill rotWithShape="1">
            <a:gsLst>
              <a:gs pos="0">
                <a:schemeClr val="bg2"/>
              </a:gs>
              <a:gs pos="100000">
                <a:schemeClr val="bg2">
                  <a:gamma/>
                  <a:shade val="46275"/>
                  <a:invGamma/>
                </a:schemeClr>
              </a:gs>
            </a:gsLst>
            <a:lin ang="5400000" scaled="1"/>
          </a:gradFill>
          <a:ln w="9525">
            <a:solidFill>
              <a:srgbClr val="FF0000"/>
            </a:solidFill>
            <a:miter lim="800000"/>
            <a:headEnd/>
            <a:tailEnd/>
          </a:ln>
          <a:effectLst/>
        </p:spPr>
        <p:txBody>
          <a:bodyPr/>
          <a:lstStyle/>
          <a:p>
            <a:pPr algn="ctr">
              <a:defRPr/>
            </a:pPr>
            <a:endParaRPr lang="ar-EG" sz="3200" b="1" dirty="0">
              <a:solidFill>
                <a:schemeClr val="hlink"/>
              </a:solidFill>
              <a:effectLst>
                <a:outerShdw blurRad="38100" dist="38100" dir="2700000" algn="tl">
                  <a:srgbClr val="000000"/>
                </a:outerShdw>
              </a:effectLst>
              <a:latin typeface="Arial" charset="0"/>
              <a:cs typeface="Arial" charset="0"/>
            </a:endParaRPr>
          </a:p>
          <a:p>
            <a:pPr algn="ctr">
              <a:defRPr/>
            </a:pPr>
            <a:r>
              <a:rPr lang="ar-EG" sz="4400" b="1" dirty="0">
                <a:solidFill>
                  <a:srgbClr val="C00000"/>
                </a:solidFill>
                <a:effectLst>
                  <a:outerShdw blurRad="38100" dist="38100" dir="2700000" algn="tl">
                    <a:srgbClr val="000000"/>
                  </a:outerShdw>
                </a:effectLst>
                <a:latin typeface="Arial" charset="0"/>
                <a:cs typeface="Arial" charset="0"/>
              </a:rPr>
              <a:t>4- الأمراض الفيروسية</a:t>
            </a:r>
          </a:p>
          <a:p>
            <a:pPr algn="ctr">
              <a:defRPr/>
            </a:pPr>
            <a:endParaRPr lang="ar-EG" sz="3200" b="1" dirty="0">
              <a:solidFill>
                <a:schemeClr val="hlink"/>
              </a:solidFill>
              <a:effectLst>
                <a:outerShdw blurRad="38100" dist="38100" dir="2700000" algn="tl">
                  <a:srgbClr val="000000"/>
                </a:outerShdw>
              </a:effectLst>
              <a:latin typeface="Arial" charset="0"/>
              <a:cs typeface="Arial" charset="0"/>
            </a:endParaRPr>
          </a:p>
          <a:p>
            <a:pPr algn="ctr">
              <a:defRPr/>
            </a:pPr>
            <a:endParaRPr lang="ar-EG" b="1" dirty="0">
              <a:solidFill>
                <a:schemeClr val="accent1"/>
              </a:solidFill>
              <a:effectLst>
                <a:outerShdw blurRad="38100" dist="38100" dir="2700000" algn="tl">
                  <a:srgbClr val="000000"/>
                </a:outerShdw>
              </a:effectLst>
              <a:latin typeface="Arial" charset="0"/>
              <a:cs typeface="Arial" charset="0"/>
            </a:endParaRPr>
          </a:p>
          <a:p>
            <a:pPr algn="ctr">
              <a:defRPr/>
            </a:pPr>
            <a:endParaRPr lang="en-US" b="1" dirty="0">
              <a:solidFill>
                <a:schemeClr val="hlink"/>
              </a:solidFill>
              <a:effectLst>
                <a:outerShdw blurRad="38100" dist="38100" dir="2700000" algn="tl">
                  <a:srgbClr val="000000"/>
                </a:outerShdw>
              </a:effectLst>
              <a:latin typeface="Arial" charset="0"/>
              <a:cs typeface="Arial" charset="0"/>
            </a:endParaRPr>
          </a:p>
          <a:p>
            <a:pPr algn="ctr">
              <a:defRPr/>
            </a:pPr>
            <a:endParaRPr lang="en-US" b="1" dirty="0">
              <a:solidFill>
                <a:schemeClr val="hlink"/>
              </a:solidFill>
              <a:effectLst>
                <a:outerShdw blurRad="38100" dist="38100" dir="2700000" algn="tl">
                  <a:srgbClr val="000000"/>
                </a:outerShdw>
              </a:effectLst>
              <a:latin typeface="Arial" charset="0"/>
              <a:cs typeface="Arial" charset="0"/>
            </a:endParaRPr>
          </a:p>
          <a:p>
            <a:pPr algn="ctr">
              <a:defRPr/>
            </a:pPr>
            <a:endParaRPr lang="en-US" b="1" dirty="0">
              <a:solidFill>
                <a:schemeClr val="hlink"/>
              </a:solidFill>
              <a:effectLst>
                <a:outerShdw blurRad="38100" dist="38100" dir="2700000" algn="tl">
                  <a:srgbClr val="000000"/>
                </a:outerShdw>
              </a:effectLst>
              <a:latin typeface="Arial" charset="0"/>
              <a:cs typeface="Arial" charset="0"/>
            </a:endParaRPr>
          </a:p>
          <a:p>
            <a:pPr algn="ctr">
              <a:defRPr/>
            </a:pPr>
            <a:endParaRPr lang="en-US" b="1" dirty="0">
              <a:solidFill>
                <a:schemeClr val="hlink"/>
              </a:solidFill>
              <a:effectLst>
                <a:outerShdw blurRad="38100" dist="38100" dir="2700000" algn="tl">
                  <a:srgbClr val="000000"/>
                </a:outerShdw>
              </a:effectLst>
              <a:latin typeface="Arial" charset="0"/>
              <a:cs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C5F78B41-0A71-4A34-80E1-07D95B748E3B}"/>
              </a:ext>
            </a:extLst>
          </p:cNvPr>
          <p:cNvSpPr>
            <a:spLocks noGrp="1" noChangeArrowheads="1"/>
          </p:cNvSpPr>
          <p:nvPr>
            <p:ph type="body" idx="4294967295"/>
          </p:nvPr>
        </p:nvSpPr>
        <p:spPr>
          <a:xfrm>
            <a:off x="250825" y="1268413"/>
            <a:ext cx="8642350" cy="5256212"/>
          </a:xfrm>
          <a:solidFill>
            <a:schemeClr val="bg2"/>
          </a:solidFill>
        </p:spPr>
        <p:txBody>
          <a:bodyPr/>
          <a:lstStyle/>
          <a:p>
            <a:pPr algn="r" rtl="1" eaLnBrk="1" hangingPunct="1">
              <a:lnSpc>
                <a:spcPct val="90000"/>
              </a:lnSpc>
              <a:buFont typeface="Wingdings 2" panose="05020102010507070707" pitchFamily="82" charset="2"/>
              <a:buNone/>
            </a:pPr>
            <a:endParaRPr lang="ar-SA" altLang="ar-EG" sz="2400" b="1">
              <a:latin typeface="Times New Roman" panose="02020603050405020304" pitchFamily="18" charset="0"/>
              <a:cs typeface="Times New Roman" panose="02020603050405020304" pitchFamily="18" charset="0"/>
            </a:endParaRPr>
          </a:p>
          <a:p>
            <a:pPr algn="r" rtl="1" eaLnBrk="1" hangingPunct="1">
              <a:lnSpc>
                <a:spcPct val="90000"/>
              </a:lnSpc>
              <a:buFont typeface="Wingdings 2" panose="05020102010507070707" pitchFamily="82" charset="2"/>
              <a:buNone/>
            </a:pPr>
            <a:r>
              <a:rPr lang="ar-SA" altLang="ar-EG" sz="2400" b="1">
                <a:latin typeface="Times New Roman" panose="02020603050405020304" pitchFamily="18" charset="0"/>
                <a:cs typeface="Times New Roman" panose="02020603050405020304" pitchFamily="18" charset="0"/>
              </a:rPr>
              <a:t>	</a:t>
            </a:r>
            <a:r>
              <a:rPr lang="ar-SA" altLang="ar-EG" sz="2400" b="1">
                <a:solidFill>
                  <a:schemeClr val="tx1"/>
                </a:solidFill>
                <a:latin typeface="Times New Roman" panose="02020603050405020304" pitchFamily="18" charset="0"/>
                <a:cs typeface="Times New Roman" panose="02020603050405020304" pitchFamily="18" charset="0"/>
              </a:rPr>
              <a:t>تعتبر الأمراض الفيروسية أشد الأمراض فعالية على الحشرات خاصة حرشفية الأجنحة .  </a:t>
            </a:r>
            <a:endParaRPr lang="ar-SA" altLang="ar-EG" sz="2400" b="1" u="sng">
              <a:solidFill>
                <a:schemeClr val="tx1"/>
              </a:solidFill>
              <a:latin typeface="Times New Roman" panose="02020603050405020304" pitchFamily="18" charset="0"/>
              <a:cs typeface="Times New Roman" panose="02020603050405020304" pitchFamily="18" charset="0"/>
            </a:endParaRPr>
          </a:p>
          <a:p>
            <a:pPr algn="just" rtl="1" eaLnBrk="1" hangingPunct="1">
              <a:lnSpc>
                <a:spcPct val="90000"/>
              </a:lnSpc>
              <a:buFont typeface="Wingdings 2" panose="05020102010507070707" pitchFamily="82" charset="2"/>
              <a:buNone/>
            </a:pPr>
            <a:r>
              <a:rPr lang="ar-EG" altLang="ar-EG" sz="2800" b="1">
                <a:solidFill>
                  <a:srgbClr val="CC0000"/>
                </a:solidFill>
                <a:latin typeface="Times New Roman" panose="02020603050405020304" pitchFamily="18" charset="0"/>
                <a:cs typeface="Times New Roman" panose="02020603050405020304" pitchFamily="18" charset="0"/>
              </a:rPr>
              <a:t>    </a:t>
            </a:r>
            <a:r>
              <a:rPr lang="ar-SA" altLang="ar-EG" sz="2800" b="1">
                <a:solidFill>
                  <a:srgbClr val="CC0000"/>
                </a:solidFill>
                <a:latin typeface="Times New Roman" panose="02020603050405020304" pitchFamily="18" charset="0"/>
                <a:cs typeface="Times New Roman" panose="02020603050405020304" pitchFamily="18" charset="0"/>
              </a:rPr>
              <a:t>كيفية حدوث ألعدوي</a:t>
            </a:r>
            <a:r>
              <a:rPr lang="ar-SA" altLang="ar-EG" sz="2400" b="1">
                <a:solidFill>
                  <a:srgbClr val="CC0000"/>
                </a:solidFill>
                <a:latin typeface="Times New Roman" panose="02020603050405020304" pitchFamily="18" charset="0"/>
                <a:cs typeface="Times New Roman" panose="02020603050405020304" pitchFamily="18" charset="0"/>
              </a:rPr>
              <a:t> :</a:t>
            </a:r>
            <a:r>
              <a:rPr lang="ar-SA" altLang="ar-EG" sz="2400" b="1">
                <a:solidFill>
                  <a:schemeClr val="folHlink"/>
                </a:solidFill>
                <a:latin typeface="Times New Roman" panose="02020603050405020304" pitchFamily="18" charset="0"/>
                <a:cs typeface="Times New Roman" panose="02020603050405020304" pitchFamily="18" charset="0"/>
              </a:rPr>
              <a:t> </a:t>
            </a:r>
            <a:endParaRPr lang="ar-EG" altLang="ar-EG" sz="2400" b="1">
              <a:solidFill>
                <a:schemeClr val="folHlink"/>
              </a:solidFill>
              <a:latin typeface="Times New Roman" panose="02020603050405020304" pitchFamily="18" charset="0"/>
              <a:cs typeface="Times New Roman" panose="02020603050405020304" pitchFamily="18" charset="0"/>
            </a:endParaRPr>
          </a:p>
          <a:p>
            <a:pPr algn="just" rtl="1" eaLnBrk="1" hangingPunct="1">
              <a:lnSpc>
                <a:spcPct val="90000"/>
              </a:lnSpc>
              <a:buFont typeface="Wingdings 2" panose="05020102010507070707" pitchFamily="82" charset="2"/>
              <a:buNone/>
            </a:pPr>
            <a:r>
              <a:rPr lang="ar-EG" altLang="ar-EG" sz="2400" b="1">
                <a:solidFill>
                  <a:schemeClr val="tx1"/>
                </a:solidFill>
                <a:latin typeface="Franklin Gothic Book" panose="020B0503020102020204" pitchFamily="34" charset="0"/>
                <a:cs typeface="Arial" panose="020B0604020202020204" pitchFamily="34" charset="0"/>
              </a:rPr>
              <a:t>ت</a:t>
            </a:r>
            <a:r>
              <a:rPr lang="ar-SA" altLang="ar-EG" sz="2400" b="1">
                <a:solidFill>
                  <a:schemeClr val="tx1"/>
                </a:solidFill>
                <a:latin typeface="Franklin Gothic Book" panose="020B0503020102020204" pitchFamily="34" charset="0"/>
                <a:cs typeface="Arial" panose="020B0604020202020204" pitchFamily="34" charset="0"/>
              </a:rPr>
              <a:t>نتقل </a:t>
            </a:r>
            <a:r>
              <a:rPr lang="ar-EG" altLang="ar-EG" sz="2400" b="1">
                <a:solidFill>
                  <a:schemeClr val="tx1"/>
                </a:solidFill>
                <a:latin typeface="Franklin Gothic Book" panose="020B0503020102020204" pitchFamily="34" charset="0"/>
                <a:cs typeface="Arial" panose="020B0604020202020204" pitchFamily="34" charset="0"/>
              </a:rPr>
              <a:t>العدوي </a:t>
            </a:r>
            <a:r>
              <a:rPr lang="ar-SA" altLang="ar-EG" sz="2400" b="1">
                <a:solidFill>
                  <a:schemeClr val="tx1"/>
                </a:solidFill>
                <a:latin typeface="Franklin Gothic Book" panose="020B0503020102020204" pitchFamily="34" charset="0"/>
                <a:cs typeface="Arial" panose="020B0604020202020204" pitchFamily="34" charset="0"/>
              </a:rPr>
              <a:t>من حشرة</a:t>
            </a:r>
            <a:r>
              <a:rPr lang="ar-EG" altLang="ar-EG" sz="2400" b="1">
                <a:solidFill>
                  <a:schemeClr val="tx1"/>
                </a:solidFill>
                <a:latin typeface="Franklin Gothic Book" panose="020B0503020102020204" pitchFamily="34" charset="0"/>
                <a:cs typeface="Arial" panose="020B0604020202020204" pitchFamily="34" charset="0"/>
              </a:rPr>
              <a:t> مصابة</a:t>
            </a:r>
            <a:r>
              <a:rPr lang="ar-SA" altLang="ar-EG" sz="2400" b="1">
                <a:solidFill>
                  <a:schemeClr val="tx1"/>
                </a:solidFill>
                <a:latin typeface="Franklin Gothic Book" panose="020B0503020102020204" pitchFamily="34" charset="0"/>
                <a:cs typeface="Arial" panose="020B0604020202020204" pitchFamily="34" charset="0"/>
              </a:rPr>
              <a:t> إلى أخرى</a:t>
            </a:r>
            <a:r>
              <a:rPr lang="ar-EG" altLang="ar-EG" sz="2400" b="1">
                <a:solidFill>
                  <a:schemeClr val="tx1"/>
                </a:solidFill>
                <a:latin typeface="Franklin Gothic Book" panose="020B0503020102020204" pitchFamily="34" charset="0"/>
                <a:cs typeface="Arial" panose="020B0604020202020204" pitchFamily="34" charset="0"/>
              </a:rPr>
              <a:t> سليمة</a:t>
            </a:r>
            <a:r>
              <a:rPr lang="ar-SA" altLang="ar-EG" sz="2400" b="1">
                <a:solidFill>
                  <a:schemeClr val="tx1"/>
                </a:solidFill>
                <a:latin typeface="Franklin Gothic Book" panose="020B0503020102020204" pitchFamily="34" charset="0"/>
                <a:cs typeface="Arial" panose="020B0604020202020204" pitchFamily="34" charset="0"/>
              </a:rPr>
              <a:t> </a:t>
            </a:r>
            <a:r>
              <a:rPr lang="ar-EG" altLang="ar-EG" sz="2400" b="1">
                <a:solidFill>
                  <a:schemeClr val="tx1"/>
                </a:solidFill>
                <a:latin typeface="Franklin Gothic Book" panose="020B0503020102020204" pitchFamily="34" charset="0"/>
                <a:cs typeface="Arial" panose="020B0604020202020204" pitchFamily="34" charset="0"/>
              </a:rPr>
              <a:t>عن</a:t>
            </a:r>
            <a:r>
              <a:rPr lang="ar-SA" altLang="ar-EG" sz="2400" b="1">
                <a:solidFill>
                  <a:schemeClr val="tx1"/>
                </a:solidFill>
                <a:latin typeface="Franklin Gothic Book" panose="020B0503020102020204" pitchFamily="34" charset="0"/>
                <a:cs typeface="Arial" panose="020B0604020202020204" pitchFamily="34" charset="0"/>
              </a:rPr>
              <a:t> طريق ابتلاع غذاء ملوث بالحوافظ ، وعندما يتم ابتلاع الحوافظ بواسطة العوائل الحساسة تذوب هذه الحوافظ ، وتنطلق وحدات الفيروس العضوية في تجويف المعدة الوسطى وتصيب الخلايا الحساسة (الأجسام الدهنية والعضلات وخلايا الجلد) </a:t>
            </a:r>
            <a:endParaRPr lang="ar-EG" altLang="ar-EG" sz="2400" b="1">
              <a:solidFill>
                <a:schemeClr val="tx1"/>
              </a:solidFill>
              <a:latin typeface="Franklin Gothic Book" panose="020B0503020102020204" pitchFamily="34" charset="0"/>
              <a:cs typeface="Arial" panose="020B0604020202020204" pitchFamily="34" charset="0"/>
            </a:endParaRPr>
          </a:p>
          <a:p>
            <a:pPr algn="just" rtl="1" eaLnBrk="1" hangingPunct="1">
              <a:lnSpc>
                <a:spcPct val="90000"/>
              </a:lnSpc>
              <a:buFont typeface="Wingdings 2" panose="05020102010507070707" pitchFamily="82" charset="2"/>
              <a:buNone/>
            </a:pPr>
            <a:r>
              <a:rPr lang="ar-SA" altLang="ar-EG" sz="2400" b="1">
                <a:solidFill>
                  <a:srgbClr val="C00000"/>
                </a:solidFill>
                <a:latin typeface="Franklin Gothic Book" panose="020B0503020102020204" pitchFamily="34" charset="0"/>
                <a:cs typeface="Arial" panose="020B0604020202020204" pitchFamily="34" charset="0"/>
              </a:rPr>
              <a:t>الفترة اللازمة لقتل اليرقات </a:t>
            </a:r>
            <a:r>
              <a:rPr lang="ar-SA" altLang="ar-EG" sz="2400" b="1">
                <a:solidFill>
                  <a:schemeClr val="tx1"/>
                </a:solidFill>
                <a:latin typeface="Franklin Gothic Book" panose="020B0503020102020204" pitchFamily="34" charset="0"/>
                <a:cs typeface="Arial" panose="020B0604020202020204" pitchFamily="34" charset="0"/>
              </a:rPr>
              <a:t>بعد ابتلاع الحوافظ تتراوح </a:t>
            </a:r>
            <a:r>
              <a:rPr lang="ar-SA" altLang="ar-EG" sz="2400" b="1">
                <a:solidFill>
                  <a:srgbClr val="0000CC"/>
                </a:solidFill>
                <a:latin typeface="Franklin Gothic Book" panose="020B0503020102020204" pitchFamily="34" charset="0"/>
                <a:cs typeface="Arial" panose="020B0604020202020204" pitchFamily="34" charset="0"/>
              </a:rPr>
              <a:t>بين 4 أيام إلى 3 أسابيع</a:t>
            </a:r>
            <a:r>
              <a:rPr lang="ar-SA" altLang="ar-EG" sz="2400">
                <a:solidFill>
                  <a:srgbClr val="0000CC"/>
                </a:solidFill>
                <a:latin typeface="Franklin Gothic Book" panose="020B0503020102020204" pitchFamily="34" charset="0"/>
              </a:rPr>
              <a:t> </a:t>
            </a:r>
            <a:endParaRPr lang="ar-EG" altLang="ar-EG" sz="2400">
              <a:solidFill>
                <a:srgbClr val="0000CC"/>
              </a:solidFill>
              <a:latin typeface="Franklin Gothic Book" panose="020B0503020102020204" pitchFamily="34" charset="0"/>
            </a:endParaRPr>
          </a:p>
          <a:p>
            <a:pPr algn="just" rtl="1" eaLnBrk="1" hangingPunct="1">
              <a:lnSpc>
                <a:spcPct val="90000"/>
              </a:lnSpc>
              <a:buFont typeface="Wingdings 2" panose="05020102010507070707" pitchFamily="82" charset="2"/>
              <a:buNone/>
            </a:pPr>
            <a:endParaRPr lang="ar-EG" altLang="ar-EG" sz="2400">
              <a:solidFill>
                <a:srgbClr val="0000CC"/>
              </a:solidFill>
              <a:latin typeface="Franklin Gothic Book" panose="020B0503020102020204" pitchFamily="34" charset="0"/>
              <a:cs typeface="Arial" panose="020B0604020202020204" pitchFamily="34" charset="0"/>
            </a:endParaRPr>
          </a:p>
          <a:p>
            <a:pPr algn="just" rtl="1" eaLnBrk="1" hangingPunct="1">
              <a:lnSpc>
                <a:spcPct val="90000"/>
              </a:lnSpc>
              <a:buFont typeface="Wingdings 2" panose="05020102010507070707" pitchFamily="82" charset="2"/>
              <a:buNone/>
            </a:pPr>
            <a:r>
              <a:rPr lang="ar-SA" altLang="ar-EG" sz="2400" b="1">
                <a:solidFill>
                  <a:schemeClr val="tx1"/>
                </a:solidFill>
                <a:latin typeface="Times New Roman" panose="02020603050405020304" pitchFamily="18" charset="0"/>
                <a:cs typeface="Times New Roman" panose="02020603050405020304" pitchFamily="18" charset="0"/>
              </a:rPr>
              <a:t>    ومن أهم الفيروسات التي تصيب الحشرات فيرس بوليهدرسز </a:t>
            </a:r>
            <a:r>
              <a:rPr lang="en-US" altLang="ar-EG" sz="2400" b="1">
                <a:solidFill>
                  <a:schemeClr val="tx1"/>
                </a:solidFill>
                <a:latin typeface="Times New Roman" panose="02020603050405020304" pitchFamily="18" charset="0"/>
                <a:cs typeface="Times New Roman" panose="02020603050405020304" pitchFamily="18" charset="0"/>
              </a:rPr>
              <a:t>Polyhidrosis </a:t>
            </a:r>
            <a:r>
              <a:rPr lang="ar-SA" altLang="ar-EG" sz="2400" b="1">
                <a:solidFill>
                  <a:schemeClr val="tx1"/>
                </a:solidFill>
                <a:latin typeface="Times New Roman" panose="02020603050405020304" pitchFamily="18" charset="0"/>
                <a:cs typeface="Times New Roman" panose="02020603050405020304" pitchFamily="18" charset="0"/>
              </a:rPr>
              <a:t> الذي يصيب الأطوار الغير كاملة من دودة ورق القطن </a:t>
            </a:r>
            <a:endParaRPr lang="ar-EG" altLang="ar-EG" sz="2400" b="1">
              <a:solidFill>
                <a:schemeClr val="tx1"/>
              </a:solidFill>
              <a:latin typeface="Times New Roman" panose="02020603050405020304" pitchFamily="18" charset="0"/>
              <a:cs typeface="Times New Roman" panose="02020603050405020304" pitchFamily="18" charset="0"/>
            </a:endParaRPr>
          </a:p>
          <a:p>
            <a:pPr algn="just" rtl="1" eaLnBrk="1" hangingPunct="1">
              <a:lnSpc>
                <a:spcPct val="90000"/>
              </a:lnSpc>
              <a:buFont typeface="Wingdings 2" panose="05020102010507070707" pitchFamily="82" charset="2"/>
              <a:buNone/>
            </a:pPr>
            <a:r>
              <a:rPr lang="ar-EG" altLang="ar-EG" sz="2400" b="1">
                <a:solidFill>
                  <a:schemeClr val="tx1"/>
                </a:solidFill>
                <a:latin typeface="Times New Roman" panose="02020603050405020304" pitchFamily="18" charset="0"/>
                <a:cs typeface="Times New Roman" panose="02020603050405020304" pitchFamily="18" charset="0"/>
              </a:rPr>
              <a:t>    </a:t>
            </a:r>
            <a:r>
              <a:rPr lang="ar-SA" altLang="ar-EG" sz="2400" b="1">
                <a:solidFill>
                  <a:schemeClr val="tx1"/>
                </a:solidFill>
                <a:latin typeface="Times New Roman" panose="02020603050405020304" pitchFamily="18" charset="0"/>
                <a:cs typeface="Times New Roman" panose="02020603050405020304" pitchFamily="18" charset="0"/>
              </a:rPr>
              <a:t>ومن أنجح المستحضرات الفيروسية </a:t>
            </a:r>
            <a:r>
              <a:rPr lang="ar-EG" altLang="ar-EG" sz="2400" b="1">
                <a:solidFill>
                  <a:srgbClr val="C00000"/>
                </a:solidFill>
                <a:latin typeface="Times New Roman" panose="02020603050405020304" pitchFamily="18" charset="0"/>
                <a:cs typeface="Times New Roman" panose="02020603050405020304" pitchFamily="18" charset="0"/>
              </a:rPr>
              <a:t>(</a:t>
            </a:r>
            <a:r>
              <a:rPr lang="ar-SA" altLang="ar-EG" sz="2400" b="1">
                <a:solidFill>
                  <a:srgbClr val="C00000"/>
                </a:solidFill>
                <a:latin typeface="Times New Roman" panose="02020603050405020304" pitchFamily="18" charset="0"/>
                <a:cs typeface="Times New Roman" panose="02020603050405020304" pitchFamily="18" charset="0"/>
              </a:rPr>
              <a:t>الفيركس-الفايرون</a:t>
            </a:r>
            <a:r>
              <a:rPr lang="ar-EG" altLang="ar-EG" sz="2400" b="1">
                <a:solidFill>
                  <a:srgbClr val="C00000"/>
                </a:solidFill>
                <a:latin typeface="Times New Roman" panose="02020603050405020304" pitchFamily="18" charset="0"/>
                <a:cs typeface="Times New Roman" panose="02020603050405020304" pitchFamily="18" charset="0"/>
              </a:rPr>
              <a:t>)</a:t>
            </a:r>
          </a:p>
          <a:p>
            <a:pPr algn="just" rtl="1" eaLnBrk="1" hangingPunct="1">
              <a:lnSpc>
                <a:spcPct val="90000"/>
              </a:lnSpc>
              <a:buFont typeface="Wingdings 2" panose="05020102010507070707" pitchFamily="82" charset="2"/>
              <a:buNone/>
            </a:pPr>
            <a:endParaRPr lang="ar-SA" altLang="ar-EG" sz="2400" b="1" u="sng">
              <a:solidFill>
                <a:srgbClr val="C00000"/>
              </a:solidFill>
              <a:latin typeface="Times New Roman" panose="02020603050405020304" pitchFamily="18" charset="0"/>
              <a:cs typeface="Times New Roman" panose="02020603050405020304" pitchFamily="18" charset="0"/>
            </a:endParaRPr>
          </a:p>
          <a:p>
            <a:pPr algn="r" rtl="1" eaLnBrk="1" hangingPunct="1">
              <a:lnSpc>
                <a:spcPct val="90000"/>
              </a:lnSpc>
              <a:buFont typeface="Wingdings 2" panose="05020102010507070707" pitchFamily="82" charset="2"/>
              <a:buNone/>
            </a:pPr>
            <a:r>
              <a:rPr lang="ar-SA" altLang="ar-EG" sz="2400" b="1">
                <a:solidFill>
                  <a:schemeClr val="hlink"/>
                </a:solidFill>
                <a:latin typeface="Times New Roman" panose="02020603050405020304" pitchFamily="18" charset="0"/>
                <a:cs typeface="Times New Roman" panose="02020603050405020304" pitchFamily="18" charset="0"/>
              </a:rPr>
              <a:t>   </a:t>
            </a:r>
            <a:r>
              <a:rPr lang="ar-EG" altLang="ar-EG" sz="2400" b="1">
                <a:solidFill>
                  <a:schemeClr val="hlink"/>
                </a:solidFill>
                <a:latin typeface="Times New Roman" panose="02020603050405020304" pitchFamily="18" charset="0"/>
                <a:cs typeface="Times New Roman" panose="02020603050405020304" pitchFamily="18" charset="0"/>
              </a:rPr>
              <a:t> </a:t>
            </a:r>
            <a:endParaRPr lang="en-US" altLang="ar-EG" sz="2400">
              <a:latin typeface="Franklin Gothic Book" panose="020B0503020102020204" pitchFamily="34" charset="0"/>
            </a:endParaRPr>
          </a:p>
        </p:txBody>
      </p:sp>
      <p:sp>
        <p:nvSpPr>
          <p:cNvPr id="4099" name="AutoShape 6">
            <a:extLst>
              <a:ext uri="{FF2B5EF4-FFF2-40B4-BE49-F238E27FC236}">
                <a16:creationId xmlns:a16="http://schemas.microsoft.com/office/drawing/2014/main" id="{AA89FDC0-793A-4765-BD24-D55B803C9289}"/>
              </a:ext>
            </a:extLst>
          </p:cNvPr>
          <p:cNvSpPr>
            <a:spLocks noChangeArrowheads="1"/>
          </p:cNvSpPr>
          <p:nvPr/>
        </p:nvSpPr>
        <p:spPr bwMode="auto">
          <a:xfrm>
            <a:off x="1116013" y="0"/>
            <a:ext cx="6696075" cy="1143000"/>
          </a:xfrm>
          <a:prstGeom prst="horizontalScroll">
            <a:avLst>
              <a:gd name="adj" fmla="val 12500"/>
            </a:avLst>
          </a:prstGeom>
          <a:solidFill>
            <a:schemeClr val="accent1"/>
          </a:solidFill>
          <a:ln w="9525">
            <a:solidFill>
              <a:schemeClr val="tx1"/>
            </a:solidFill>
            <a:round/>
            <a:headEnd/>
            <a:tailEnd/>
          </a:ln>
        </p:spPr>
        <p:txBody>
          <a:bodyPr wrap="none" anchor="ctr"/>
          <a:lstStyle>
            <a:lvl1pPr eaLnBrk="0" hangingPunct="0">
              <a:spcBef>
                <a:spcPct val="20000"/>
              </a:spcBef>
              <a:buClr>
                <a:schemeClr val="accent1"/>
              </a:buClr>
              <a:buSzPct val="70000"/>
              <a:buFont typeface="Wingdings 2" panose="05020102010507070707" pitchFamily="82" charset="2"/>
              <a:buChar char=""/>
              <a:defRPr sz="3200">
                <a:solidFill>
                  <a:schemeClr val="tx2"/>
                </a:solidFill>
                <a:latin typeface="Arial" panose="020B0604020202020204" pitchFamily="34" charset="0"/>
              </a:defRPr>
            </a:lvl1pPr>
            <a:lvl2pPr marL="742950" indent="-285750" eaLnBrk="0" hangingPunct="0">
              <a:spcBef>
                <a:spcPct val="20000"/>
              </a:spcBef>
              <a:buClr>
                <a:schemeClr val="accent1"/>
              </a:buClr>
              <a:buSzPct val="70000"/>
              <a:buFont typeface="Wingdings 2" panose="05020102010507070707" pitchFamily="82" charset="2"/>
              <a:buChar char=""/>
              <a:defRPr sz="2800">
                <a:solidFill>
                  <a:schemeClr val="tx2"/>
                </a:solidFill>
                <a:latin typeface="Arial" panose="020B0604020202020204" pitchFamily="34" charset="0"/>
              </a:defRPr>
            </a:lvl2pPr>
            <a:lvl3pPr marL="1143000" indent="-228600" eaLnBrk="0" hangingPunct="0">
              <a:spcBef>
                <a:spcPct val="20000"/>
              </a:spcBef>
              <a:buClr>
                <a:schemeClr val="accent1"/>
              </a:buClr>
              <a:buSzPct val="70000"/>
              <a:buFont typeface="Wingdings 2" panose="05020102010507070707" pitchFamily="82" charset="2"/>
              <a:buChar char=""/>
              <a:defRPr sz="2400">
                <a:solidFill>
                  <a:schemeClr val="tx2"/>
                </a:solidFill>
                <a:latin typeface="Arial" panose="020B0604020202020204" pitchFamily="34" charset="0"/>
              </a:defRPr>
            </a:lvl3pPr>
            <a:lvl4pPr marL="1600200" indent="-228600" eaLnBrk="0" hangingPunct="0">
              <a:spcBef>
                <a:spcPct val="20000"/>
              </a:spcBef>
              <a:buClr>
                <a:schemeClr val="accent1"/>
              </a:buClr>
              <a:buSzPct val="70000"/>
              <a:buFont typeface="Wingdings 2" panose="05020102010507070707" pitchFamily="82" charset="2"/>
              <a:buChar char=""/>
              <a:defRPr sz="2000">
                <a:solidFill>
                  <a:schemeClr val="tx2"/>
                </a:solidFill>
                <a:latin typeface="Arial" panose="020B0604020202020204" pitchFamily="34" charset="0"/>
              </a:defRPr>
            </a:lvl4pPr>
            <a:lvl5pPr marL="2057400" indent="-228600" eaLnBrk="0" hangingPunct="0">
              <a:spcBef>
                <a:spcPct val="20000"/>
              </a:spcBef>
              <a:buClr>
                <a:schemeClr val="accent1"/>
              </a:buClr>
              <a:buSzPct val="60000"/>
              <a:buFont typeface="Wingdings 2" panose="05020102010507070707" pitchFamily="82" charset="2"/>
              <a:buChar char=""/>
              <a:defRPr sz="2000">
                <a:solidFill>
                  <a:schemeClr val="tx2"/>
                </a:solidFill>
                <a:latin typeface="Arial" panose="020B0604020202020204" pitchFamily="34" charset="0"/>
              </a:defRPr>
            </a:lvl5pPr>
            <a:lvl6pPr marL="2514600" indent="-228600" algn="l" rtl="0" eaLnBrk="0" fontAlgn="base" hangingPunct="0">
              <a:spcBef>
                <a:spcPct val="20000"/>
              </a:spcBef>
              <a:spcAft>
                <a:spcPct val="0"/>
              </a:spcAft>
              <a:buClr>
                <a:schemeClr val="accent1"/>
              </a:buClr>
              <a:buSzPct val="60000"/>
              <a:buFont typeface="Wingdings 2" panose="05020102010507070707" pitchFamily="82" charset="2"/>
              <a:buChar char=""/>
              <a:defRPr sz="2000">
                <a:solidFill>
                  <a:schemeClr val="tx2"/>
                </a:solidFill>
                <a:latin typeface="Arial" panose="020B0604020202020204" pitchFamily="34" charset="0"/>
              </a:defRPr>
            </a:lvl6pPr>
            <a:lvl7pPr marL="2971800" indent="-228600" algn="l" rtl="0" eaLnBrk="0" fontAlgn="base" hangingPunct="0">
              <a:spcBef>
                <a:spcPct val="20000"/>
              </a:spcBef>
              <a:spcAft>
                <a:spcPct val="0"/>
              </a:spcAft>
              <a:buClr>
                <a:schemeClr val="accent1"/>
              </a:buClr>
              <a:buSzPct val="60000"/>
              <a:buFont typeface="Wingdings 2" panose="05020102010507070707" pitchFamily="82" charset="2"/>
              <a:buChar char=""/>
              <a:defRPr sz="2000">
                <a:solidFill>
                  <a:schemeClr val="tx2"/>
                </a:solidFill>
                <a:latin typeface="Arial" panose="020B0604020202020204" pitchFamily="34" charset="0"/>
              </a:defRPr>
            </a:lvl7pPr>
            <a:lvl8pPr marL="3429000" indent="-228600" algn="l" rtl="0" eaLnBrk="0" fontAlgn="base" hangingPunct="0">
              <a:spcBef>
                <a:spcPct val="20000"/>
              </a:spcBef>
              <a:spcAft>
                <a:spcPct val="0"/>
              </a:spcAft>
              <a:buClr>
                <a:schemeClr val="accent1"/>
              </a:buClr>
              <a:buSzPct val="60000"/>
              <a:buFont typeface="Wingdings 2" panose="05020102010507070707" pitchFamily="82" charset="2"/>
              <a:buChar char=""/>
              <a:defRPr sz="2000">
                <a:solidFill>
                  <a:schemeClr val="tx2"/>
                </a:solidFill>
                <a:latin typeface="Arial" panose="020B0604020202020204" pitchFamily="34" charset="0"/>
              </a:defRPr>
            </a:lvl8pPr>
            <a:lvl9pPr marL="3886200" indent="-228600" algn="l" rtl="0" eaLnBrk="0" fontAlgn="base" hangingPunct="0">
              <a:spcBef>
                <a:spcPct val="20000"/>
              </a:spcBef>
              <a:spcAft>
                <a:spcPct val="0"/>
              </a:spcAft>
              <a:buClr>
                <a:schemeClr val="accent1"/>
              </a:buClr>
              <a:buSzPct val="60000"/>
              <a:buFont typeface="Wingdings 2" panose="05020102010507070707" pitchFamily="82" charset="2"/>
              <a:buChar char=""/>
              <a:defRPr sz="2000">
                <a:solidFill>
                  <a:schemeClr val="tx2"/>
                </a:solidFill>
                <a:latin typeface="Arial" panose="020B0604020202020204" pitchFamily="34" charset="0"/>
              </a:defRPr>
            </a:lvl9pPr>
          </a:lstStyle>
          <a:p>
            <a:pPr algn="ctr" rtl="1" eaLnBrk="1" hangingPunct="1">
              <a:spcBef>
                <a:spcPct val="0"/>
              </a:spcBef>
              <a:buClrTx/>
              <a:buSzTx/>
              <a:buFontTx/>
              <a:buNone/>
            </a:pPr>
            <a:r>
              <a:rPr lang="ar-EG" altLang="ar-EG" b="1">
                <a:solidFill>
                  <a:schemeClr val="tx1"/>
                </a:solidFill>
              </a:rPr>
              <a:t>3- الأمراض الفيروسية </a:t>
            </a:r>
            <a:r>
              <a:rPr lang="en-US" altLang="ar-EG" b="1">
                <a:solidFill>
                  <a:schemeClr val="tx1"/>
                </a:solidFill>
              </a:rPr>
              <a:t>Virus diseases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770DDB2E-FDF0-4857-BA36-B42025CDB53D}"/>
              </a:ext>
            </a:extLst>
          </p:cNvPr>
          <p:cNvSpPr>
            <a:spLocks noGrp="1"/>
          </p:cNvSpPr>
          <p:nvPr>
            <p:ph type="body" idx="4294967295"/>
          </p:nvPr>
        </p:nvSpPr>
        <p:spPr/>
        <p:txBody>
          <a:bodyPr/>
          <a:lstStyle/>
          <a:p>
            <a:pPr algn="just" rtl="1" eaLnBrk="1" hangingPunct="1">
              <a:buFont typeface="Wingdings 2" panose="05020102010507070707" pitchFamily="82" charset="2"/>
              <a:buNone/>
            </a:pPr>
            <a:r>
              <a:rPr lang="ar-SA" altLang="ar-EG" b="1">
                <a:solidFill>
                  <a:schemeClr val="tx1"/>
                </a:solidFill>
                <a:latin typeface="Franklin Gothic Book" panose="020B0503020102020204" pitchFamily="34" charset="0"/>
                <a:cs typeface="Arial" panose="020B0604020202020204" pitchFamily="34" charset="0"/>
              </a:rPr>
              <a:t>تظهر عادة واضحة قبل موت اليرقات بيوم أو اثنين حيث </a:t>
            </a:r>
            <a:r>
              <a:rPr lang="ar-SA" altLang="ar-EG" b="1">
                <a:solidFill>
                  <a:srgbClr val="0F6F26"/>
                </a:solidFill>
                <a:latin typeface="Franklin Gothic Book" panose="020B0503020102020204" pitchFamily="34" charset="0"/>
                <a:cs typeface="Arial" panose="020B0604020202020204" pitchFamily="34" charset="0"/>
              </a:rPr>
              <a:t>يصبح جلد اليرقات داكناً مع وجود بقع صفراء، أو يصبح الجلد زيتياً أو يجف الجسم مع سهولة كسره،</a:t>
            </a:r>
            <a:r>
              <a:rPr lang="ar-SA" altLang="ar-EG" b="1">
                <a:solidFill>
                  <a:schemeClr val="tx1"/>
                </a:solidFill>
                <a:latin typeface="Franklin Gothic Book" panose="020B0503020102020204" pitchFamily="34" charset="0"/>
                <a:cs typeface="Arial" panose="020B0604020202020204" pitchFamily="34" charset="0"/>
              </a:rPr>
              <a:t> أما سائل الدم فيصبح كثيفا ويحتوي على أعداد كبيرة من حوافظ الفيروس ، </a:t>
            </a:r>
            <a:r>
              <a:rPr lang="ar-SA" altLang="ar-EG" b="1">
                <a:solidFill>
                  <a:srgbClr val="C00000"/>
                </a:solidFill>
                <a:latin typeface="Franklin Gothic Book" panose="020B0503020102020204" pitchFamily="34" charset="0"/>
                <a:cs typeface="Arial" panose="020B0604020202020204" pitchFamily="34" charset="0"/>
              </a:rPr>
              <a:t>وقبل موت اليرقات تتسلق أحد الأفرع وتتعلق به، حيث تكون مقدمة الرأس متدلية</a:t>
            </a:r>
            <a:r>
              <a:rPr lang="ar-SA" altLang="ar-EG" b="1">
                <a:solidFill>
                  <a:schemeClr val="tx1"/>
                </a:solidFill>
                <a:latin typeface="Franklin Gothic Book" panose="020B0503020102020204" pitchFamily="34" charset="0"/>
                <a:cs typeface="Arial" panose="020B0604020202020204" pitchFamily="34" charset="0"/>
              </a:rPr>
              <a:t> مما يؤدي إلى تجميع مكونات الجسم الداخلية في هذه المنطقة ثم ينفجر الجلد وتنتشر حوافظ الفيروس التي في الغالب تلوث غذاء العائل المحيط بها ويمكن نقل الفيروس من أم مصابه إلى نسلها عن طريق البيض</a:t>
            </a:r>
            <a:r>
              <a:rPr lang="ar-SA" altLang="ar-EG">
                <a:solidFill>
                  <a:schemeClr val="tx1"/>
                </a:solidFill>
                <a:latin typeface="Franklin Gothic Book" panose="020B0503020102020204" pitchFamily="34" charset="0"/>
              </a:rPr>
              <a:t> </a:t>
            </a:r>
            <a:endParaRPr lang="en-US" altLang="ar-EG">
              <a:solidFill>
                <a:schemeClr val="tx1"/>
              </a:solidFill>
              <a:latin typeface="Franklin Gothic Book" panose="020B0503020102020204" pitchFamily="34" charset="0"/>
            </a:endParaRPr>
          </a:p>
          <a:p>
            <a:endParaRPr lang="en-US" altLang="ar-EG">
              <a:latin typeface="Franklin Gothic Book" panose="020B0503020102020204" pitchFamily="34" charset="0"/>
            </a:endParaRPr>
          </a:p>
        </p:txBody>
      </p:sp>
      <p:sp>
        <p:nvSpPr>
          <p:cNvPr id="5123" name="Oval 4">
            <a:extLst>
              <a:ext uri="{FF2B5EF4-FFF2-40B4-BE49-F238E27FC236}">
                <a16:creationId xmlns:a16="http://schemas.microsoft.com/office/drawing/2014/main" id="{38BE4B3B-1F30-4DEB-9084-01BBCF75FBDB}"/>
              </a:ext>
            </a:extLst>
          </p:cNvPr>
          <p:cNvSpPr>
            <a:spLocks noChangeArrowheads="1"/>
          </p:cNvSpPr>
          <p:nvPr/>
        </p:nvSpPr>
        <p:spPr bwMode="auto">
          <a:xfrm>
            <a:off x="2700338" y="404813"/>
            <a:ext cx="4319587" cy="914400"/>
          </a:xfrm>
          <a:prstGeom prst="ellipse">
            <a:avLst/>
          </a:prstGeom>
          <a:solidFill>
            <a:schemeClr val="accent1"/>
          </a:solidFill>
          <a:ln w="9525">
            <a:solidFill>
              <a:schemeClr val="tx1"/>
            </a:solidFill>
            <a:round/>
            <a:headEnd/>
            <a:tailEnd/>
          </a:ln>
        </p:spPr>
        <p:txBody>
          <a:bodyPr wrap="none" anchor="ctr"/>
          <a:lstStyle>
            <a:lvl1pPr eaLnBrk="0" hangingPunct="0">
              <a:spcBef>
                <a:spcPct val="20000"/>
              </a:spcBef>
              <a:buClr>
                <a:schemeClr val="accent1"/>
              </a:buClr>
              <a:buSzPct val="70000"/>
              <a:buFont typeface="Wingdings 2" panose="05020102010507070707" pitchFamily="82" charset="2"/>
              <a:buChar char=""/>
              <a:defRPr sz="3200">
                <a:solidFill>
                  <a:schemeClr val="tx2"/>
                </a:solidFill>
                <a:latin typeface="Arial" panose="020B0604020202020204" pitchFamily="34" charset="0"/>
              </a:defRPr>
            </a:lvl1pPr>
            <a:lvl2pPr marL="742950" indent="-285750" eaLnBrk="0" hangingPunct="0">
              <a:spcBef>
                <a:spcPct val="20000"/>
              </a:spcBef>
              <a:buClr>
                <a:schemeClr val="accent1"/>
              </a:buClr>
              <a:buSzPct val="70000"/>
              <a:buFont typeface="Wingdings 2" panose="05020102010507070707" pitchFamily="82" charset="2"/>
              <a:buChar char=""/>
              <a:defRPr sz="2800">
                <a:solidFill>
                  <a:schemeClr val="tx2"/>
                </a:solidFill>
                <a:latin typeface="Arial" panose="020B0604020202020204" pitchFamily="34" charset="0"/>
              </a:defRPr>
            </a:lvl2pPr>
            <a:lvl3pPr marL="1143000" indent="-228600" eaLnBrk="0" hangingPunct="0">
              <a:spcBef>
                <a:spcPct val="20000"/>
              </a:spcBef>
              <a:buClr>
                <a:schemeClr val="accent1"/>
              </a:buClr>
              <a:buSzPct val="70000"/>
              <a:buFont typeface="Wingdings 2" panose="05020102010507070707" pitchFamily="82" charset="2"/>
              <a:buChar char=""/>
              <a:defRPr sz="2400">
                <a:solidFill>
                  <a:schemeClr val="tx2"/>
                </a:solidFill>
                <a:latin typeface="Arial" panose="020B0604020202020204" pitchFamily="34" charset="0"/>
              </a:defRPr>
            </a:lvl3pPr>
            <a:lvl4pPr marL="1600200" indent="-228600" eaLnBrk="0" hangingPunct="0">
              <a:spcBef>
                <a:spcPct val="20000"/>
              </a:spcBef>
              <a:buClr>
                <a:schemeClr val="accent1"/>
              </a:buClr>
              <a:buSzPct val="70000"/>
              <a:buFont typeface="Wingdings 2" panose="05020102010507070707" pitchFamily="82" charset="2"/>
              <a:buChar char=""/>
              <a:defRPr sz="2000">
                <a:solidFill>
                  <a:schemeClr val="tx2"/>
                </a:solidFill>
                <a:latin typeface="Arial" panose="020B0604020202020204" pitchFamily="34" charset="0"/>
              </a:defRPr>
            </a:lvl4pPr>
            <a:lvl5pPr marL="2057400" indent="-228600" eaLnBrk="0" hangingPunct="0">
              <a:spcBef>
                <a:spcPct val="20000"/>
              </a:spcBef>
              <a:buClr>
                <a:schemeClr val="accent1"/>
              </a:buClr>
              <a:buSzPct val="60000"/>
              <a:buFont typeface="Wingdings 2" panose="05020102010507070707" pitchFamily="82" charset="2"/>
              <a:buChar char=""/>
              <a:defRPr sz="2000">
                <a:solidFill>
                  <a:schemeClr val="tx2"/>
                </a:solidFill>
                <a:latin typeface="Arial" panose="020B0604020202020204" pitchFamily="34" charset="0"/>
              </a:defRPr>
            </a:lvl5pPr>
            <a:lvl6pPr marL="2514600" indent="-228600" algn="l" rtl="0" eaLnBrk="0" fontAlgn="base" hangingPunct="0">
              <a:spcBef>
                <a:spcPct val="20000"/>
              </a:spcBef>
              <a:spcAft>
                <a:spcPct val="0"/>
              </a:spcAft>
              <a:buClr>
                <a:schemeClr val="accent1"/>
              </a:buClr>
              <a:buSzPct val="60000"/>
              <a:buFont typeface="Wingdings 2" panose="05020102010507070707" pitchFamily="82" charset="2"/>
              <a:buChar char=""/>
              <a:defRPr sz="2000">
                <a:solidFill>
                  <a:schemeClr val="tx2"/>
                </a:solidFill>
                <a:latin typeface="Arial" panose="020B0604020202020204" pitchFamily="34" charset="0"/>
              </a:defRPr>
            </a:lvl6pPr>
            <a:lvl7pPr marL="2971800" indent="-228600" algn="l" rtl="0" eaLnBrk="0" fontAlgn="base" hangingPunct="0">
              <a:spcBef>
                <a:spcPct val="20000"/>
              </a:spcBef>
              <a:spcAft>
                <a:spcPct val="0"/>
              </a:spcAft>
              <a:buClr>
                <a:schemeClr val="accent1"/>
              </a:buClr>
              <a:buSzPct val="60000"/>
              <a:buFont typeface="Wingdings 2" panose="05020102010507070707" pitchFamily="82" charset="2"/>
              <a:buChar char=""/>
              <a:defRPr sz="2000">
                <a:solidFill>
                  <a:schemeClr val="tx2"/>
                </a:solidFill>
                <a:latin typeface="Arial" panose="020B0604020202020204" pitchFamily="34" charset="0"/>
              </a:defRPr>
            </a:lvl7pPr>
            <a:lvl8pPr marL="3429000" indent="-228600" algn="l" rtl="0" eaLnBrk="0" fontAlgn="base" hangingPunct="0">
              <a:spcBef>
                <a:spcPct val="20000"/>
              </a:spcBef>
              <a:spcAft>
                <a:spcPct val="0"/>
              </a:spcAft>
              <a:buClr>
                <a:schemeClr val="accent1"/>
              </a:buClr>
              <a:buSzPct val="60000"/>
              <a:buFont typeface="Wingdings 2" panose="05020102010507070707" pitchFamily="82" charset="2"/>
              <a:buChar char=""/>
              <a:defRPr sz="2000">
                <a:solidFill>
                  <a:schemeClr val="tx2"/>
                </a:solidFill>
                <a:latin typeface="Arial" panose="020B0604020202020204" pitchFamily="34" charset="0"/>
              </a:defRPr>
            </a:lvl8pPr>
            <a:lvl9pPr marL="3886200" indent="-228600" algn="l" rtl="0" eaLnBrk="0" fontAlgn="base" hangingPunct="0">
              <a:spcBef>
                <a:spcPct val="20000"/>
              </a:spcBef>
              <a:spcAft>
                <a:spcPct val="0"/>
              </a:spcAft>
              <a:buClr>
                <a:schemeClr val="accent1"/>
              </a:buClr>
              <a:buSzPct val="60000"/>
              <a:buFont typeface="Wingdings 2" panose="05020102010507070707" pitchFamily="82" charset="2"/>
              <a:buChar char=""/>
              <a:defRPr sz="2000">
                <a:solidFill>
                  <a:schemeClr val="tx2"/>
                </a:solidFill>
                <a:latin typeface="Arial" panose="020B0604020202020204" pitchFamily="34" charset="0"/>
              </a:defRPr>
            </a:lvl9pPr>
          </a:lstStyle>
          <a:p>
            <a:pPr algn="ctr" eaLnBrk="1" hangingPunct="1">
              <a:spcBef>
                <a:spcPct val="0"/>
              </a:spcBef>
              <a:buClrTx/>
              <a:buSzTx/>
              <a:buFontTx/>
              <a:buNone/>
            </a:pPr>
            <a:r>
              <a:rPr lang="ar-SA" altLang="ar-EG" sz="4000" b="1">
                <a:solidFill>
                  <a:srgbClr val="C00000"/>
                </a:solidFill>
              </a:rPr>
              <a:t>مظهر الإصابة</a:t>
            </a:r>
            <a:endParaRPr lang="en-US" altLang="ar-EG" sz="4000" b="1">
              <a:solidFill>
                <a:srgbClr val="C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a:extLst>
              <a:ext uri="{FF2B5EF4-FFF2-40B4-BE49-F238E27FC236}">
                <a16:creationId xmlns:a16="http://schemas.microsoft.com/office/drawing/2014/main" id="{399DB112-1B2D-49DC-9F66-3186D28261B0}"/>
              </a:ext>
            </a:extLst>
          </p:cNvPr>
          <p:cNvSpPr>
            <a:spLocks noGrp="1"/>
          </p:cNvSpPr>
          <p:nvPr>
            <p:ph type="body" idx="4294967295"/>
          </p:nvPr>
        </p:nvSpPr>
        <p:spPr>
          <a:xfrm>
            <a:off x="304800" y="1557338"/>
            <a:ext cx="8686800" cy="4522787"/>
          </a:xfrm>
        </p:spPr>
        <p:txBody>
          <a:bodyPr/>
          <a:lstStyle/>
          <a:p>
            <a:pPr algn="just" rtl="1">
              <a:buFont typeface="Wingdings 2" panose="05020102010507070707" pitchFamily="82" charset="2"/>
              <a:buNone/>
            </a:pPr>
            <a:r>
              <a:rPr lang="ar-SA" altLang="ar-EG" b="1">
                <a:solidFill>
                  <a:schemeClr val="tx1"/>
                </a:solidFill>
                <a:latin typeface="Franklin Gothic Book" panose="020B0503020102020204" pitchFamily="34" charset="0"/>
                <a:cs typeface="Arial" panose="020B0604020202020204" pitchFamily="34" charset="0"/>
              </a:rPr>
              <a:t>1</a:t>
            </a:r>
            <a:r>
              <a:rPr lang="ar-EG" altLang="ar-EG" b="1">
                <a:solidFill>
                  <a:schemeClr val="tx1"/>
                </a:solidFill>
                <a:latin typeface="Franklin Gothic Book" panose="020B0503020102020204" pitchFamily="34" charset="0"/>
                <a:cs typeface="Arial" panose="020B0604020202020204" pitchFamily="34" charset="0"/>
              </a:rPr>
              <a:t>- </a:t>
            </a:r>
            <a:r>
              <a:rPr lang="ar-SA" altLang="ar-EG" b="1">
                <a:solidFill>
                  <a:schemeClr val="tx1"/>
                </a:solidFill>
                <a:latin typeface="Franklin Gothic Book" panose="020B0503020102020204" pitchFamily="34" charset="0"/>
                <a:cs typeface="Arial" panose="020B0604020202020204" pitchFamily="34" charset="0"/>
              </a:rPr>
              <a:t>متخصصة في إصابة عوائلها فقط ، لذلك لا تؤثر على الأعداء الحيوية .</a:t>
            </a:r>
          </a:p>
          <a:p>
            <a:pPr algn="just" rtl="1">
              <a:buFont typeface="Wingdings 2" panose="05020102010507070707" pitchFamily="82" charset="2"/>
              <a:buNone/>
            </a:pPr>
            <a:r>
              <a:rPr lang="ar-SA" altLang="ar-EG" b="1">
                <a:solidFill>
                  <a:schemeClr val="tx1"/>
                </a:solidFill>
                <a:latin typeface="Franklin Gothic Book" panose="020B0503020102020204" pitchFamily="34" charset="0"/>
                <a:cs typeface="Arial" panose="020B0604020202020204" pitchFamily="34" charset="0"/>
              </a:rPr>
              <a:t>2</a:t>
            </a:r>
            <a:r>
              <a:rPr lang="ar-EG" altLang="ar-EG" b="1">
                <a:solidFill>
                  <a:schemeClr val="tx1"/>
                </a:solidFill>
                <a:latin typeface="Franklin Gothic Book" panose="020B0503020102020204" pitchFamily="34" charset="0"/>
                <a:cs typeface="Arial" panose="020B0604020202020204" pitchFamily="34" charset="0"/>
              </a:rPr>
              <a:t>- </a:t>
            </a:r>
            <a:r>
              <a:rPr lang="ar-SA" altLang="ar-EG" b="1">
                <a:solidFill>
                  <a:schemeClr val="tx1"/>
                </a:solidFill>
                <a:latin typeface="Franklin Gothic Book" panose="020B0503020102020204" pitchFamily="34" charset="0"/>
                <a:cs typeface="Arial" panose="020B0604020202020204" pitchFamily="34" charset="0"/>
              </a:rPr>
              <a:t>يمكن استخدامها لمكافحة الآفات التي اكتسبت صفة المقاومة لفعل المبيدات.</a:t>
            </a:r>
          </a:p>
          <a:p>
            <a:pPr algn="just" rtl="1">
              <a:buFont typeface="Wingdings 2" panose="05020102010507070707" pitchFamily="82" charset="2"/>
              <a:buNone/>
            </a:pPr>
            <a:r>
              <a:rPr lang="ar-SA" altLang="ar-EG" b="1">
                <a:solidFill>
                  <a:schemeClr val="tx1"/>
                </a:solidFill>
                <a:latin typeface="Franklin Gothic Book" panose="020B0503020102020204" pitchFamily="34" charset="0"/>
                <a:cs typeface="Arial" panose="020B0604020202020204" pitchFamily="34" charset="0"/>
              </a:rPr>
              <a:t>3</a:t>
            </a:r>
            <a:r>
              <a:rPr lang="ar-EG" altLang="ar-EG" b="1">
                <a:solidFill>
                  <a:schemeClr val="tx1"/>
                </a:solidFill>
                <a:latin typeface="Franklin Gothic Book" panose="020B0503020102020204" pitchFamily="34" charset="0"/>
                <a:cs typeface="Arial" panose="020B0604020202020204" pitchFamily="34" charset="0"/>
              </a:rPr>
              <a:t>- </a:t>
            </a:r>
            <a:r>
              <a:rPr lang="ar-SA" altLang="ar-EG" b="1">
                <a:solidFill>
                  <a:schemeClr val="tx1"/>
                </a:solidFill>
                <a:latin typeface="Franklin Gothic Book" panose="020B0503020102020204" pitchFamily="34" charset="0"/>
                <a:cs typeface="Arial" panose="020B0604020202020204" pitchFamily="34" charset="0"/>
              </a:rPr>
              <a:t>يمكن أن يستمر وجودها في الحقل لفترة طويلة إذا توفرت لها الظروف البيئة المناسبة .</a:t>
            </a:r>
          </a:p>
          <a:p>
            <a:pPr algn="just" rtl="1">
              <a:buFont typeface="Wingdings 2" panose="05020102010507070707" pitchFamily="82" charset="2"/>
              <a:buNone/>
            </a:pPr>
            <a:r>
              <a:rPr lang="ar-SA" altLang="ar-EG" b="1">
                <a:solidFill>
                  <a:schemeClr val="tx1"/>
                </a:solidFill>
                <a:latin typeface="Franklin Gothic Book" panose="020B0503020102020204" pitchFamily="34" charset="0"/>
                <a:cs typeface="Arial" panose="020B0604020202020204" pitchFamily="34" charset="0"/>
              </a:rPr>
              <a:t>4</a:t>
            </a:r>
            <a:r>
              <a:rPr lang="ar-EG" altLang="ar-EG" b="1">
                <a:solidFill>
                  <a:schemeClr val="tx1"/>
                </a:solidFill>
                <a:latin typeface="Franklin Gothic Book" panose="020B0503020102020204" pitchFamily="34" charset="0"/>
                <a:cs typeface="Arial" panose="020B0604020202020204" pitchFamily="34" charset="0"/>
              </a:rPr>
              <a:t>- </a:t>
            </a:r>
            <a:r>
              <a:rPr lang="ar-SA" altLang="ar-EG" b="1">
                <a:solidFill>
                  <a:schemeClr val="tx1"/>
                </a:solidFill>
                <a:latin typeface="Franklin Gothic Book" panose="020B0503020102020204" pitchFamily="34" charset="0"/>
                <a:cs typeface="Arial" panose="020B0604020202020204" pitchFamily="34" charset="0"/>
              </a:rPr>
              <a:t>يمكن استخدامها لمكافحة آفات الغابات حيث يكون استعمال المبيدات الحشرية محظورا وصعبا.</a:t>
            </a:r>
            <a:endParaRPr lang="en-US" altLang="ar-EG" b="1">
              <a:solidFill>
                <a:schemeClr val="tx1"/>
              </a:solidFill>
              <a:latin typeface="Franklin Gothic Book" panose="020B0503020102020204" pitchFamily="34" charset="0"/>
              <a:cs typeface="Arial" panose="020B0604020202020204" pitchFamily="34" charset="0"/>
            </a:endParaRPr>
          </a:p>
        </p:txBody>
      </p:sp>
      <p:sp>
        <p:nvSpPr>
          <p:cNvPr id="6147" name="AutoShape 4">
            <a:extLst>
              <a:ext uri="{FF2B5EF4-FFF2-40B4-BE49-F238E27FC236}">
                <a16:creationId xmlns:a16="http://schemas.microsoft.com/office/drawing/2014/main" id="{E5DE6A2D-ECCF-4ACB-9E57-2B012EDB6E87}"/>
              </a:ext>
            </a:extLst>
          </p:cNvPr>
          <p:cNvSpPr>
            <a:spLocks noChangeArrowheads="1"/>
          </p:cNvSpPr>
          <p:nvPr/>
        </p:nvSpPr>
        <p:spPr bwMode="auto">
          <a:xfrm>
            <a:off x="500063" y="357188"/>
            <a:ext cx="8072437" cy="928687"/>
          </a:xfrm>
          <a:prstGeom prst="flowChartTerminator">
            <a:avLst/>
          </a:prstGeom>
          <a:solidFill>
            <a:schemeClr val="accent1"/>
          </a:solidFill>
          <a:ln w="9525">
            <a:solidFill>
              <a:schemeClr val="tx1"/>
            </a:solidFill>
            <a:miter lim="800000"/>
            <a:headEnd/>
            <a:tailEnd/>
          </a:ln>
        </p:spPr>
        <p:txBody>
          <a:bodyPr wrap="none" anchor="ctr"/>
          <a:lstStyle>
            <a:lvl1pPr eaLnBrk="0" hangingPunct="0">
              <a:spcBef>
                <a:spcPct val="20000"/>
              </a:spcBef>
              <a:buClr>
                <a:schemeClr val="accent1"/>
              </a:buClr>
              <a:buSzPct val="70000"/>
              <a:buFont typeface="Wingdings 2" panose="05020102010507070707" pitchFamily="82" charset="2"/>
              <a:buChar char=""/>
              <a:defRPr sz="3200">
                <a:solidFill>
                  <a:schemeClr val="tx2"/>
                </a:solidFill>
                <a:latin typeface="Arial" panose="020B0604020202020204" pitchFamily="34" charset="0"/>
              </a:defRPr>
            </a:lvl1pPr>
            <a:lvl2pPr marL="742950" indent="-285750" eaLnBrk="0" hangingPunct="0">
              <a:spcBef>
                <a:spcPct val="20000"/>
              </a:spcBef>
              <a:buClr>
                <a:schemeClr val="accent1"/>
              </a:buClr>
              <a:buSzPct val="70000"/>
              <a:buFont typeface="Wingdings 2" panose="05020102010507070707" pitchFamily="82" charset="2"/>
              <a:buChar char=""/>
              <a:defRPr sz="2800">
                <a:solidFill>
                  <a:schemeClr val="tx2"/>
                </a:solidFill>
                <a:latin typeface="Arial" panose="020B0604020202020204" pitchFamily="34" charset="0"/>
              </a:defRPr>
            </a:lvl2pPr>
            <a:lvl3pPr marL="1143000" indent="-228600" eaLnBrk="0" hangingPunct="0">
              <a:spcBef>
                <a:spcPct val="20000"/>
              </a:spcBef>
              <a:buClr>
                <a:schemeClr val="accent1"/>
              </a:buClr>
              <a:buSzPct val="70000"/>
              <a:buFont typeface="Wingdings 2" panose="05020102010507070707" pitchFamily="82" charset="2"/>
              <a:buChar char=""/>
              <a:defRPr sz="2400">
                <a:solidFill>
                  <a:schemeClr val="tx2"/>
                </a:solidFill>
                <a:latin typeface="Arial" panose="020B0604020202020204" pitchFamily="34" charset="0"/>
              </a:defRPr>
            </a:lvl3pPr>
            <a:lvl4pPr marL="1600200" indent="-228600" eaLnBrk="0" hangingPunct="0">
              <a:spcBef>
                <a:spcPct val="20000"/>
              </a:spcBef>
              <a:buClr>
                <a:schemeClr val="accent1"/>
              </a:buClr>
              <a:buSzPct val="70000"/>
              <a:buFont typeface="Wingdings 2" panose="05020102010507070707" pitchFamily="82" charset="2"/>
              <a:buChar char=""/>
              <a:defRPr sz="2000">
                <a:solidFill>
                  <a:schemeClr val="tx2"/>
                </a:solidFill>
                <a:latin typeface="Arial" panose="020B0604020202020204" pitchFamily="34" charset="0"/>
              </a:defRPr>
            </a:lvl4pPr>
            <a:lvl5pPr marL="2057400" indent="-228600" eaLnBrk="0" hangingPunct="0">
              <a:spcBef>
                <a:spcPct val="20000"/>
              </a:spcBef>
              <a:buClr>
                <a:schemeClr val="accent1"/>
              </a:buClr>
              <a:buSzPct val="60000"/>
              <a:buFont typeface="Wingdings 2" panose="05020102010507070707" pitchFamily="82" charset="2"/>
              <a:buChar char=""/>
              <a:defRPr sz="2000">
                <a:solidFill>
                  <a:schemeClr val="tx2"/>
                </a:solidFill>
                <a:latin typeface="Arial" panose="020B0604020202020204" pitchFamily="34" charset="0"/>
              </a:defRPr>
            </a:lvl5pPr>
            <a:lvl6pPr marL="2514600" indent="-228600" algn="l" rtl="0" eaLnBrk="0" fontAlgn="base" hangingPunct="0">
              <a:spcBef>
                <a:spcPct val="20000"/>
              </a:spcBef>
              <a:spcAft>
                <a:spcPct val="0"/>
              </a:spcAft>
              <a:buClr>
                <a:schemeClr val="accent1"/>
              </a:buClr>
              <a:buSzPct val="60000"/>
              <a:buFont typeface="Wingdings 2" panose="05020102010507070707" pitchFamily="82" charset="2"/>
              <a:buChar char=""/>
              <a:defRPr sz="2000">
                <a:solidFill>
                  <a:schemeClr val="tx2"/>
                </a:solidFill>
                <a:latin typeface="Arial" panose="020B0604020202020204" pitchFamily="34" charset="0"/>
              </a:defRPr>
            </a:lvl6pPr>
            <a:lvl7pPr marL="2971800" indent="-228600" algn="l" rtl="0" eaLnBrk="0" fontAlgn="base" hangingPunct="0">
              <a:spcBef>
                <a:spcPct val="20000"/>
              </a:spcBef>
              <a:spcAft>
                <a:spcPct val="0"/>
              </a:spcAft>
              <a:buClr>
                <a:schemeClr val="accent1"/>
              </a:buClr>
              <a:buSzPct val="60000"/>
              <a:buFont typeface="Wingdings 2" panose="05020102010507070707" pitchFamily="82" charset="2"/>
              <a:buChar char=""/>
              <a:defRPr sz="2000">
                <a:solidFill>
                  <a:schemeClr val="tx2"/>
                </a:solidFill>
                <a:latin typeface="Arial" panose="020B0604020202020204" pitchFamily="34" charset="0"/>
              </a:defRPr>
            </a:lvl7pPr>
            <a:lvl8pPr marL="3429000" indent="-228600" algn="l" rtl="0" eaLnBrk="0" fontAlgn="base" hangingPunct="0">
              <a:spcBef>
                <a:spcPct val="20000"/>
              </a:spcBef>
              <a:spcAft>
                <a:spcPct val="0"/>
              </a:spcAft>
              <a:buClr>
                <a:schemeClr val="accent1"/>
              </a:buClr>
              <a:buSzPct val="60000"/>
              <a:buFont typeface="Wingdings 2" panose="05020102010507070707" pitchFamily="82" charset="2"/>
              <a:buChar char=""/>
              <a:defRPr sz="2000">
                <a:solidFill>
                  <a:schemeClr val="tx2"/>
                </a:solidFill>
                <a:latin typeface="Arial" panose="020B0604020202020204" pitchFamily="34" charset="0"/>
              </a:defRPr>
            </a:lvl8pPr>
            <a:lvl9pPr marL="3886200" indent="-228600" algn="l" rtl="0" eaLnBrk="0" fontAlgn="base" hangingPunct="0">
              <a:spcBef>
                <a:spcPct val="20000"/>
              </a:spcBef>
              <a:spcAft>
                <a:spcPct val="0"/>
              </a:spcAft>
              <a:buClr>
                <a:schemeClr val="accent1"/>
              </a:buClr>
              <a:buSzPct val="60000"/>
              <a:buFont typeface="Wingdings 2" panose="05020102010507070707" pitchFamily="82" charset="2"/>
              <a:buChar char=""/>
              <a:defRPr sz="2000">
                <a:solidFill>
                  <a:schemeClr val="tx2"/>
                </a:solidFill>
                <a:latin typeface="Arial" panose="020B0604020202020204" pitchFamily="34" charset="0"/>
              </a:defRPr>
            </a:lvl9pPr>
          </a:lstStyle>
          <a:p>
            <a:pPr algn="ctr" rtl="1">
              <a:lnSpc>
                <a:spcPct val="90000"/>
              </a:lnSpc>
              <a:buFont typeface="Wingdings 2" panose="05020102010507070707" pitchFamily="82" charset="2"/>
              <a:buNone/>
            </a:pPr>
            <a:endParaRPr lang="ar-EG" altLang="ar-EG" sz="2400" b="1">
              <a:solidFill>
                <a:srgbClr val="0000CC"/>
              </a:solidFill>
            </a:endParaRPr>
          </a:p>
          <a:p>
            <a:pPr algn="ctr" rtl="1">
              <a:lnSpc>
                <a:spcPct val="90000"/>
              </a:lnSpc>
              <a:buFont typeface="Wingdings 2" panose="05020102010507070707" pitchFamily="82" charset="2"/>
              <a:buNone/>
            </a:pPr>
            <a:r>
              <a:rPr lang="ar-SA" altLang="ar-EG" sz="3600" b="1">
                <a:solidFill>
                  <a:srgbClr val="0000CC"/>
                </a:solidFill>
              </a:rPr>
              <a:t>مميزات استعمال الفيروسات في مجال المكافحة</a:t>
            </a:r>
          </a:p>
          <a:p>
            <a:pPr algn="ctr" eaLnBrk="1" hangingPunct="1">
              <a:spcBef>
                <a:spcPct val="0"/>
              </a:spcBef>
              <a:buClrTx/>
              <a:buSzTx/>
              <a:buFontTx/>
              <a:buNone/>
            </a:pPr>
            <a:endParaRPr lang="en-US" altLang="ar-EG" sz="2400" b="1">
              <a:solidFill>
                <a:srgbClr val="0000CC"/>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46F3F1A4-ABB3-4F29-A4CC-CF50D894977D}"/>
              </a:ext>
            </a:extLst>
          </p:cNvPr>
          <p:cNvSpPr>
            <a:spLocks noGrp="1" noChangeArrowheads="1"/>
          </p:cNvSpPr>
          <p:nvPr>
            <p:ph type="title" idx="4294967295"/>
          </p:nvPr>
        </p:nvSpPr>
        <p:spPr/>
        <p:txBody>
          <a:bodyPr/>
          <a:lstStyle/>
          <a:p>
            <a:pPr eaLnBrk="1" hangingPunct="1">
              <a:defRPr/>
            </a:pPr>
            <a:endParaRPr lang="en-US">
              <a:latin typeface="+mj-lt"/>
            </a:endParaRPr>
          </a:p>
        </p:txBody>
      </p:sp>
      <p:sp>
        <p:nvSpPr>
          <p:cNvPr id="7171" name="Rectangle 3">
            <a:extLst>
              <a:ext uri="{FF2B5EF4-FFF2-40B4-BE49-F238E27FC236}">
                <a16:creationId xmlns:a16="http://schemas.microsoft.com/office/drawing/2014/main" id="{EC10AB7E-04B6-4AE3-A144-637CE14597CA}"/>
              </a:ext>
            </a:extLst>
          </p:cNvPr>
          <p:cNvSpPr>
            <a:spLocks noGrp="1" noChangeArrowheads="1"/>
          </p:cNvSpPr>
          <p:nvPr>
            <p:ph type="body" idx="4294967295"/>
          </p:nvPr>
        </p:nvSpPr>
        <p:spPr>
          <a:xfrm>
            <a:off x="457200" y="1858963"/>
            <a:ext cx="8229600" cy="3997325"/>
          </a:xfrm>
          <a:solidFill>
            <a:schemeClr val="bg2"/>
          </a:solidFill>
        </p:spPr>
        <p:txBody>
          <a:bodyPr/>
          <a:lstStyle/>
          <a:p>
            <a:pPr algn="just" rtl="1" eaLnBrk="1" hangingPunct="1">
              <a:buFontTx/>
              <a:buNone/>
            </a:pPr>
            <a:r>
              <a:rPr lang="ar-EG" altLang="ar-EG" sz="2800" b="1">
                <a:latin typeface="Times New Roman" panose="02020603050405020304" pitchFamily="18" charset="0"/>
                <a:cs typeface="Times New Roman" panose="02020603050405020304" pitchFamily="18" charset="0"/>
              </a:rPr>
              <a:t>1</a:t>
            </a:r>
            <a:r>
              <a:rPr lang="ar-SA" altLang="ar-EG" sz="2800" b="1">
                <a:solidFill>
                  <a:schemeClr val="tx1"/>
                </a:solidFill>
                <a:latin typeface="Times New Roman" panose="02020603050405020304" pitchFamily="18" charset="0"/>
                <a:cs typeface="Times New Roman" panose="02020603050405020304" pitchFamily="18" charset="0"/>
              </a:rPr>
              <a:t>-  صعوبة تدبير الكميات الكافية من مادة المرض لمعالجة المساحات المطلوبة، إذ أن من طبيعة المرض الفيروسي بالذات ضرورة تكاثره داخل أنسجة حية ومعنى ذلك ضرورة تربية دودة ورق القطن بأعداد هائلة وإحداث المرض الفيروسي بينها </a:t>
            </a:r>
            <a:endParaRPr lang="ar-EG" altLang="ar-EG" sz="2800" b="1">
              <a:solidFill>
                <a:schemeClr val="tx1"/>
              </a:solidFill>
              <a:latin typeface="Times New Roman" panose="02020603050405020304" pitchFamily="18" charset="0"/>
              <a:cs typeface="Times New Roman" panose="02020603050405020304" pitchFamily="18" charset="0"/>
            </a:endParaRPr>
          </a:p>
          <a:p>
            <a:pPr algn="just" rtl="1" eaLnBrk="1" hangingPunct="1">
              <a:buFontTx/>
              <a:buNone/>
            </a:pPr>
            <a:endParaRPr lang="ar-SA" altLang="ar-EG" sz="2800" b="1">
              <a:solidFill>
                <a:schemeClr val="tx1"/>
              </a:solidFill>
              <a:latin typeface="Times New Roman" panose="02020603050405020304" pitchFamily="18" charset="0"/>
              <a:cs typeface="Times New Roman" panose="02020603050405020304" pitchFamily="18" charset="0"/>
            </a:endParaRPr>
          </a:p>
          <a:p>
            <a:pPr algn="just" rtl="1" eaLnBrk="1" hangingPunct="1">
              <a:buFontTx/>
              <a:buNone/>
            </a:pPr>
            <a:r>
              <a:rPr lang="ar-EG" altLang="ar-EG" sz="2800" b="1">
                <a:solidFill>
                  <a:schemeClr val="tx1"/>
                </a:solidFill>
                <a:latin typeface="Times New Roman" panose="02020603050405020304" pitchFamily="18" charset="0"/>
                <a:cs typeface="Times New Roman" panose="02020603050405020304" pitchFamily="18" charset="0"/>
              </a:rPr>
              <a:t>2</a:t>
            </a:r>
            <a:r>
              <a:rPr lang="ar-SA" altLang="ar-EG" sz="2800" b="1">
                <a:solidFill>
                  <a:schemeClr val="tx1"/>
                </a:solidFill>
                <a:latin typeface="Times New Roman" panose="02020603050405020304" pitchFamily="18" charset="0"/>
                <a:cs typeface="Times New Roman" panose="02020603050405020304" pitchFamily="18" charset="0"/>
              </a:rPr>
              <a:t> </a:t>
            </a:r>
            <a:r>
              <a:rPr lang="ar-EG" altLang="ar-EG" sz="2800" b="1">
                <a:solidFill>
                  <a:schemeClr val="tx1"/>
                </a:solidFill>
                <a:latin typeface="Times New Roman" panose="02020603050405020304" pitchFamily="18" charset="0"/>
                <a:cs typeface="Times New Roman" panose="02020603050405020304" pitchFamily="18" charset="0"/>
              </a:rPr>
              <a:t>-</a:t>
            </a:r>
            <a:r>
              <a:rPr lang="ar-SA" altLang="ar-EG" sz="2800" b="1">
                <a:solidFill>
                  <a:schemeClr val="tx1"/>
                </a:solidFill>
                <a:latin typeface="Times New Roman" panose="02020603050405020304" pitchFamily="18" charset="0"/>
                <a:cs typeface="Times New Roman" panose="02020603050405020304" pitchFamily="18" charset="0"/>
              </a:rPr>
              <a:t> فشلت جميع الجهود التي بُذلت لإمكان استنباط بيئة صناعية يمكن أن ينمو ويتكاثر فيها أي مرض فيرسي.</a:t>
            </a:r>
            <a:r>
              <a:rPr lang="en-US" altLang="ar-EG" sz="2400">
                <a:solidFill>
                  <a:schemeClr val="tx1"/>
                </a:solidFill>
                <a:latin typeface="Times New Roman" panose="02020603050405020304" pitchFamily="18" charset="0"/>
                <a:cs typeface="Times New Roman" panose="02020603050405020304" pitchFamily="18" charset="0"/>
              </a:rPr>
              <a:t> </a:t>
            </a:r>
          </a:p>
        </p:txBody>
      </p:sp>
      <p:sp>
        <p:nvSpPr>
          <p:cNvPr id="82948" name="AutoShape 4">
            <a:extLst>
              <a:ext uri="{FF2B5EF4-FFF2-40B4-BE49-F238E27FC236}">
                <a16:creationId xmlns:a16="http://schemas.microsoft.com/office/drawing/2014/main" id="{937B43A9-C913-4F01-B0C5-69038F4815B0}"/>
              </a:ext>
            </a:extLst>
          </p:cNvPr>
          <p:cNvSpPr>
            <a:spLocks noChangeArrowheads="1"/>
          </p:cNvSpPr>
          <p:nvPr/>
        </p:nvSpPr>
        <p:spPr bwMode="auto">
          <a:xfrm>
            <a:off x="179388" y="260350"/>
            <a:ext cx="8678862" cy="1081088"/>
          </a:xfrm>
          <a:prstGeom prst="flowChartAlternateProcess">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defRPr/>
            </a:pPr>
            <a:r>
              <a:rPr lang="ar-EG" altLang="ar-EG" sz="2500" b="1" dirty="0">
                <a:solidFill>
                  <a:srgbClr val="C00000"/>
                </a:solidFill>
              </a:rPr>
              <a:t>أسباب تعذر نجاح المكافحة باستخدام الأمراض الفيروسية علي النطاق التطبيقي</a:t>
            </a:r>
            <a:endParaRPr lang="en-US" altLang="ar-EG" sz="2500" b="1" dirty="0">
              <a:solidFill>
                <a:srgbClr val="C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14BE6B50-0A10-4511-B30F-E11329101F54}"/>
              </a:ext>
            </a:extLst>
          </p:cNvPr>
          <p:cNvSpPr>
            <a:spLocks noGrp="1" noChangeArrowheads="1"/>
          </p:cNvSpPr>
          <p:nvPr>
            <p:ph type="title" idx="4294967295"/>
          </p:nvPr>
        </p:nvSpPr>
        <p:spPr/>
        <p:txBody>
          <a:bodyPr/>
          <a:lstStyle/>
          <a:p>
            <a:pPr eaLnBrk="1" hangingPunct="1">
              <a:defRPr/>
            </a:pPr>
            <a:endParaRPr lang="en-US">
              <a:latin typeface="+mj-lt"/>
            </a:endParaRPr>
          </a:p>
        </p:txBody>
      </p:sp>
      <p:sp>
        <p:nvSpPr>
          <p:cNvPr id="8195" name="Rectangle 3">
            <a:extLst>
              <a:ext uri="{FF2B5EF4-FFF2-40B4-BE49-F238E27FC236}">
                <a16:creationId xmlns:a16="http://schemas.microsoft.com/office/drawing/2014/main" id="{F59BB26F-1536-41A0-AC0E-502C58088D43}"/>
              </a:ext>
            </a:extLst>
          </p:cNvPr>
          <p:cNvSpPr>
            <a:spLocks noGrp="1" noChangeArrowheads="1"/>
          </p:cNvSpPr>
          <p:nvPr>
            <p:ph type="body" idx="4294967295"/>
          </p:nvPr>
        </p:nvSpPr>
        <p:spPr>
          <a:xfrm>
            <a:off x="0" y="1500188"/>
            <a:ext cx="9144000" cy="5357812"/>
          </a:xfrm>
          <a:solidFill>
            <a:schemeClr val="bg2"/>
          </a:solidFill>
        </p:spPr>
        <p:txBody>
          <a:bodyPr/>
          <a:lstStyle/>
          <a:p>
            <a:pPr algn="r" rtl="1" eaLnBrk="1" hangingPunct="1">
              <a:lnSpc>
                <a:spcPct val="90000"/>
              </a:lnSpc>
              <a:buFont typeface="Wingdings 2" panose="05020102010507070707" pitchFamily="82" charset="2"/>
              <a:buNone/>
            </a:pPr>
            <a:r>
              <a:rPr lang="ar-EG" altLang="ar-EG" sz="2800" b="1">
                <a:solidFill>
                  <a:schemeClr val="tx1"/>
                </a:solidFill>
                <a:latin typeface="Times New Roman" panose="02020603050405020304" pitchFamily="18" charset="0"/>
                <a:cs typeface="Times New Roman" panose="02020603050405020304" pitchFamily="18" charset="0"/>
              </a:rPr>
              <a:t>1</a:t>
            </a:r>
            <a:r>
              <a:rPr lang="ar-SA" altLang="ar-EG" sz="2700" b="1">
                <a:solidFill>
                  <a:schemeClr val="tx1"/>
                </a:solidFill>
                <a:latin typeface="Times New Roman" panose="02020603050405020304" pitchFamily="18" charset="0"/>
                <a:cs typeface="Times New Roman" panose="02020603050405020304" pitchFamily="18" charset="0"/>
              </a:rPr>
              <a:t>  -  شدة سمية المبيدات الكيماوية على الإنسان والحيوان مما ينتج عنه حالات تسمم قد تؤدي إلى الموت.</a:t>
            </a:r>
          </a:p>
          <a:p>
            <a:pPr algn="r" rtl="1" eaLnBrk="1" hangingPunct="1">
              <a:lnSpc>
                <a:spcPct val="90000"/>
              </a:lnSpc>
              <a:buFont typeface="Wingdings 2" panose="05020102010507070707" pitchFamily="82" charset="2"/>
              <a:buNone/>
            </a:pPr>
            <a:r>
              <a:rPr lang="ar-SA" altLang="ar-EG" sz="2700" b="1">
                <a:solidFill>
                  <a:schemeClr val="tx1"/>
                </a:solidFill>
                <a:latin typeface="Times New Roman" panose="02020603050405020304" pitchFamily="18" charset="0"/>
                <a:cs typeface="Times New Roman" panose="02020603050405020304" pitchFamily="18" charset="0"/>
              </a:rPr>
              <a:t>2  -  تكوين سلالات من الآفات الزراعية تكون مقاومة لفعل  المبيدات الكيماوية وذلك عند تكرار استعمال نفس المبيدات الكيماوية لسنوات طويلة.</a:t>
            </a:r>
          </a:p>
          <a:p>
            <a:pPr algn="r" rtl="1" eaLnBrk="1" hangingPunct="1">
              <a:lnSpc>
                <a:spcPct val="90000"/>
              </a:lnSpc>
              <a:buFont typeface="Wingdings 2" panose="05020102010507070707" pitchFamily="82" charset="2"/>
              <a:buNone/>
            </a:pPr>
            <a:r>
              <a:rPr lang="ar-SA" altLang="ar-EG" sz="2700" b="1">
                <a:solidFill>
                  <a:schemeClr val="tx1"/>
                </a:solidFill>
                <a:latin typeface="Times New Roman" panose="02020603050405020304" pitchFamily="18" charset="0"/>
                <a:cs typeface="Times New Roman" panose="02020603050405020304" pitchFamily="18" charset="0"/>
              </a:rPr>
              <a:t>3  -  معظم المبيدات الكيماوية تقضي على الحشرات النافعة (نحل العسل) كما تقضي  على الطفيليات والمفترسات مما يحدث خلل في التوازن الطبيعي بعكس المبيدات الحيوية التي تؤثر على الآفات دون حدوث أي ضرر لنحل العسل أو الطفيليات والمفترسات.</a:t>
            </a:r>
          </a:p>
          <a:p>
            <a:pPr algn="r" rtl="1" eaLnBrk="1" hangingPunct="1">
              <a:lnSpc>
                <a:spcPct val="90000"/>
              </a:lnSpc>
              <a:buFont typeface="Wingdings 2" panose="05020102010507070707" pitchFamily="82" charset="2"/>
              <a:buNone/>
            </a:pPr>
            <a:r>
              <a:rPr lang="ar-SA" altLang="ar-EG" sz="2700" b="1">
                <a:solidFill>
                  <a:schemeClr val="tx1"/>
                </a:solidFill>
                <a:latin typeface="Times New Roman" panose="02020603050405020304" pitchFamily="18" charset="0"/>
                <a:cs typeface="Times New Roman" panose="02020603050405020304" pitchFamily="18" charset="0"/>
              </a:rPr>
              <a:t>4  -  من النقط الهامة التي قد تؤخذ على استعمال المبيدات الحيوية -ولو أن ذلك في الواقع يعتبر في صفها -أن تأثير المبيدات الحيوية على الآفات لا يصل إلى درجة الإبادة التامة بل يؤدي إلى إبادة 80-90% من أعدادها في الحقل، بعكس الحالة عند استعمال كثير من المبيدات الكيماوية الناجحة التي يمكن أن تبيد الآفة تماماً.</a:t>
            </a:r>
          </a:p>
        </p:txBody>
      </p:sp>
      <p:sp>
        <p:nvSpPr>
          <p:cNvPr id="8196" name="AutoShape 4">
            <a:extLst>
              <a:ext uri="{FF2B5EF4-FFF2-40B4-BE49-F238E27FC236}">
                <a16:creationId xmlns:a16="http://schemas.microsoft.com/office/drawing/2014/main" id="{022414D6-850E-490A-9C65-7831288BB5EB}"/>
              </a:ext>
            </a:extLst>
          </p:cNvPr>
          <p:cNvSpPr>
            <a:spLocks noChangeArrowheads="1"/>
          </p:cNvSpPr>
          <p:nvPr/>
        </p:nvSpPr>
        <p:spPr bwMode="auto">
          <a:xfrm>
            <a:off x="395288" y="188913"/>
            <a:ext cx="8207375" cy="1081087"/>
          </a:xfrm>
          <a:prstGeom prst="roundRect">
            <a:avLst>
              <a:gd name="adj" fmla="val 16667"/>
            </a:avLst>
          </a:prstGeom>
          <a:solidFill>
            <a:srgbClr val="819D9D"/>
          </a:solidFill>
          <a:ln w="9525">
            <a:solidFill>
              <a:schemeClr val="tx1"/>
            </a:solidFill>
            <a:round/>
            <a:headEnd/>
            <a:tailEnd/>
          </a:ln>
        </p:spPr>
        <p:txBody>
          <a:bodyPr wrap="none" anchor="ctr"/>
          <a:lstStyle>
            <a:lvl1pPr eaLnBrk="0" hangingPunct="0">
              <a:spcBef>
                <a:spcPct val="20000"/>
              </a:spcBef>
              <a:buClr>
                <a:schemeClr val="accent1"/>
              </a:buClr>
              <a:buSzPct val="70000"/>
              <a:buFont typeface="Wingdings 2" panose="05020102010507070707" pitchFamily="82" charset="2"/>
              <a:buChar char=""/>
              <a:defRPr sz="3200">
                <a:solidFill>
                  <a:schemeClr val="tx2"/>
                </a:solidFill>
                <a:latin typeface="Arial" panose="020B0604020202020204" pitchFamily="34" charset="0"/>
              </a:defRPr>
            </a:lvl1pPr>
            <a:lvl2pPr marL="742950" indent="-285750" eaLnBrk="0" hangingPunct="0">
              <a:spcBef>
                <a:spcPct val="20000"/>
              </a:spcBef>
              <a:buClr>
                <a:schemeClr val="accent1"/>
              </a:buClr>
              <a:buSzPct val="70000"/>
              <a:buFont typeface="Wingdings 2" panose="05020102010507070707" pitchFamily="82" charset="2"/>
              <a:buChar char=""/>
              <a:defRPr sz="2800">
                <a:solidFill>
                  <a:schemeClr val="tx2"/>
                </a:solidFill>
                <a:latin typeface="Arial" panose="020B0604020202020204" pitchFamily="34" charset="0"/>
              </a:defRPr>
            </a:lvl2pPr>
            <a:lvl3pPr marL="1143000" indent="-228600" eaLnBrk="0" hangingPunct="0">
              <a:spcBef>
                <a:spcPct val="20000"/>
              </a:spcBef>
              <a:buClr>
                <a:schemeClr val="accent1"/>
              </a:buClr>
              <a:buSzPct val="70000"/>
              <a:buFont typeface="Wingdings 2" panose="05020102010507070707" pitchFamily="82" charset="2"/>
              <a:buChar char=""/>
              <a:defRPr sz="2400">
                <a:solidFill>
                  <a:schemeClr val="tx2"/>
                </a:solidFill>
                <a:latin typeface="Arial" panose="020B0604020202020204" pitchFamily="34" charset="0"/>
              </a:defRPr>
            </a:lvl3pPr>
            <a:lvl4pPr marL="1600200" indent="-228600" eaLnBrk="0" hangingPunct="0">
              <a:spcBef>
                <a:spcPct val="20000"/>
              </a:spcBef>
              <a:buClr>
                <a:schemeClr val="accent1"/>
              </a:buClr>
              <a:buSzPct val="70000"/>
              <a:buFont typeface="Wingdings 2" panose="05020102010507070707" pitchFamily="82" charset="2"/>
              <a:buChar char=""/>
              <a:defRPr sz="2000">
                <a:solidFill>
                  <a:schemeClr val="tx2"/>
                </a:solidFill>
                <a:latin typeface="Arial" panose="020B0604020202020204" pitchFamily="34" charset="0"/>
              </a:defRPr>
            </a:lvl4pPr>
            <a:lvl5pPr marL="2057400" indent="-228600" eaLnBrk="0" hangingPunct="0">
              <a:spcBef>
                <a:spcPct val="20000"/>
              </a:spcBef>
              <a:buClr>
                <a:schemeClr val="accent1"/>
              </a:buClr>
              <a:buSzPct val="60000"/>
              <a:buFont typeface="Wingdings 2" panose="05020102010507070707" pitchFamily="82" charset="2"/>
              <a:buChar char=""/>
              <a:defRPr sz="2000">
                <a:solidFill>
                  <a:schemeClr val="tx2"/>
                </a:solidFill>
                <a:latin typeface="Arial" panose="020B0604020202020204" pitchFamily="34" charset="0"/>
              </a:defRPr>
            </a:lvl5pPr>
            <a:lvl6pPr marL="2514600" indent="-228600" algn="l" rtl="0" eaLnBrk="0" fontAlgn="base" hangingPunct="0">
              <a:spcBef>
                <a:spcPct val="20000"/>
              </a:spcBef>
              <a:spcAft>
                <a:spcPct val="0"/>
              </a:spcAft>
              <a:buClr>
                <a:schemeClr val="accent1"/>
              </a:buClr>
              <a:buSzPct val="60000"/>
              <a:buFont typeface="Wingdings 2" panose="05020102010507070707" pitchFamily="82" charset="2"/>
              <a:buChar char=""/>
              <a:defRPr sz="2000">
                <a:solidFill>
                  <a:schemeClr val="tx2"/>
                </a:solidFill>
                <a:latin typeface="Arial" panose="020B0604020202020204" pitchFamily="34" charset="0"/>
              </a:defRPr>
            </a:lvl6pPr>
            <a:lvl7pPr marL="2971800" indent="-228600" algn="l" rtl="0" eaLnBrk="0" fontAlgn="base" hangingPunct="0">
              <a:spcBef>
                <a:spcPct val="20000"/>
              </a:spcBef>
              <a:spcAft>
                <a:spcPct val="0"/>
              </a:spcAft>
              <a:buClr>
                <a:schemeClr val="accent1"/>
              </a:buClr>
              <a:buSzPct val="60000"/>
              <a:buFont typeface="Wingdings 2" panose="05020102010507070707" pitchFamily="82" charset="2"/>
              <a:buChar char=""/>
              <a:defRPr sz="2000">
                <a:solidFill>
                  <a:schemeClr val="tx2"/>
                </a:solidFill>
                <a:latin typeface="Arial" panose="020B0604020202020204" pitchFamily="34" charset="0"/>
              </a:defRPr>
            </a:lvl7pPr>
            <a:lvl8pPr marL="3429000" indent="-228600" algn="l" rtl="0" eaLnBrk="0" fontAlgn="base" hangingPunct="0">
              <a:spcBef>
                <a:spcPct val="20000"/>
              </a:spcBef>
              <a:spcAft>
                <a:spcPct val="0"/>
              </a:spcAft>
              <a:buClr>
                <a:schemeClr val="accent1"/>
              </a:buClr>
              <a:buSzPct val="60000"/>
              <a:buFont typeface="Wingdings 2" panose="05020102010507070707" pitchFamily="82" charset="2"/>
              <a:buChar char=""/>
              <a:defRPr sz="2000">
                <a:solidFill>
                  <a:schemeClr val="tx2"/>
                </a:solidFill>
                <a:latin typeface="Arial" panose="020B0604020202020204" pitchFamily="34" charset="0"/>
              </a:defRPr>
            </a:lvl8pPr>
            <a:lvl9pPr marL="3886200" indent="-228600" algn="l" rtl="0" eaLnBrk="0" fontAlgn="base" hangingPunct="0">
              <a:spcBef>
                <a:spcPct val="20000"/>
              </a:spcBef>
              <a:spcAft>
                <a:spcPct val="0"/>
              </a:spcAft>
              <a:buClr>
                <a:schemeClr val="accent1"/>
              </a:buClr>
              <a:buSzPct val="60000"/>
              <a:buFont typeface="Wingdings 2" panose="05020102010507070707" pitchFamily="82" charset="2"/>
              <a:buChar char=""/>
              <a:defRPr sz="2000">
                <a:solidFill>
                  <a:schemeClr val="tx2"/>
                </a:solidFill>
                <a:latin typeface="Arial" panose="020B0604020202020204" pitchFamily="34" charset="0"/>
              </a:defRPr>
            </a:lvl9pPr>
          </a:lstStyle>
          <a:p>
            <a:pPr algn="ctr" eaLnBrk="1" hangingPunct="1">
              <a:spcBef>
                <a:spcPct val="0"/>
              </a:spcBef>
              <a:buClrTx/>
              <a:buSzTx/>
              <a:buFontTx/>
              <a:buNone/>
            </a:pPr>
            <a:r>
              <a:rPr lang="ar-EG" altLang="ar-EG" sz="4000" b="1">
                <a:solidFill>
                  <a:srgbClr val="002060"/>
                </a:solidFill>
              </a:rPr>
              <a:t>أسباب تفضيل المبيدات الحيوية عن الكيماوية</a:t>
            </a:r>
            <a:endParaRPr lang="en-US" altLang="ar-EG" sz="4000" b="1">
              <a:solidFill>
                <a:srgbClr val="00206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7AB0D9C9-C923-4795-97DB-CB0B5A9A8CD8}"/>
              </a:ext>
            </a:extLst>
          </p:cNvPr>
          <p:cNvSpPr>
            <a:spLocks noGrp="1" noChangeArrowheads="1"/>
          </p:cNvSpPr>
          <p:nvPr>
            <p:ph type="title" idx="4294967295"/>
          </p:nvPr>
        </p:nvSpPr>
        <p:spPr/>
        <p:txBody>
          <a:bodyPr/>
          <a:lstStyle/>
          <a:p>
            <a:pPr eaLnBrk="1" hangingPunct="1">
              <a:defRPr/>
            </a:pPr>
            <a:endParaRPr lang="en-US">
              <a:latin typeface="+mj-lt"/>
            </a:endParaRPr>
          </a:p>
        </p:txBody>
      </p:sp>
      <p:sp>
        <p:nvSpPr>
          <p:cNvPr id="36867" name="Rectangle 3">
            <a:extLst>
              <a:ext uri="{FF2B5EF4-FFF2-40B4-BE49-F238E27FC236}">
                <a16:creationId xmlns:a16="http://schemas.microsoft.com/office/drawing/2014/main" id="{B9FAE6A9-0FA4-4762-96EC-29FDAB036874}"/>
              </a:ext>
            </a:extLst>
          </p:cNvPr>
          <p:cNvSpPr>
            <a:spLocks noGrp="1" noChangeArrowheads="1"/>
          </p:cNvSpPr>
          <p:nvPr>
            <p:ph type="body" idx="4294967295"/>
          </p:nvPr>
        </p:nvSpPr>
        <p:spPr>
          <a:xfrm>
            <a:off x="0" y="1600200"/>
            <a:ext cx="9144000" cy="5257800"/>
          </a:xfrm>
          <a:solidFill>
            <a:schemeClr val="bg2"/>
          </a:solidFill>
        </p:spPr>
        <p:txBody>
          <a:bodyPr/>
          <a:lstStyle/>
          <a:p>
            <a:pPr algn="just" rtl="1" eaLnBrk="1" hangingPunct="1">
              <a:buFontTx/>
              <a:buNone/>
              <a:defRPr/>
            </a:pPr>
            <a:r>
              <a:rPr lang="ar-EG" sz="2600" b="1" dirty="0">
                <a:solidFill>
                  <a:schemeClr val="tx1"/>
                </a:solidFill>
                <a:effectLst>
                  <a:outerShdw blurRad="38100" dist="38100" dir="2700000" algn="tl">
                    <a:srgbClr val="FFFFFF"/>
                  </a:outerShdw>
                </a:effectLst>
                <a:latin typeface="Times New Roman" pitchFamily="18" charset="0"/>
                <a:cs typeface="Times New Roman" pitchFamily="18" charset="0"/>
              </a:rPr>
              <a:t>1- </a:t>
            </a:r>
            <a:r>
              <a:rPr lang="ar-SA" sz="2600" b="1" dirty="0">
                <a:solidFill>
                  <a:schemeClr val="tx1"/>
                </a:solidFill>
                <a:effectLst>
                  <a:outerShdw blurRad="38100" dist="38100" dir="2700000" algn="tl">
                    <a:srgbClr val="FFFFFF"/>
                  </a:outerShdw>
                </a:effectLst>
                <a:latin typeface="Times New Roman" pitchFamily="18" charset="0"/>
                <a:cs typeface="Times New Roman" pitchFamily="18" charset="0"/>
              </a:rPr>
              <a:t>المبيدات الميكروبية أقل خطرا علي الإنسان والحيوان من المبيدات الكيميائية، ومعظم هذه الميكروبات متخصصة علي الحشرات و لا تصيب الإنسان.</a:t>
            </a:r>
          </a:p>
          <a:p>
            <a:pPr algn="just" rtl="1" eaLnBrk="1" hangingPunct="1">
              <a:buFontTx/>
              <a:buNone/>
              <a:defRPr/>
            </a:pPr>
            <a:r>
              <a:rPr lang="ar-EG" sz="2600" b="1" dirty="0">
                <a:solidFill>
                  <a:srgbClr val="C00000"/>
                </a:solidFill>
                <a:latin typeface="Times New Roman" pitchFamily="18" charset="0"/>
                <a:cs typeface="Times New Roman" pitchFamily="18" charset="0"/>
              </a:rPr>
              <a:t>2- </a:t>
            </a:r>
            <a:r>
              <a:rPr lang="ar-SA" sz="2600" b="1" dirty="0">
                <a:solidFill>
                  <a:srgbClr val="C00000"/>
                </a:solidFill>
                <a:latin typeface="Times New Roman" pitchFamily="18" charset="0"/>
                <a:cs typeface="Times New Roman" pitchFamily="18" charset="0"/>
              </a:rPr>
              <a:t>ندرة حدوث الطفرات الضارة في مسببات الأمراض الميكروبية.</a:t>
            </a:r>
          </a:p>
          <a:p>
            <a:pPr algn="just" rtl="1" eaLnBrk="1" hangingPunct="1">
              <a:buFontTx/>
              <a:buNone/>
              <a:defRPr/>
            </a:pPr>
            <a:r>
              <a:rPr lang="ar-EG" sz="2600" b="1" dirty="0">
                <a:solidFill>
                  <a:schemeClr val="tx1"/>
                </a:solidFill>
                <a:latin typeface="Times New Roman" pitchFamily="18" charset="0"/>
                <a:cs typeface="Times New Roman" pitchFamily="18" charset="0"/>
              </a:rPr>
              <a:t>3- </a:t>
            </a:r>
            <a:r>
              <a:rPr lang="ar-SA" sz="2600" b="1" dirty="0">
                <a:solidFill>
                  <a:schemeClr val="tx1"/>
                </a:solidFill>
                <a:latin typeface="Times New Roman" pitchFamily="18" charset="0"/>
                <a:cs typeface="Times New Roman" pitchFamily="18" charset="0"/>
              </a:rPr>
              <a:t>يستمر الأثر الباقي للمبيدات الميكروبية فترات طويلة.</a:t>
            </a:r>
          </a:p>
          <a:p>
            <a:pPr algn="just" rtl="1" eaLnBrk="1" hangingPunct="1">
              <a:buFontTx/>
              <a:buNone/>
              <a:defRPr/>
            </a:pPr>
            <a:r>
              <a:rPr lang="ar-EG" sz="2600" b="1" dirty="0">
                <a:solidFill>
                  <a:schemeClr val="tx1"/>
                </a:solidFill>
                <a:latin typeface="Times New Roman" pitchFamily="18" charset="0"/>
                <a:cs typeface="Times New Roman" pitchFamily="18" charset="0"/>
              </a:rPr>
              <a:t>4</a:t>
            </a:r>
            <a:r>
              <a:rPr lang="ar-EG" sz="2600" b="1" dirty="0">
                <a:solidFill>
                  <a:srgbClr val="0070C0"/>
                </a:solidFill>
                <a:latin typeface="Times New Roman" pitchFamily="18" charset="0"/>
                <a:cs typeface="Times New Roman" pitchFamily="18" charset="0"/>
              </a:rPr>
              <a:t>- </a:t>
            </a:r>
            <a:r>
              <a:rPr lang="ar-SA" sz="2600" b="1" dirty="0">
                <a:solidFill>
                  <a:srgbClr val="0070C0"/>
                </a:solidFill>
                <a:latin typeface="Times New Roman" pitchFamily="18" charset="0"/>
                <a:cs typeface="Times New Roman" pitchFamily="18" charset="0"/>
              </a:rPr>
              <a:t>استخدام المبيدات الميكروبية بالتبادل مع المبيدات الكيميائية في المكافحة يقلل من احتمال ظهور سلالات مقاومة للمبيدات الكيميائية.</a:t>
            </a:r>
          </a:p>
          <a:p>
            <a:pPr algn="just" rtl="1" eaLnBrk="1" hangingPunct="1">
              <a:buFontTx/>
              <a:buNone/>
              <a:defRPr/>
            </a:pPr>
            <a:r>
              <a:rPr lang="ar-EG" sz="2600" b="1" dirty="0">
                <a:solidFill>
                  <a:schemeClr val="tx1"/>
                </a:solidFill>
                <a:latin typeface="Times New Roman" pitchFamily="18" charset="0"/>
                <a:cs typeface="Times New Roman" pitchFamily="18" charset="0"/>
              </a:rPr>
              <a:t>5- </a:t>
            </a:r>
            <a:r>
              <a:rPr lang="ar-SA" sz="2600" b="1" dirty="0">
                <a:solidFill>
                  <a:schemeClr val="tx1"/>
                </a:solidFill>
                <a:latin typeface="Times New Roman" pitchFamily="18" charset="0"/>
                <a:cs typeface="Times New Roman" pitchFamily="18" charset="0"/>
              </a:rPr>
              <a:t>عدم ظهور سلالات مقاومة من الآفة ضد المرض حتى الآن.</a:t>
            </a:r>
          </a:p>
          <a:p>
            <a:pPr algn="just" rtl="1" eaLnBrk="1" hangingPunct="1">
              <a:buFontTx/>
              <a:buNone/>
              <a:defRPr/>
            </a:pPr>
            <a:r>
              <a:rPr lang="ar-EG" sz="2600" b="1" dirty="0">
                <a:solidFill>
                  <a:srgbClr val="C00000"/>
                </a:solidFill>
                <a:latin typeface="Times New Roman" pitchFamily="18" charset="0"/>
                <a:cs typeface="Times New Roman" pitchFamily="18" charset="0"/>
              </a:rPr>
              <a:t>6- </a:t>
            </a:r>
            <a:r>
              <a:rPr lang="ar-SA" sz="2600" b="1" dirty="0">
                <a:solidFill>
                  <a:srgbClr val="C00000"/>
                </a:solidFill>
                <a:latin typeface="Times New Roman" pitchFamily="18" charset="0"/>
                <a:cs typeface="Times New Roman" pitchFamily="18" charset="0"/>
              </a:rPr>
              <a:t>تمتاز بأنها ذات درجة عالية من التخصص، مما يؤدى إلي حماية الأعداء الحيوية والحشرات النافعة.</a:t>
            </a:r>
          </a:p>
          <a:p>
            <a:pPr algn="just" rtl="1" eaLnBrk="1" hangingPunct="1">
              <a:buFontTx/>
              <a:buNone/>
              <a:defRPr/>
            </a:pPr>
            <a:r>
              <a:rPr lang="ar-EG" sz="2600" b="1" dirty="0">
                <a:solidFill>
                  <a:schemeClr val="tx1"/>
                </a:solidFill>
                <a:latin typeface="Times New Roman" pitchFamily="18" charset="0"/>
                <a:cs typeface="Times New Roman" pitchFamily="18" charset="0"/>
              </a:rPr>
              <a:t>7- </a:t>
            </a:r>
            <a:r>
              <a:rPr lang="ar-SA" sz="2600" b="1" dirty="0">
                <a:solidFill>
                  <a:schemeClr val="tx1"/>
                </a:solidFill>
                <a:latin typeface="Times New Roman" pitchFamily="18" charset="0"/>
                <a:cs typeface="Times New Roman" pitchFamily="18" charset="0"/>
              </a:rPr>
              <a:t>بعض الميكروبات قابلة للتخزين لفترة طويلة دون أن تتأثر حيويتها.</a:t>
            </a:r>
          </a:p>
          <a:p>
            <a:pPr algn="just" rtl="1" eaLnBrk="1" hangingPunct="1">
              <a:buFontTx/>
              <a:buNone/>
              <a:defRPr/>
            </a:pPr>
            <a:r>
              <a:rPr lang="ar-EG" sz="2600" b="1" dirty="0">
                <a:solidFill>
                  <a:srgbClr val="002060"/>
                </a:solidFill>
                <a:latin typeface="Times New Roman" pitchFamily="18" charset="0"/>
                <a:cs typeface="Times New Roman" pitchFamily="18" charset="0"/>
              </a:rPr>
              <a:t>8-</a:t>
            </a:r>
            <a:r>
              <a:rPr lang="ar-SA" sz="2600" b="1" dirty="0">
                <a:solidFill>
                  <a:srgbClr val="002060"/>
                </a:solidFill>
                <a:latin typeface="Times New Roman" pitchFamily="18" charset="0"/>
                <a:cs typeface="Times New Roman" pitchFamily="18" charset="0"/>
              </a:rPr>
              <a:t>يمكن خلطها مع معظم المبيدات الحديثة، مما يزيد من فاعلية المبيد لمكافحة آفة معينة.</a:t>
            </a:r>
            <a:endParaRPr lang="en-US" sz="2600" b="1" dirty="0">
              <a:solidFill>
                <a:srgbClr val="002060"/>
              </a:solidFill>
              <a:latin typeface="Times New Roman" pitchFamily="18" charset="0"/>
              <a:cs typeface="Times New Roman" pitchFamily="18" charset="0"/>
            </a:endParaRPr>
          </a:p>
        </p:txBody>
      </p:sp>
      <p:sp>
        <p:nvSpPr>
          <p:cNvPr id="9220" name="AutoShape 4">
            <a:extLst>
              <a:ext uri="{FF2B5EF4-FFF2-40B4-BE49-F238E27FC236}">
                <a16:creationId xmlns:a16="http://schemas.microsoft.com/office/drawing/2014/main" id="{9BC5A09D-AAE9-4F88-B20F-ED532B558643}"/>
              </a:ext>
            </a:extLst>
          </p:cNvPr>
          <p:cNvSpPr>
            <a:spLocks noChangeArrowheads="1"/>
          </p:cNvSpPr>
          <p:nvPr/>
        </p:nvSpPr>
        <p:spPr bwMode="auto">
          <a:xfrm>
            <a:off x="468313" y="333375"/>
            <a:ext cx="8135937" cy="1079500"/>
          </a:xfrm>
          <a:prstGeom prst="octagon">
            <a:avLst>
              <a:gd name="adj" fmla="val 29287"/>
            </a:avLst>
          </a:prstGeom>
          <a:solidFill>
            <a:srgbClr val="819D9D"/>
          </a:solidFill>
          <a:ln w="9525">
            <a:solidFill>
              <a:schemeClr val="tx1"/>
            </a:solidFill>
            <a:miter lim="800000"/>
            <a:headEnd/>
            <a:tailEnd/>
          </a:ln>
        </p:spPr>
        <p:txBody>
          <a:bodyPr wrap="none" anchor="ctr"/>
          <a:lstStyle>
            <a:lvl1pPr eaLnBrk="0" hangingPunct="0">
              <a:spcBef>
                <a:spcPct val="20000"/>
              </a:spcBef>
              <a:buClr>
                <a:schemeClr val="accent1"/>
              </a:buClr>
              <a:buSzPct val="70000"/>
              <a:buFont typeface="Wingdings 2" panose="05020102010507070707" pitchFamily="82" charset="2"/>
              <a:buChar char=""/>
              <a:defRPr sz="3200">
                <a:solidFill>
                  <a:schemeClr val="tx2"/>
                </a:solidFill>
                <a:latin typeface="Arial" panose="020B0604020202020204" pitchFamily="34" charset="0"/>
              </a:defRPr>
            </a:lvl1pPr>
            <a:lvl2pPr marL="742950" indent="-285750" eaLnBrk="0" hangingPunct="0">
              <a:spcBef>
                <a:spcPct val="20000"/>
              </a:spcBef>
              <a:buClr>
                <a:schemeClr val="accent1"/>
              </a:buClr>
              <a:buSzPct val="70000"/>
              <a:buFont typeface="Wingdings 2" panose="05020102010507070707" pitchFamily="82" charset="2"/>
              <a:buChar char=""/>
              <a:defRPr sz="2800">
                <a:solidFill>
                  <a:schemeClr val="tx2"/>
                </a:solidFill>
                <a:latin typeface="Arial" panose="020B0604020202020204" pitchFamily="34" charset="0"/>
              </a:defRPr>
            </a:lvl2pPr>
            <a:lvl3pPr marL="1143000" indent="-228600" eaLnBrk="0" hangingPunct="0">
              <a:spcBef>
                <a:spcPct val="20000"/>
              </a:spcBef>
              <a:buClr>
                <a:schemeClr val="accent1"/>
              </a:buClr>
              <a:buSzPct val="70000"/>
              <a:buFont typeface="Wingdings 2" panose="05020102010507070707" pitchFamily="82" charset="2"/>
              <a:buChar char=""/>
              <a:defRPr sz="2400">
                <a:solidFill>
                  <a:schemeClr val="tx2"/>
                </a:solidFill>
                <a:latin typeface="Arial" panose="020B0604020202020204" pitchFamily="34" charset="0"/>
              </a:defRPr>
            </a:lvl3pPr>
            <a:lvl4pPr marL="1600200" indent="-228600" eaLnBrk="0" hangingPunct="0">
              <a:spcBef>
                <a:spcPct val="20000"/>
              </a:spcBef>
              <a:buClr>
                <a:schemeClr val="accent1"/>
              </a:buClr>
              <a:buSzPct val="70000"/>
              <a:buFont typeface="Wingdings 2" panose="05020102010507070707" pitchFamily="82" charset="2"/>
              <a:buChar char=""/>
              <a:defRPr sz="2000">
                <a:solidFill>
                  <a:schemeClr val="tx2"/>
                </a:solidFill>
                <a:latin typeface="Arial" panose="020B0604020202020204" pitchFamily="34" charset="0"/>
              </a:defRPr>
            </a:lvl4pPr>
            <a:lvl5pPr marL="2057400" indent="-228600" eaLnBrk="0" hangingPunct="0">
              <a:spcBef>
                <a:spcPct val="20000"/>
              </a:spcBef>
              <a:buClr>
                <a:schemeClr val="accent1"/>
              </a:buClr>
              <a:buSzPct val="60000"/>
              <a:buFont typeface="Wingdings 2" panose="05020102010507070707" pitchFamily="82" charset="2"/>
              <a:buChar char=""/>
              <a:defRPr sz="2000">
                <a:solidFill>
                  <a:schemeClr val="tx2"/>
                </a:solidFill>
                <a:latin typeface="Arial" panose="020B0604020202020204" pitchFamily="34" charset="0"/>
              </a:defRPr>
            </a:lvl5pPr>
            <a:lvl6pPr marL="2514600" indent="-228600" algn="l" rtl="0" eaLnBrk="0" fontAlgn="base" hangingPunct="0">
              <a:spcBef>
                <a:spcPct val="20000"/>
              </a:spcBef>
              <a:spcAft>
                <a:spcPct val="0"/>
              </a:spcAft>
              <a:buClr>
                <a:schemeClr val="accent1"/>
              </a:buClr>
              <a:buSzPct val="60000"/>
              <a:buFont typeface="Wingdings 2" panose="05020102010507070707" pitchFamily="82" charset="2"/>
              <a:buChar char=""/>
              <a:defRPr sz="2000">
                <a:solidFill>
                  <a:schemeClr val="tx2"/>
                </a:solidFill>
                <a:latin typeface="Arial" panose="020B0604020202020204" pitchFamily="34" charset="0"/>
              </a:defRPr>
            </a:lvl6pPr>
            <a:lvl7pPr marL="2971800" indent="-228600" algn="l" rtl="0" eaLnBrk="0" fontAlgn="base" hangingPunct="0">
              <a:spcBef>
                <a:spcPct val="20000"/>
              </a:spcBef>
              <a:spcAft>
                <a:spcPct val="0"/>
              </a:spcAft>
              <a:buClr>
                <a:schemeClr val="accent1"/>
              </a:buClr>
              <a:buSzPct val="60000"/>
              <a:buFont typeface="Wingdings 2" panose="05020102010507070707" pitchFamily="82" charset="2"/>
              <a:buChar char=""/>
              <a:defRPr sz="2000">
                <a:solidFill>
                  <a:schemeClr val="tx2"/>
                </a:solidFill>
                <a:latin typeface="Arial" panose="020B0604020202020204" pitchFamily="34" charset="0"/>
              </a:defRPr>
            </a:lvl7pPr>
            <a:lvl8pPr marL="3429000" indent="-228600" algn="l" rtl="0" eaLnBrk="0" fontAlgn="base" hangingPunct="0">
              <a:spcBef>
                <a:spcPct val="20000"/>
              </a:spcBef>
              <a:spcAft>
                <a:spcPct val="0"/>
              </a:spcAft>
              <a:buClr>
                <a:schemeClr val="accent1"/>
              </a:buClr>
              <a:buSzPct val="60000"/>
              <a:buFont typeface="Wingdings 2" panose="05020102010507070707" pitchFamily="82" charset="2"/>
              <a:buChar char=""/>
              <a:defRPr sz="2000">
                <a:solidFill>
                  <a:schemeClr val="tx2"/>
                </a:solidFill>
                <a:latin typeface="Arial" panose="020B0604020202020204" pitchFamily="34" charset="0"/>
              </a:defRPr>
            </a:lvl8pPr>
            <a:lvl9pPr marL="3886200" indent="-228600" algn="l" rtl="0" eaLnBrk="0" fontAlgn="base" hangingPunct="0">
              <a:spcBef>
                <a:spcPct val="20000"/>
              </a:spcBef>
              <a:spcAft>
                <a:spcPct val="0"/>
              </a:spcAft>
              <a:buClr>
                <a:schemeClr val="accent1"/>
              </a:buClr>
              <a:buSzPct val="60000"/>
              <a:buFont typeface="Wingdings 2" panose="05020102010507070707" pitchFamily="82" charset="2"/>
              <a:buChar char=""/>
              <a:defRPr sz="2000">
                <a:solidFill>
                  <a:schemeClr val="tx2"/>
                </a:solidFill>
                <a:latin typeface="Arial" panose="020B0604020202020204" pitchFamily="34" charset="0"/>
              </a:defRPr>
            </a:lvl9pPr>
          </a:lstStyle>
          <a:p>
            <a:pPr algn="ctr" eaLnBrk="1" hangingPunct="1">
              <a:spcBef>
                <a:spcPct val="0"/>
              </a:spcBef>
              <a:buClrTx/>
              <a:buSzTx/>
              <a:buFontTx/>
              <a:buNone/>
            </a:pPr>
            <a:r>
              <a:rPr lang="ar-EG" altLang="ar-EG" sz="4800" b="1">
                <a:solidFill>
                  <a:srgbClr val="002060"/>
                </a:solidFill>
              </a:rPr>
              <a:t>مميزات المكافحة الميكروبية</a:t>
            </a:r>
            <a:endParaRPr lang="en-US" altLang="ar-EG" sz="4800" b="1">
              <a:solidFill>
                <a:srgbClr val="002060"/>
              </a:solidFill>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8_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8_Trek">
      <a:majorFont>
        <a:latin typeface=""/>
        <a:ea typeface=""/>
        <a:cs typeface=""/>
      </a:majorFont>
      <a:minorFont>
        <a:latin typeface=""/>
        <a:ea typeface=""/>
        <a:cs typeface=""/>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573</TotalTime>
  <Words>613</Words>
  <Application>Microsoft Office PowerPoint</Application>
  <PresentationFormat>عرض على الشاشة (4:3)</PresentationFormat>
  <Paragraphs>43</Paragraphs>
  <Slides>7</Slides>
  <Notes>0</Notes>
  <HiddenSlides>0</HiddenSlides>
  <MMClips>0</MMClips>
  <ScaleCrop>false</ScaleCrop>
  <HeadingPairs>
    <vt:vector size="6" baseType="variant">
      <vt:variant>
        <vt:lpstr>الخطوط المستخدمة</vt:lpstr>
      </vt:variant>
      <vt:variant>
        <vt:i4>6</vt:i4>
      </vt:variant>
      <vt:variant>
        <vt:lpstr>نسق</vt:lpstr>
      </vt:variant>
      <vt:variant>
        <vt:i4>1</vt:i4>
      </vt:variant>
      <vt:variant>
        <vt:lpstr>عناوين الشرائح</vt:lpstr>
      </vt:variant>
      <vt:variant>
        <vt:i4>7</vt:i4>
      </vt:variant>
    </vt:vector>
  </HeadingPairs>
  <TitlesOfParts>
    <vt:vector size="14" baseType="lpstr">
      <vt:lpstr>Arial</vt:lpstr>
      <vt:lpstr>Wingdings 2</vt:lpstr>
      <vt:lpstr>Calibri</vt:lpstr>
      <vt:lpstr>Franklin Gothic Book</vt:lpstr>
      <vt:lpstr>Tahoma</vt:lpstr>
      <vt:lpstr>Times New Roman</vt:lpstr>
      <vt:lpstr>8_Trek</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ثالثاً :  المكافحة التشريعية Legislative control</dc:title>
  <dc:creator>WINDOWS</dc:creator>
  <cp:lastModifiedBy>ن</cp:lastModifiedBy>
  <cp:revision>49</cp:revision>
  <dcterms:created xsi:type="dcterms:W3CDTF">2008-10-24T05:54:36Z</dcterms:created>
  <dcterms:modified xsi:type="dcterms:W3CDTF">2020-07-19T00:29:46Z</dcterms:modified>
</cp:coreProperties>
</file>