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58" r:id="rId7"/>
    <p:sldId id="263" r:id="rId8"/>
    <p:sldId id="262" r:id="rId9"/>
    <p:sldId id="268" r:id="rId10"/>
    <p:sldId id="261" r:id="rId11"/>
    <p:sldId id="260" r:id="rId12"/>
    <p:sldId id="267" r:id="rId13"/>
    <p:sldId id="259" r:id="rId14"/>
    <p:sldId id="271" r:id="rId15"/>
    <p:sldId id="270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4036CD-409C-455A-9CB0-6BB509BC3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EDD6369-3000-4357-BEC8-4F9A65A11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1EF888-9587-4EFA-89A9-9000F8EB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DAD1-CC9A-482B-AEB6-1FC4C514A08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31D21F-AA5D-44D7-8E19-58DE4256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15C846-8963-4D68-9FAB-9E5E14B5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3EB6-7927-42A1-AABD-0639A12E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66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9A0AC1-9569-4BD8-A557-4DCEA094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4735E64-C5E3-428C-AABC-46BD15630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6D66D2-AFD8-49B0-B37B-827E68EC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DAD1-CC9A-482B-AEB6-1FC4C514A08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8BBEDC-E471-4A1E-9A4C-D53A4A1F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F63F08-1066-4BA9-AC10-8DD61588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3EB6-7927-42A1-AABD-0639A12E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61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5BC6A80-2A6D-449A-BC7C-7DAB132FB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331AAD8-7FE0-4491-96E9-4DC0E770F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60220A-536A-4385-B2E3-461F5A795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DAD1-CC9A-482B-AEB6-1FC4C514A08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609E89-890D-40A6-9491-EF8F6BE3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B4ABF78-54ED-4FC1-805A-2AC3FB45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3EB6-7927-42A1-AABD-0639A12E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220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6FBA00-D4FC-4A5C-8BEF-606B0664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A87F6F-BF83-4BCB-B08C-EDBF1909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DD40C6-F00E-4E6D-9E51-C16A259D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DAD1-CC9A-482B-AEB6-1FC4C514A08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DF5A24-591D-4E39-902A-01B26EB4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69A883-C195-4EF4-8057-B0597E68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3EB6-7927-42A1-AABD-0639A12E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5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5053AD-C9E8-464D-A693-5E7CA422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C9B663-F0D1-4D42-81EE-8C9970F42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8AE540F-142B-433F-9931-37D93048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DAD1-CC9A-482B-AEB6-1FC4C514A08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388251B-D8D2-4F91-B697-BF61B87A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167F6B0-6D58-4A83-A77C-8B85C912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3EB6-7927-42A1-AABD-0639A12E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383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8608A3-EBB3-4F22-92BB-653753F9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7B9CAAB-D6D2-40E1-8CCC-B8D0F2BAA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AEAAED2-2F7B-4A8B-8CC9-AC4201A68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B0CE20-FFC8-4104-84B7-FED6B870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DAD1-CC9A-482B-AEB6-1FC4C514A08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7B0FD84-63DA-4D99-AE4D-AD50CFBAF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B9B46C8-E91A-46E1-9222-6256AEAF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3EB6-7927-42A1-AABD-0639A12E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747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A4595C-6186-4D4C-AD75-0F9F45BF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8412030-B7C7-4D68-B893-6B8B9DC85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25A285-D99F-4DB3-B7C3-4CB90E980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9348D9F-D7EB-4EEF-83FE-45A9BEFA8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423810E-8D3F-4815-8967-3CFE6AF78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C06FFA8-0407-4907-AEC2-E8E8A8C5C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DAD1-CC9A-482B-AEB6-1FC4C514A08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B32CF7-D1A8-463A-825B-E8317D5B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03D13F7-CD7F-4807-98CC-D5D30D21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3EB6-7927-42A1-AABD-0639A12E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125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5A2581-9EA7-46CA-9A69-5F2A33A9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89C9B29-C747-460A-8ED7-2A7EEC80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DAD1-CC9A-482B-AEB6-1FC4C514A08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6720AB0-1C3C-4C9A-A200-18C6C49F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1197620-86B7-43B7-9E98-4D241AD9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3EB6-7927-42A1-AABD-0639A12E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964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B3F6053-A903-49A8-8CC3-D46FD41A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DAD1-CC9A-482B-AEB6-1FC4C514A08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455FD68-79EC-45F6-AC26-5DA0C188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15CA2B4-8F9E-4D84-B824-E8E695E1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3EB6-7927-42A1-AABD-0639A12E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66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944F51-85E9-47C2-8FF3-D1965D49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ECF260E-9F0B-44FB-9762-B6587CAE2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60D895F-CED3-4DEB-AD79-E7A70A682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6631FF-0DA9-4B37-8A31-773D4A1E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DAD1-CC9A-482B-AEB6-1FC4C514A08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6605694-2442-471B-A1E0-169D24C9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7BA06DA-E42E-449E-A581-88EDB6D9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3EB6-7927-42A1-AABD-0639A12E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260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142D49-36EA-4990-9A8E-F5995144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5CE64C5-C832-4C94-99FE-41A3094B7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065618-142E-4536-B0DB-D221177D1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D1D9842-8B13-409F-941D-AD1A45804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DAD1-CC9A-482B-AEB6-1FC4C514A08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0362088-F3D7-42D8-8980-14C04470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33E677B-83B6-4146-B990-46318E4A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3EB6-7927-42A1-AABD-0639A12E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188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713AEE6-8F59-4F93-A2C1-6959B9A89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5FEEF84-2029-408C-94DF-D34F08F2C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BACBB8-287B-49B9-BBB6-D44173B91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2DAD1-CC9A-482B-AEB6-1FC4C514A083}" type="datetimeFigureOut">
              <a:rPr lang="ar-SA" smtClean="0"/>
              <a:t>25/03/43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5F1164-8580-49C3-BB50-EDF260525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B47DA-0B37-41D0-A705-4DC3DE6E7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13EB6-7927-42A1-AABD-0639A12E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324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4BFBC6-E970-4D15-93CD-515C7E90CC6F}"/>
              </a:ext>
            </a:extLst>
          </p:cNvPr>
          <p:cNvGrpSpPr/>
          <p:nvPr/>
        </p:nvGrpSpPr>
        <p:grpSpPr>
          <a:xfrm>
            <a:off x="0" y="1143000"/>
            <a:ext cx="12192000" cy="5555974"/>
            <a:chOff x="0" y="1143000"/>
            <a:chExt cx="12192000" cy="5555974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35064D3D-C7DC-4E29-99F4-C4277C445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43000"/>
              <a:ext cx="12192000" cy="5555974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40AE5722-9676-44A4-AC9E-405D55CD58BE}"/>
                </a:ext>
              </a:extLst>
            </p:cNvPr>
            <p:cNvSpPr/>
            <p:nvPr/>
          </p:nvSpPr>
          <p:spPr>
            <a:xfrm>
              <a:off x="9223513" y="1282148"/>
              <a:ext cx="2763078" cy="1043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003728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6F547B8-BA57-4207-9AF3-5487DD4BD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4" y="914400"/>
            <a:ext cx="1170829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10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8541EEF-04B8-480E-8846-D632CBD7E6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" r="2869"/>
          <a:stretch/>
        </p:blipFill>
        <p:spPr>
          <a:xfrm>
            <a:off x="159026" y="1272209"/>
            <a:ext cx="11926957" cy="55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4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86DB316-F5A7-4448-ADE2-ECCA111DEB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/>
          <a:stretch/>
        </p:blipFill>
        <p:spPr>
          <a:xfrm>
            <a:off x="69575" y="1331843"/>
            <a:ext cx="12122426" cy="55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6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9D26DF3-2EC0-456C-8FE0-D3E024424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" y="1133061"/>
            <a:ext cx="11864340" cy="572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93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4A44601-D33E-4657-9DBF-51E1904F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390"/>
            <a:ext cx="12191999" cy="56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1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508C2D-5AC5-45D8-8E15-0520BF7D93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"/>
          <a:stretch/>
        </p:blipFill>
        <p:spPr>
          <a:xfrm>
            <a:off x="0" y="1242390"/>
            <a:ext cx="12036287" cy="56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722EA2A-A60C-4B0F-AA13-13BE1CBEE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4" y="1023731"/>
            <a:ext cx="11917018" cy="58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3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214DE9A-751F-40B4-A98D-A92F7930A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3" y="1262269"/>
            <a:ext cx="12271513" cy="554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9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60214F3-729B-475A-9B8F-3CC131580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3364"/>
            <a:ext cx="12192000" cy="57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7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F7D814F-7254-4A67-857E-156FB1EA201B}"/>
              </a:ext>
            </a:extLst>
          </p:cNvPr>
          <p:cNvGrpSpPr/>
          <p:nvPr/>
        </p:nvGrpSpPr>
        <p:grpSpPr>
          <a:xfrm>
            <a:off x="0" y="864703"/>
            <a:ext cx="12192000" cy="5883099"/>
            <a:chOff x="0" y="70441"/>
            <a:chExt cx="12192000" cy="6677362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62643811-756F-44D9-9C65-0F8275ABD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0441"/>
              <a:ext cx="12192000" cy="6677362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FB43CFD9-E13A-42C1-8F70-D8EDD8D75C4F}"/>
                </a:ext>
              </a:extLst>
            </p:cNvPr>
            <p:cNvSpPr/>
            <p:nvPr/>
          </p:nvSpPr>
          <p:spPr>
            <a:xfrm>
              <a:off x="11241157" y="1898374"/>
              <a:ext cx="785191" cy="1858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84899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9D72F82-2FD4-4D71-973B-BA94CD1CE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" y="1242392"/>
            <a:ext cx="12006469" cy="55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0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A54545D-3D2B-44AB-B025-8E42BDB8C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1321905"/>
            <a:ext cx="1199652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9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83FC50B-518B-4488-B397-67F3935EB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1416"/>
            <a:ext cx="12264886" cy="54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8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BF8C519-CC2E-4C18-B2F5-5A18EE7D9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321904"/>
            <a:ext cx="12205251" cy="54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018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ريم بنت الحربي</dc:creator>
  <cp:lastModifiedBy>ريم بنت الحربي</cp:lastModifiedBy>
  <cp:revision>1</cp:revision>
  <dcterms:created xsi:type="dcterms:W3CDTF">2021-10-31T19:05:32Z</dcterms:created>
  <dcterms:modified xsi:type="dcterms:W3CDTF">2021-10-31T19:23:30Z</dcterms:modified>
</cp:coreProperties>
</file>