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AFF"/>
    <a:srgbClr val="F5F1DC"/>
    <a:srgbClr val="E2A6C4"/>
    <a:srgbClr val="CD8572"/>
    <a:srgbClr val="D0E4D7"/>
    <a:srgbClr val="DCAF5F"/>
    <a:srgbClr val="DD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985" autoAdjust="0"/>
    <p:restoredTop sz="94660"/>
  </p:normalViewPr>
  <p:slideViewPr>
    <p:cSldViewPr snapToGrid="0">
      <p:cViewPr>
        <p:scale>
          <a:sx n="75" d="100"/>
          <a:sy n="75" d="100"/>
        </p:scale>
        <p:origin x="1908" y="-1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507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36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3226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4782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495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9077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257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564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750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50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29E97E-0A6A-4888-A1E4-854F50ADD20B}" type="datetimeFigureOut">
              <a:rPr lang="ar-SA" smtClean="0"/>
              <a:t>28/02/47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1B15B8-3906-4EC9-BB56-E0D8246B2A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302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10.sv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microsoft.com/office/2007/relationships/hdphoto" Target="../media/hdphoto1.wdp"/><Relationship Id="rId15" Type="http://schemas.openxmlformats.org/officeDocument/2006/relationships/image" Target="../media/image8.png"/><Relationship Id="rId10" Type="http://schemas.openxmlformats.org/officeDocument/2006/relationships/image" Target="../media/image15.png"/><Relationship Id="rId4" Type="http://schemas.openxmlformats.org/officeDocument/2006/relationships/image" Target="../media/image4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3F27BA5B-2EDB-4BC2-775D-E854169EBC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49" y="5362177"/>
            <a:ext cx="3156528" cy="1436183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AA0FFD7F-7531-F479-A767-543A791F95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6938" y="6957057"/>
            <a:ext cx="3192500" cy="1570973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3E29A270-42C3-8046-0138-27C7EFC643F0}"/>
              </a:ext>
            </a:extLst>
          </p:cNvPr>
          <p:cNvSpPr/>
          <p:nvPr/>
        </p:nvSpPr>
        <p:spPr>
          <a:xfrm>
            <a:off x="3834081" y="132538"/>
            <a:ext cx="2662242" cy="1701216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توزيعات تذكرة الطيران</a:t>
            </a:r>
          </a:p>
          <a:p>
            <a:pPr algn="ctr"/>
            <a:endParaRPr lang="ar-SA" sz="2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4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0E012E5-8E76-2C41-C43C-4E8C733C50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48" y="78951"/>
            <a:ext cx="3156529" cy="17012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CFAA6AB-E41E-AEE3-DC7A-2C58F8B1FD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281" y="731000"/>
            <a:ext cx="1257228" cy="1041901"/>
          </a:xfrm>
          <a:prstGeom prst="rect">
            <a:avLst/>
          </a:prstGeom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C03A319A-C695-86BC-DE47-E21108B603FE}"/>
              </a:ext>
            </a:extLst>
          </p:cNvPr>
          <p:cNvSpPr/>
          <p:nvPr/>
        </p:nvSpPr>
        <p:spPr>
          <a:xfrm>
            <a:off x="-113123" y="-79746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مدرسة ...................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F02E7BC-1829-9996-5FC7-596689970D3C}"/>
              </a:ext>
            </a:extLst>
          </p:cNvPr>
          <p:cNvSpPr/>
          <p:nvPr/>
        </p:nvSpPr>
        <p:spPr>
          <a:xfrm>
            <a:off x="2538509" y="34747"/>
            <a:ext cx="810705" cy="387683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56AACC53-54F4-E7DD-F813-D61BE81020CD}"/>
              </a:ext>
            </a:extLst>
          </p:cNvPr>
          <p:cNvSpPr/>
          <p:nvPr/>
        </p:nvSpPr>
        <p:spPr>
          <a:xfrm>
            <a:off x="102521" y="587219"/>
            <a:ext cx="2763227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..............</a:t>
            </a: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729E9B76-67DA-EEE9-28BD-70AAC51B0D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328" y="630885"/>
            <a:ext cx="584471" cy="819087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3E5009D2-C4B7-2744-4793-30F14B538B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685" y="1910251"/>
            <a:ext cx="3156529" cy="1701216"/>
          </a:xfrm>
          <a:prstGeom prst="rect">
            <a:avLst/>
          </a:prstGeom>
        </p:spPr>
      </p:pic>
      <p:sp>
        <p:nvSpPr>
          <p:cNvPr id="22" name="مستطيل 21">
            <a:extLst>
              <a:ext uri="{FF2B5EF4-FFF2-40B4-BE49-F238E27FC236}">
                <a16:creationId xmlns:a16="http://schemas.microsoft.com/office/drawing/2014/main" id="{5CF92C07-00B1-DF0E-7C6C-1ED0146DC89D}"/>
              </a:ext>
            </a:extLst>
          </p:cNvPr>
          <p:cNvSpPr/>
          <p:nvPr/>
        </p:nvSpPr>
        <p:spPr>
          <a:xfrm>
            <a:off x="-90386" y="1751554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مدرسة .........</a:t>
            </a: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FE228404-4B81-EEC2-7896-A72B661FC1C8}"/>
              </a:ext>
            </a:extLst>
          </p:cNvPr>
          <p:cNvSpPr/>
          <p:nvPr/>
        </p:nvSpPr>
        <p:spPr>
          <a:xfrm>
            <a:off x="2561246" y="1866047"/>
            <a:ext cx="810705" cy="387683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</a:t>
            </a: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DE787BD-E98B-BCF4-FD2B-3F88CC217352}"/>
              </a:ext>
            </a:extLst>
          </p:cNvPr>
          <p:cNvSpPr/>
          <p:nvPr/>
        </p:nvSpPr>
        <p:spPr>
          <a:xfrm>
            <a:off x="125258" y="2418519"/>
            <a:ext cx="2763227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.............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3177E8A2-8984-A801-1E14-81BCE6E251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065" y="2462185"/>
            <a:ext cx="584471" cy="819087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BEA39BEA-02B2-5A5C-857E-BF0E3BFF93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6130" y="1970744"/>
            <a:ext cx="3156529" cy="1701216"/>
          </a:xfrm>
          <a:prstGeom prst="rect">
            <a:avLst/>
          </a:prstGeom>
        </p:spPr>
      </p:pic>
      <p:sp>
        <p:nvSpPr>
          <p:cNvPr id="27" name="مستطيل 26">
            <a:extLst>
              <a:ext uri="{FF2B5EF4-FFF2-40B4-BE49-F238E27FC236}">
                <a16:creationId xmlns:a16="http://schemas.microsoft.com/office/drawing/2014/main" id="{4066EDDE-272B-E342-519A-09EB403CB83D}"/>
              </a:ext>
            </a:extLst>
          </p:cNvPr>
          <p:cNvSpPr/>
          <p:nvPr/>
        </p:nvSpPr>
        <p:spPr>
          <a:xfrm>
            <a:off x="3333059" y="1812047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مدرسة ..............</a:t>
            </a:r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F0DDDB83-0A9F-FF47-3613-4BB774577932}"/>
              </a:ext>
            </a:extLst>
          </p:cNvPr>
          <p:cNvSpPr/>
          <p:nvPr/>
        </p:nvSpPr>
        <p:spPr>
          <a:xfrm>
            <a:off x="5984691" y="1926540"/>
            <a:ext cx="810705" cy="387683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</a:t>
            </a: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63C23B84-0A1E-0D71-9C03-0D7042AB1704}"/>
              </a:ext>
            </a:extLst>
          </p:cNvPr>
          <p:cNvSpPr/>
          <p:nvPr/>
        </p:nvSpPr>
        <p:spPr>
          <a:xfrm>
            <a:off x="3548703" y="2479012"/>
            <a:ext cx="2763227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.................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7CA5237D-2DAF-FBED-1CB9-545715FEF1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510" y="2522678"/>
            <a:ext cx="584471" cy="819087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D103FAF4-7A88-10F1-0603-E71E1EA42B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5236" y="8638266"/>
            <a:ext cx="3156529" cy="1701216"/>
          </a:xfrm>
          <a:prstGeom prst="rect">
            <a:avLst/>
          </a:prstGeom>
        </p:spPr>
      </p:pic>
      <p:sp>
        <p:nvSpPr>
          <p:cNvPr id="32" name="مستطيل 31">
            <a:extLst>
              <a:ext uri="{FF2B5EF4-FFF2-40B4-BE49-F238E27FC236}">
                <a16:creationId xmlns:a16="http://schemas.microsoft.com/office/drawing/2014/main" id="{FBD60378-8248-4987-C9AA-2DA044BBA8AD}"/>
              </a:ext>
            </a:extLst>
          </p:cNvPr>
          <p:cNvSpPr/>
          <p:nvPr/>
        </p:nvSpPr>
        <p:spPr>
          <a:xfrm>
            <a:off x="3282165" y="8479569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مدرسة ...............</a:t>
            </a:r>
          </a:p>
        </p:txBody>
      </p:sp>
      <p:sp>
        <p:nvSpPr>
          <p:cNvPr id="33" name="مستطيل 32">
            <a:extLst>
              <a:ext uri="{FF2B5EF4-FFF2-40B4-BE49-F238E27FC236}">
                <a16:creationId xmlns:a16="http://schemas.microsoft.com/office/drawing/2014/main" id="{A14E7F85-F805-1F11-4039-4D1CE11150A5}"/>
              </a:ext>
            </a:extLst>
          </p:cNvPr>
          <p:cNvSpPr/>
          <p:nvPr/>
        </p:nvSpPr>
        <p:spPr>
          <a:xfrm>
            <a:off x="5933797" y="8594062"/>
            <a:ext cx="810705" cy="387683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</a:t>
            </a:r>
          </a:p>
        </p:txBody>
      </p:sp>
      <p:sp>
        <p:nvSpPr>
          <p:cNvPr id="34" name="مستطيل 33">
            <a:extLst>
              <a:ext uri="{FF2B5EF4-FFF2-40B4-BE49-F238E27FC236}">
                <a16:creationId xmlns:a16="http://schemas.microsoft.com/office/drawing/2014/main" id="{9FCAE631-F40E-7540-CD9A-229B123E5238}"/>
              </a:ext>
            </a:extLst>
          </p:cNvPr>
          <p:cNvSpPr/>
          <p:nvPr/>
        </p:nvSpPr>
        <p:spPr>
          <a:xfrm>
            <a:off x="3497809" y="9146534"/>
            <a:ext cx="2763227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................</a:t>
            </a:r>
          </a:p>
        </p:txBody>
      </p:sp>
      <p:pic>
        <p:nvPicPr>
          <p:cNvPr id="35" name="صورة 34">
            <a:extLst>
              <a:ext uri="{FF2B5EF4-FFF2-40B4-BE49-F238E27FC236}">
                <a16:creationId xmlns:a16="http://schemas.microsoft.com/office/drawing/2014/main" id="{635A14D8-787D-32DE-C583-AC574712F4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0616" y="9190200"/>
            <a:ext cx="584471" cy="819087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F178432E-4F39-29F4-CC70-36501D1BB0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0220" y="7358782"/>
            <a:ext cx="465262" cy="819087"/>
          </a:xfrm>
          <a:prstGeom prst="rect">
            <a:avLst/>
          </a:prstGeom>
        </p:spPr>
      </p:pic>
      <p:pic>
        <p:nvPicPr>
          <p:cNvPr id="39" name="صورة 38">
            <a:extLst>
              <a:ext uri="{FF2B5EF4-FFF2-40B4-BE49-F238E27FC236}">
                <a16:creationId xmlns:a16="http://schemas.microsoft.com/office/drawing/2014/main" id="{F03096BC-81A7-76E7-2515-9119901113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91" y="5881668"/>
            <a:ext cx="613895" cy="667810"/>
          </a:xfrm>
          <a:prstGeom prst="rect">
            <a:avLst/>
          </a:prstGeom>
        </p:spPr>
      </p:pic>
      <p:sp>
        <p:nvSpPr>
          <p:cNvPr id="40" name="مستطيل 39">
            <a:extLst>
              <a:ext uri="{FF2B5EF4-FFF2-40B4-BE49-F238E27FC236}">
                <a16:creationId xmlns:a16="http://schemas.microsoft.com/office/drawing/2014/main" id="{3B7A7FA3-0C35-99F4-9F1E-499230DDDB8C}"/>
              </a:ext>
            </a:extLst>
          </p:cNvPr>
          <p:cNvSpPr/>
          <p:nvPr/>
        </p:nvSpPr>
        <p:spPr>
          <a:xfrm>
            <a:off x="1462326" y="5644678"/>
            <a:ext cx="1864151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.............</a:t>
            </a:r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D331A198-7A1C-17A3-1E1A-41086FE6A02A}"/>
              </a:ext>
            </a:extLst>
          </p:cNvPr>
          <p:cNvSpPr/>
          <p:nvPr/>
        </p:nvSpPr>
        <p:spPr>
          <a:xfrm>
            <a:off x="534067" y="5363444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مدرسة ............</a:t>
            </a:r>
          </a:p>
        </p:txBody>
      </p:sp>
      <p:pic>
        <p:nvPicPr>
          <p:cNvPr id="42" name="صورة 41">
            <a:extLst>
              <a:ext uri="{FF2B5EF4-FFF2-40B4-BE49-F238E27FC236}">
                <a16:creationId xmlns:a16="http://schemas.microsoft.com/office/drawing/2014/main" id="{A0B385AA-848F-E13D-4DAE-1BF55B142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44" y="8666476"/>
            <a:ext cx="3156528" cy="1436183"/>
          </a:xfrm>
          <a:prstGeom prst="rect">
            <a:avLst/>
          </a:prstGeom>
        </p:spPr>
      </p:pic>
      <p:pic>
        <p:nvPicPr>
          <p:cNvPr id="43" name="صورة 42">
            <a:extLst>
              <a:ext uri="{FF2B5EF4-FFF2-40B4-BE49-F238E27FC236}">
                <a16:creationId xmlns:a16="http://schemas.microsoft.com/office/drawing/2014/main" id="{B071D6A0-9432-ABA7-7B63-F109841FAC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86" y="9185967"/>
            <a:ext cx="613895" cy="667810"/>
          </a:xfrm>
          <a:prstGeom prst="rect">
            <a:avLst/>
          </a:prstGeom>
        </p:spPr>
      </p:pic>
      <p:sp>
        <p:nvSpPr>
          <p:cNvPr id="44" name="مستطيل 43">
            <a:extLst>
              <a:ext uri="{FF2B5EF4-FFF2-40B4-BE49-F238E27FC236}">
                <a16:creationId xmlns:a16="http://schemas.microsoft.com/office/drawing/2014/main" id="{FF75840B-6B78-42A8-2171-D9833A9138DF}"/>
              </a:ext>
            </a:extLst>
          </p:cNvPr>
          <p:cNvSpPr/>
          <p:nvPr/>
        </p:nvSpPr>
        <p:spPr>
          <a:xfrm>
            <a:off x="1450321" y="8948977"/>
            <a:ext cx="1864151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.............</a:t>
            </a:r>
          </a:p>
        </p:txBody>
      </p:sp>
      <p:sp>
        <p:nvSpPr>
          <p:cNvPr id="45" name="مستطيل 44">
            <a:extLst>
              <a:ext uri="{FF2B5EF4-FFF2-40B4-BE49-F238E27FC236}">
                <a16:creationId xmlns:a16="http://schemas.microsoft.com/office/drawing/2014/main" id="{661419F7-3503-060E-46B4-AD25FB2542DA}"/>
              </a:ext>
            </a:extLst>
          </p:cNvPr>
          <p:cNvSpPr/>
          <p:nvPr/>
        </p:nvSpPr>
        <p:spPr>
          <a:xfrm>
            <a:off x="522062" y="8667743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مدرسة ...............</a:t>
            </a:r>
          </a:p>
        </p:txBody>
      </p:sp>
      <p:pic>
        <p:nvPicPr>
          <p:cNvPr id="46" name="صورة 45">
            <a:extLst>
              <a:ext uri="{FF2B5EF4-FFF2-40B4-BE49-F238E27FC236}">
                <a16:creationId xmlns:a16="http://schemas.microsoft.com/office/drawing/2014/main" id="{D6415C70-093D-D0ED-6E78-35F2B9B10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8868" y="5383345"/>
            <a:ext cx="3156528" cy="1436183"/>
          </a:xfrm>
          <a:prstGeom prst="rect">
            <a:avLst/>
          </a:prstGeom>
        </p:spPr>
      </p:pic>
      <p:pic>
        <p:nvPicPr>
          <p:cNvPr id="47" name="صورة 46">
            <a:extLst>
              <a:ext uri="{FF2B5EF4-FFF2-40B4-BE49-F238E27FC236}">
                <a16:creationId xmlns:a16="http://schemas.microsoft.com/office/drawing/2014/main" id="{2CA71B90-E7DC-8C70-03F5-2E507B1C4E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210" y="5902836"/>
            <a:ext cx="613895" cy="667810"/>
          </a:xfrm>
          <a:prstGeom prst="rect">
            <a:avLst/>
          </a:prstGeom>
        </p:spPr>
      </p:pic>
      <p:sp>
        <p:nvSpPr>
          <p:cNvPr id="48" name="مستطيل 47">
            <a:extLst>
              <a:ext uri="{FF2B5EF4-FFF2-40B4-BE49-F238E27FC236}">
                <a16:creationId xmlns:a16="http://schemas.microsoft.com/office/drawing/2014/main" id="{905EA177-5242-E636-B11D-8BEC60FAB44E}"/>
              </a:ext>
            </a:extLst>
          </p:cNvPr>
          <p:cNvSpPr/>
          <p:nvPr/>
        </p:nvSpPr>
        <p:spPr>
          <a:xfrm>
            <a:off x="4931245" y="5665846"/>
            <a:ext cx="1864151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</a:t>
            </a:r>
          </a:p>
        </p:txBody>
      </p:sp>
      <p:sp>
        <p:nvSpPr>
          <p:cNvPr id="49" name="مستطيل 48">
            <a:extLst>
              <a:ext uri="{FF2B5EF4-FFF2-40B4-BE49-F238E27FC236}">
                <a16:creationId xmlns:a16="http://schemas.microsoft.com/office/drawing/2014/main" id="{50371B5E-79F6-B511-300E-25B1AE9C3BA6}"/>
              </a:ext>
            </a:extLst>
          </p:cNvPr>
          <p:cNvSpPr/>
          <p:nvPr/>
        </p:nvSpPr>
        <p:spPr>
          <a:xfrm>
            <a:off x="4002986" y="5384612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مدرسة ..............</a:t>
            </a:r>
          </a:p>
        </p:txBody>
      </p:sp>
      <p:pic>
        <p:nvPicPr>
          <p:cNvPr id="59" name="صورة 58">
            <a:extLst>
              <a:ext uri="{FF2B5EF4-FFF2-40B4-BE49-F238E27FC236}">
                <a16:creationId xmlns:a16="http://schemas.microsoft.com/office/drawing/2014/main" id="{6CC4F68F-E563-AFA6-FA8A-434A88767F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86938" y="3801995"/>
            <a:ext cx="3158002" cy="1438781"/>
          </a:xfrm>
          <a:prstGeom prst="rect">
            <a:avLst/>
          </a:prstGeom>
        </p:spPr>
      </p:pic>
      <p:sp>
        <p:nvSpPr>
          <p:cNvPr id="37" name="مستطيل 36">
            <a:extLst>
              <a:ext uri="{FF2B5EF4-FFF2-40B4-BE49-F238E27FC236}">
                <a16:creationId xmlns:a16="http://schemas.microsoft.com/office/drawing/2014/main" id="{CC618703-0F2C-2A16-5357-794B6C588059}"/>
              </a:ext>
            </a:extLst>
          </p:cNvPr>
          <p:cNvSpPr/>
          <p:nvPr/>
        </p:nvSpPr>
        <p:spPr>
          <a:xfrm>
            <a:off x="5641330" y="4088814"/>
            <a:ext cx="1239412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</a:t>
            </a:r>
          </a:p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مدرسة </a:t>
            </a:r>
          </a:p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</a:t>
            </a:r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6C72FE09-CFEF-B8F2-EC40-C6871E34A857}"/>
              </a:ext>
            </a:extLst>
          </p:cNvPr>
          <p:cNvSpPr/>
          <p:nvPr/>
        </p:nvSpPr>
        <p:spPr>
          <a:xfrm>
            <a:off x="4536586" y="4130000"/>
            <a:ext cx="1631720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</a:t>
            </a:r>
          </a:p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إقامة سعيدة</a:t>
            </a:r>
          </a:p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</a:t>
            </a:r>
          </a:p>
        </p:txBody>
      </p:sp>
      <p:pic>
        <p:nvPicPr>
          <p:cNvPr id="61" name="صورة 60">
            <a:extLst>
              <a:ext uri="{FF2B5EF4-FFF2-40B4-BE49-F238E27FC236}">
                <a16:creationId xmlns:a16="http://schemas.microsoft.com/office/drawing/2014/main" id="{4F9DAEDE-37F4-4C77-8F72-A288F51FAB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868" y="4343586"/>
            <a:ext cx="967035" cy="830255"/>
          </a:xfrm>
          <a:prstGeom prst="rect">
            <a:avLst/>
          </a:prstGeom>
        </p:spPr>
      </p:pic>
      <p:sp>
        <p:nvSpPr>
          <p:cNvPr id="62" name="Freeform 10">
            <a:extLst>
              <a:ext uri="{FF2B5EF4-FFF2-40B4-BE49-F238E27FC236}">
                <a16:creationId xmlns:a16="http://schemas.microsoft.com/office/drawing/2014/main" id="{DF215DA1-C2C7-BBDF-BAA2-72E94FC7BA1D}"/>
              </a:ext>
            </a:extLst>
          </p:cNvPr>
          <p:cNvSpPr/>
          <p:nvPr/>
        </p:nvSpPr>
        <p:spPr>
          <a:xfrm rot="1549616">
            <a:off x="3688826" y="3903751"/>
            <a:ext cx="803467" cy="423608"/>
          </a:xfrm>
          <a:custGeom>
            <a:avLst/>
            <a:gdLst/>
            <a:ahLst/>
            <a:cxnLst/>
            <a:rect l="l" t="t" r="r" b="b"/>
            <a:pathLst>
              <a:path w="3017339" h="1404825">
                <a:moveTo>
                  <a:pt x="0" y="0"/>
                </a:moveTo>
                <a:lnTo>
                  <a:pt x="3017339" y="0"/>
                </a:lnTo>
                <a:lnTo>
                  <a:pt x="3017339" y="1404825"/>
                </a:lnTo>
                <a:lnTo>
                  <a:pt x="0" y="14048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3F9D8875-EE9A-D194-5523-0FE00EF22827}"/>
              </a:ext>
            </a:extLst>
          </p:cNvPr>
          <p:cNvSpPr/>
          <p:nvPr/>
        </p:nvSpPr>
        <p:spPr>
          <a:xfrm>
            <a:off x="4251703" y="7318205"/>
            <a:ext cx="1864151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</a:t>
            </a:r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9B49CF86-88A5-4DED-07AE-B146D7BB5873}"/>
              </a:ext>
            </a:extLst>
          </p:cNvPr>
          <p:cNvSpPr/>
          <p:nvPr/>
        </p:nvSpPr>
        <p:spPr>
          <a:xfrm>
            <a:off x="3306561" y="7035350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مدرسة ..............</a:t>
            </a:r>
          </a:p>
        </p:txBody>
      </p:sp>
      <p:pic>
        <p:nvPicPr>
          <p:cNvPr id="65" name="صورة 64">
            <a:extLst>
              <a:ext uri="{FF2B5EF4-FFF2-40B4-BE49-F238E27FC236}">
                <a16:creationId xmlns:a16="http://schemas.microsoft.com/office/drawing/2014/main" id="{067F4996-EE9E-6A27-735B-C80A9DBE84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3326" y="3765732"/>
            <a:ext cx="3158002" cy="1438781"/>
          </a:xfrm>
          <a:prstGeom prst="rect">
            <a:avLst/>
          </a:prstGeom>
        </p:spPr>
      </p:pic>
      <p:sp>
        <p:nvSpPr>
          <p:cNvPr id="66" name="مستطيل 65">
            <a:extLst>
              <a:ext uri="{FF2B5EF4-FFF2-40B4-BE49-F238E27FC236}">
                <a16:creationId xmlns:a16="http://schemas.microsoft.com/office/drawing/2014/main" id="{F0F29A58-3181-F589-EF98-CCDF8F63DCF8}"/>
              </a:ext>
            </a:extLst>
          </p:cNvPr>
          <p:cNvSpPr/>
          <p:nvPr/>
        </p:nvSpPr>
        <p:spPr>
          <a:xfrm>
            <a:off x="2227718" y="4052551"/>
            <a:ext cx="1239412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</a:t>
            </a:r>
          </a:p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مدرسة </a:t>
            </a:r>
          </a:p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</a:t>
            </a:r>
          </a:p>
        </p:txBody>
      </p:sp>
      <p:sp>
        <p:nvSpPr>
          <p:cNvPr id="67" name="مستطيل 66">
            <a:extLst>
              <a:ext uri="{FF2B5EF4-FFF2-40B4-BE49-F238E27FC236}">
                <a16:creationId xmlns:a16="http://schemas.microsoft.com/office/drawing/2014/main" id="{7397ACD4-8629-3D4A-8A05-F06A7AFAF4CD}"/>
              </a:ext>
            </a:extLst>
          </p:cNvPr>
          <p:cNvSpPr/>
          <p:nvPr/>
        </p:nvSpPr>
        <p:spPr>
          <a:xfrm>
            <a:off x="1122974" y="4093737"/>
            <a:ext cx="1631720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</a:t>
            </a:r>
          </a:p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إقامة سعيدة</a:t>
            </a:r>
          </a:p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</a:t>
            </a:r>
          </a:p>
        </p:txBody>
      </p:sp>
      <p:pic>
        <p:nvPicPr>
          <p:cNvPr id="68" name="صورة 67">
            <a:extLst>
              <a:ext uri="{FF2B5EF4-FFF2-40B4-BE49-F238E27FC236}">
                <a16:creationId xmlns:a16="http://schemas.microsoft.com/office/drawing/2014/main" id="{EED4F64F-2D56-1615-081A-2E969F9C5B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56" y="4307323"/>
            <a:ext cx="967035" cy="830255"/>
          </a:xfrm>
          <a:prstGeom prst="rect">
            <a:avLst/>
          </a:prstGeom>
        </p:spPr>
      </p:pic>
      <p:sp>
        <p:nvSpPr>
          <p:cNvPr id="69" name="Freeform 10">
            <a:extLst>
              <a:ext uri="{FF2B5EF4-FFF2-40B4-BE49-F238E27FC236}">
                <a16:creationId xmlns:a16="http://schemas.microsoft.com/office/drawing/2014/main" id="{C4615A23-0DFF-BDD0-CCF1-FD7D35797848}"/>
              </a:ext>
            </a:extLst>
          </p:cNvPr>
          <p:cNvSpPr/>
          <p:nvPr/>
        </p:nvSpPr>
        <p:spPr>
          <a:xfrm rot="1549616">
            <a:off x="275214" y="3867488"/>
            <a:ext cx="803467" cy="423608"/>
          </a:xfrm>
          <a:custGeom>
            <a:avLst/>
            <a:gdLst/>
            <a:ahLst/>
            <a:cxnLst/>
            <a:rect l="l" t="t" r="r" b="b"/>
            <a:pathLst>
              <a:path w="3017339" h="1404825">
                <a:moveTo>
                  <a:pt x="0" y="0"/>
                </a:moveTo>
                <a:lnTo>
                  <a:pt x="3017339" y="0"/>
                </a:lnTo>
                <a:lnTo>
                  <a:pt x="3017339" y="1404825"/>
                </a:lnTo>
                <a:lnTo>
                  <a:pt x="0" y="14048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pic>
        <p:nvPicPr>
          <p:cNvPr id="70" name="صورة 69">
            <a:extLst>
              <a:ext uri="{FF2B5EF4-FFF2-40B4-BE49-F238E27FC236}">
                <a16:creationId xmlns:a16="http://schemas.microsoft.com/office/drawing/2014/main" id="{18AEE8A4-14D2-0B7B-04AD-2E1922965E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1314" y="10510518"/>
            <a:ext cx="3158002" cy="1438781"/>
          </a:xfrm>
          <a:prstGeom prst="rect">
            <a:avLst/>
          </a:prstGeom>
        </p:spPr>
      </p:pic>
      <p:sp>
        <p:nvSpPr>
          <p:cNvPr id="71" name="مستطيل 70">
            <a:extLst>
              <a:ext uri="{FF2B5EF4-FFF2-40B4-BE49-F238E27FC236}">
                <a16:creationId xmlns:a16="http://schemas.microsoft.com/office/drawing/2014/main" id="{456E2061-A824-7461-1D40-71462B8AB73E}"/>
              </a:ext>
            </a:extLst>
          </p:cNvPr>
          <p:cNvSpPr/>
          <p:nvPr/>
        </p:nvSpPr>
        <p:spPr>
          <a:xfrm>
            <a:off x="5605706" y="10797337"/>
            <a:ext cx="1239412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</a:t>
            </a:r>
          </a:p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مدرسة </a:t>
            </a:r>
          </a:p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</a:t>
            </a:r>
          </a:p>
        </p:txBody>
      </p:sp>
      <p:sp>
        <p:nvSpPr>
          <p:cNvPr id="72" name="مستطيل 71">
            <a:extLst>
              <a:ext uri="{FF2B5EF4-FFF2-40B4-BE49-F238E27FC236}">
                <a16:creationId xmlns:a16="http://schemas.microsoft.com/office/drawing/2014/main" id="{682E55E1-196E-7B67-0D22-909FBDF35ACF}"/>
              </a:ext>
            </a:extLst>
          </p:cNvPr>
          <p:cNvSpPr/>
          <p:nvPr/>
        </p:nvSpPr>
        <p:spPr>
          <a:xfrm>
            <a:off x="4500962" y="10838523"/>
            <a:ext cx="1631720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</a:t>
            </a:r>
          </a:p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إقامة سعيدة</a:t>
            </a:r>
          </a:p>
          <a:p>
            <a:pPr algn="ctr"/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</a:t>
            </a:r>
          </a:p>
        </p:txBody>
      </p:sp>
      <p:pic>
        <p:nvPicPr>
          <p:cNvPr id="73" name="صورة 72">
            <a:extLst>
              <a:ext uri="{FF2B5EF4-FFF2-40B4-BE49-F238E27FC236}">
                <a16:creationId xmlns:a16="http://schemas.microsoft.com/office/drawing/2014/main" id="{24651E93-AC45-7974-B99C-8E9C495D77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244" y="11052109"/>
            <a:ext cx="967035" cy="830255"/>
          </a:xfrm>
          <a:prstGeom prst="rect">
            <a:avLst/>
          </a:prstGeom>
        </p:spPr>
      </p:pic>
      <p:sp>
        <p:nvSpPr>
          <p:cNvPr id="74" name="Freeform 10">
            <a:extLst>
              <a:ext uri="{FF2B5EF4-FFF2-40B4-BE49-F238E27FC236}">
                <a16:creationId xmlns:a16="http://schemas.microsoft.com/office/drawing/2014/main" id="{595454FF-19AF-F6CE-2C5B-EB1CA24553DD}"/>
              </a:ext>
            </a:extLst>
          </p:cNvPr>
          <p:cNvSpPr/>
          <p:nvPr/>
        </p:nvSpPr>
        <p:spPr>
          <a:xfrm rot="1549616">
            <a:off x="3653202" y="10612274"/>
            <a:ext cx="803467" cy="423608"/>
          </a:xfrm>
          <a:custGeom>
            <a:avLst/>
            <a:gdLst/>
            <a:ahLst/>
            <a:cxnLst/>
            <a:rect l="l" t="t" r="r" b="b"/>
            <a:pathLst>
              <a:path w="3017339" h="1404825">
                <a:moveTo>
                  <a:pt x="0" y="0"/>
                </a:moveTo>
                <a:lnTo>
                  <a:pt x="3017339" y="0"/>
                </a:lnTo>
                <a:lnTo>
                  <a:pt x="3017339" y="1404825"/>
                </a:lnTo>
                <a:lnTo>
                  <a:pt x="0" y="14048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pic>
        <p:nvPicPr>
          <p:cNvPr id="75" name="صورة 74">
            <a:extLst>
              <a:ext uri="{FF2B5EF4-FFF2-40B4-BE49-F238E27FC236}">
                <a16:creationId xmlns:a16="http://schemas.microsoft.com/office/drawing/2014/main" id="{390B7037-B2B9-A656-6402-46856CB449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01" y="6989210"/>
            <a:ext cx="3192500" cy="1570973"/>
          </a:xfrm>
          <a:prstGeom prst="rect">
            <a:avLst/>
          </a:prstGeom>
        </p:spPr>
      </p:pic>
      <p:pic>
        <p:nvPicPr>
          <p:cNvPr id="76" name="صورة 75">
            <a:extLst>
              <a:ext uri="{FF2B5EF4-FFF2-40B4-BE49-F238E27FC236}">
                <a16:creationId xmlns:a16="http://schemas.microsoft.com/office/drawing/2014/main" id="{89EBAFDA-241C-D154-00C1-3B0268B812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783" y="7390935"/>
            <a:ext cx="465262" cy="819087"/>
          </a:xfrm>
          <a:prstGeom prst="rect">
            <a:avLst/>
          </a:prstGeom>
        </p:spPr>
      </p:pic>
      <p:sp>
        <p:nvSpPr>
          <p:cNvPr id="77" name="مستطيل 76">
            <a:extLst>
              <a:ext uri="{FF2B5EF4-FFF2-40B4-BE49-F238E27FC236}">
                <a16:creationId xmlns:a16="http://schemas.microsoft.com/office/drawing/2014/main" id="{63306B89-5A69-255A-6737-B294C58D2AD0}"/>
              </a:ext>
            </a:extLst>
          </p:cNvPr>
          <p:cNvSpPr/>
          <p:nvPr/>
        </p:nvSpPr>
        <p:spPr>
          <a:xfrm>
            <a:off x="812266" y="7350358"/>
            <a:ext cx="1864151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</a:t>
            </a:r>
          </a:p>
        </p:txBody>
      </p:sp>
      <p:sp>
        <p:nvSpPr>
          <p:cNvPr id="78" name="مستطيل 77">
            <a:extLst>
              <a:ext uri="{FF2B5EF4-FFF2-40B4-BE49-F238E27FC236}">
                <a16:creationId xmlns:a16="http://schemas.microsoft.com/office/drawing/2014/main" id="{6E4D0D31-63CA-4614-8BEE-6743A522C45F}"/>
              </a:ext>
            </a:extLst>
          </p:cNvPr>
          <p:cNvSpPr/>
          <p:nvPr/>
        </p:nvSpPr>
        <p:spPr>
          <a:xfrm>
            <a:off x="-132876" y="7067503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مدرسة ..............</a:t>
            </a:r>
          </a:p>
        </p:txBody>
      </p:sp>
      <p:pic>
        <p:nvPicPr>
          <p:cNvPr id="79" name="صورة 78">
            <a:extLst>
              <a:ext uri="{FF2B5EF4-FFF2-40B4-BE49-F238E27FC236}">
                <a16:creationId xmlns:a16="http://schemas.microsoft.com/office/drawing/2014/main" id="{7FE01DCE-0EBF-CE44-D156-4F14EC01AA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500" y="10441784"/>
            <a:ext cx="3192500" cy="1570973"/>
          </a:xfrm>
          <a:prstGeom prst="rect">
            <a:avLst/>
          </a:prstGeom>
        </p:spPr>
      </p:pic>
      <p:pic>
        <p:nvPicPr>
          <p:cNvPr id="80" name="صورة 79">
            <a:extLst>
              <a:ext uri="{FF2B5EF4-FFF2-40B4-BE49-F238E27FC236}">
                <a16:creationId xmlns:a16="http://schemas.microsoft.com/office/drawing/2014/main" id="{4072577E-53EC-48EF-9CCA-BADC7EDB3B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782" y="10843509"/>
            <a:ext cx="465262" cy="819087"/>
          </a:xfrm>
          <a:prstGeom prst="rect">
            <a:avLst/>
          </a:prstGeom>
        </p:spPr>
      </p:pic>
      <p:sp>
        <p:nvSpPr>
          <p:cNvPr id="81" name="مستطيل 80">
            <a:extLst>
              <a:ext uri="{FF2B5EF4-FFF2-40B4-BE49-F238E27FC236}">
                <a16:creationId xmlns:a16="http://schemas.microsoft.com/office/drawing/2014/main" id="{C239A9F4-04D6-39E0-2EEB-C20DE21EC9BF}"/>
              </a:ext>
            </a:extLst>
          </p:cNvPr>
          <p:cNvSpPr/>
          <p:nvPr/>
        </p:nvSpPr>
        <p:spPr>
          <a:xfrm>
            <a:off x="859265" y="10802932"/>
            <a:ext cx="1864151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</a:t>
            </a:r>
          </a:p>
        </p:txBody>
      </p:sp>
      <p:sp>
        <p:nvSpPr>
          <p:cNvPr id="82" name="مستطيل 81">
            <a:extLst>
              <a:ext uri="{FF2B5EF4-FFF2-40B4-BE49-F238E27FC236}">
                <a16:creationId xmlns:a16="http://schemas.microsoft.com/office/drawing/2014/main" id="{FCA11B9B-1F95-D801-8EDB-B3F2643FF3F4}"/>
              </a:ext>
            </a:extLst>
          </p:cNvPr>
          <p:cNvSpPr/>
          <p:nvPr/>
        </p:nvSpPr>
        <p:spPr>
          <a:xfrm>
            <a:off x="-85877" y="10520077"/>
            <a:ext cx="3056985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مدرسة ..................</a:t>
            </a:r>
          </a:p>
        </p:txBody>
      </p:sp>
      <p:pic>
        <p:nvPicPr>
          <p:cNvPr id="86" name="صورة 85">
            <a:extLst>
              <a:ext uri="{FF2B5EF4-FFF2-40B4-BE49-F238E27FC236}">
                <a16:creationId xmlns:a16="http://schemas.microsoft.com/office/drawing/2014/main" id="{6FB8045C-3C60-D32E-E8CE-8533EEA0577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47198" y="866790"/>
            <a:ext cx="1159270" cy="93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180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4">
            <a:extLst>
              <a:ext uri="{FF2B5EF4-FFF2-40B4-BE49-F238E27FC236}">
                <a16:creationId xmlns:a16="http://schemas.microsoft.com/office/drawing/2014/main" id="{8DFA729B-E8A2-F54E-49C2-E3AE46937AC5}"/>
              </a:ext>
            </a:extLst>
          </p:cNvPr>
          <p:cNvSpPr/>
          <p:nvPr/>
        </p:nvSpPr>
        <p:spPr>
          <a:xfrm>
            <a:off x="1437265" y="10432716"/>
            <a:ext cx="1872301" cy="1534311"/>
          </a:xfrm>
          <a:custGeom>
            <a:avLst/>
            <a:gdLst/>
            <a:ahLst/>
            <a:cxnLst/>
            <a:rect l="l" t="t" r="r" b="b"/>
            <a:pathLst>
              <a:path w="6014324" h="4114800">
                <a:moveTo>
                  <a:pt x="0" y="0"/>
                </a:moveTo>
                <a:lnTo>
                  <a:pt x="6014324" y="0"/>
                </a:lnTo>
                <a:lnTo>
                  <a:pt x="601432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 sz="1200" dirty="0"/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2105D5B8-D9FF-AC38-CBF0-C26A2B55CE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18" y="11115120"/>
            <a:ext cx="1201952" cy="922214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ECE11033-AA65-E438-626C-2F63F182C914}"/>
              </a:ext>
            </a:extLst>
          </p:cNvPr>
          <p:cNvSpPr/>
          <p:nvPr/>
        </p:nvSpPr>
        <p:spPr>
          <a:xfrm>
            <a:off x="949478" y="10694258"/>
            <a:ext cx="3023919" cy="1011223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فاطمه السبيعي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E7478FB6-121D-5578-1467-C1C4EC990D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0165" y="134561"/>
            <a:ext cx="3237257" cy="1591194"/>
          </a:xfrm>
          <a:prstGeom prst="rect">
            <a:avLst/>
          </a:prstGeom>
        </p:spPr>
      </p:pic>
      <p:sp>
        <p:nvSpPr>
          <p:cNvPr id="26" name="Freeform 9">
            <a:extLst>
              <a:ext uri="{FF2B5EF4-FFF2-40B4-BE49-F238E27FC236}">
                <a16:creationId xmlns:a16="http://schemas.microsoft.com/office/drawing/2014/main" id="{2340A12B-2A5B-2297-7D59-9F6609D81EB1}"/>
              </a:ext>
            </a:extLst>
          </p:cNvPr>
          <p:cNvSpPr/>
          <p:nvPr/>
        </p:nvSpPr>
        <p:spPr>
          <a:xfrm rot="21040443">
            <a:off x="5805642" y="306629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177FF681-A4C7-80DD-EE0F-82FE9A226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890" y="951879"/>
            <a:ext cx="863323" cy="782757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57ECB11E-73F5-5DED-E0FB-A31C41CF6A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0165" y="6893150"/>
            <a:ext cx="3237257" cy="1591194"/>
          </a:xfrm>
          <a:prstGeom prst="rect">
            <a:avLst/>
          </a:prstGeom>
        </p:spPr>
      </p:pic>
      <p:sp>
        <p:nvSpPr>
          <p:cNvPr id="31" name="Freeform 9">
            <a:extLst>
              <a:ext uri="{FF2B5EF4-FFF2-40B4-BE49-F238E27FC236}">
                <a16:creationId xmlns:a16="http://schemas.microsoft.com/office/drawing/2014/main" id="{B0022DA2-DFDE-E5B9-7D81-691087A6142F}"/>
              </a:ext>
            </a:extLst>
          </p:cNvPr>
          <p:cNvSpPr/>
          <p:nvPr/>
        </p:nvSpPr>
        <p:spPr>
          <a:xfrm rot="21040443">
            <a:off x="5805642" y="7065218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0707190E-850E-98BB-9C43-31956E8FFC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890" y="7710468"/>
            <a:ext cx="863323" cy="782757"/>
          </a:xfrm>
          <a:prstGeom prst="rect">
            <a:avLst/>
          </a:prstGeom>
        </p:spPr>
      </p:pic>
      <p:pic>
        <p:nvPicPr>
          <p:cNvPr id="38" name="صورة 37">
            <a:extLst>
              <a:ext uri="{FF2B5EF4-FFF2-40B4-BE49-F238E27FC236}">
                <a16:creationId xmlns:a16="http://schemas.microsoft.com/office/drawing/2014/main" id="{AB0B1EB7-0513-5AF1-BFD1-5CCFC6A154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3920" y="169632"/>
            <a:ext cx="3243353" cy="1591194"/>
          </a:xfrm>
          <a:prstGeom prst="rect">
            <a:avLst/>
          </a:prstGeom>
        </p:spPr>
      </p:pic>
      <p:sp>
        <p:nvSpPr>
          <p:cNvPr id="40" name="Freeform 9">
            <a:extLst>
              <a:ext uri="{FF2B5EF4-FFF2-40B4-BE49-F238E27FC236}">
                <a16:creationId xmlns:a16="http://schemas.microsoft.com/office/drawing/2014/main" id="{039C8934-0033-8CBD-8C58-0541B79D267E}"/>
              </a:ext>
            </a:extLst>
          </p:cNvPr>
          <p:cNvSpPr/>
          <p:nvPr/>
        </p:nvSpPr>
        <p:spPr>
          <a:xfrm rot="21040443">
            <a:off x="2445493" y="341700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41" name="صورة 40">
            <a:extLst>
              <a:ext uri="{FF2B5EF4-FFF2-40B4-BE49-F238E27FC236}">
                <a16:creationId xmlns:a16="http://schemas.microsoft.com/office/drawing/2014/main" id="{CD9D0000-26AF-7DD0-A057-2D3EDFE25E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741" y="986950"/>
            <a:ext cx="863323" cy="782757"/>
          </a:xfrm>
          <a:prstGeom prst="rect">
            <a:avLst/>
          </a:prstGeom>
        </p:spPr>
      </p:pic>
      <p:pic>
        <p:nvPicPr>
          <p:cNvPr id="44" name="صورة 43">
            <a:extLst>
              <a:ext uri="{FF2B5EF4-FFF2-40B4-BE49-F238E27FC236}">
                <a16:creationId xmlns:a16="http://schemas.microsoft.com/office/drawing/2014/main" id="{861ECAC2-3851-4D99-4C7C-1A51ACFDB8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6763" y="6922869"/>
            <a:ext cx="3243353" cy="1591194"/>
          </a:xfrm>
          <a:prstGeom prst="rect">
            <a:avLst/>
          </a:prstGeom>
        </p:spPr>
      </p:pic>
      <p:sp>
        <p:nvSpPr>
          <p:cNvPr id="45" name="Freeform 9">
            <a:extLst>
              <a:ext uri="{FF2B5EF4-FFF2-40B4-BE49-F238E27FC236}">
                <a16:creationId xmlns:a16="http://schemas.microsoft.com/office/drawing/2014/main" id="{AF7EBBD1-C2FA-1DFE-D6B9-CE8FC7A6F093}"/>
              </a:ext>
            </a:extLst>
          </p:cNvPr>
          <p:cNvSpPr/>
          <p:nvPr/>
        </p:nvSpPr>
        <p:spPr>
          <a:xfrm rot="21040443">
            <a:off x="2418336" y="7094937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46" name="صورة 45">
            <a:extLst>
              <a:ext uri="{FF2B5EF4-FFF2-40B4-BE49-F238E27FC236}">
                <a16:creationId xmlns:a16="http://schemas.microsoft.com/office/drawing/2014/main" id="{2B3E6F0F-240E-673B-B525-DBC6D237B6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584" y="7740187"/>
            <a:ext cx="863323" cy="782757"/>
          </a:xfrm>
          <a:prstGeom prst="rect">
            <a:avLst/>
          </a:prstGeom>
        </p:spPr>
      </p:pic>
      <p:pic>
        <p:nvPicPr>
          <p:cNvPr id="51" name="صورة 50">
            <a:extLst>
              <a:ext uri="{FF2B5EF4-FFF2-40B4-BE49-F238E27FC236}">
                <a16:creationId xmlns:a16="http://schemas.microsoft.com/office/drawing/2014/main" id="{B2CD8592-D112-9B27-097C-E34864C956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07571" y="1841934"/>
            <a:ext cx="3237257" cy="1591194"/>
          </a:xfrm>
          <a:prstGeom prst="rect">
            <a:avLst/>
          </a:prstGeom>
        </p:spPr>
      </p:pic>
      <p:pic>
        <p:nvPicPr>
          <p:cNvPr id="54" name="صورة 53">
            <a:extLst>
              <a:ext uri="{FF2B5EF4-FFF2-40B4-BE49-F238E27FC236}">
                <a16:creationId xmlns:a16="http://schemas.microsoft.com/office/drawing/2014/main" id="{BEDF98C6-1C95-6C16-4003-52E154840FC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49959" y="3518844"/>
            <a:ext cx="3237257" cy="1591194"/>
          </a:xfrm>
          <a:prstGeom prst="rect">
            <a:avLst/>
          </a:prstGeom>
        </p:spPr>
      </p:pic>
      <p:pic>
        <p:nvPicPr>
          <p:cNvPr id="57" name="صورة 56">
            <a:extLst>
              <a:ext uri="{FF2B5EF4-FFF2-40B4-BE49-F238E27FC236}">
                <a16:creationId xmlns:a16="http://schemas.microsoft.com/office/drawing/2014/main" id="{22ADDCA6-3B9C-0CBB-DBF4-D19339BCC3A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6154" y="1826918"/>
            <a:ext cx="3243353" cy="1597290"/>
          </a:xfrm>
          <a:prstGeom prst="rect">
            <a:avLst/>
          </a:prstGeom>
        </p:spPr>
      </p:pic>
      <p:pic>
        <p:nvPicPr>
          <p:cNvPr id="60" name="صورة 59">
            <a:extLst>
              <a:ext uri="{FF2B5EF4-FFF2-40B4-BE49-F238E27FC236}">
                <a16:creationId xmlns:a16="http://schemas.microsoft.com/office/drawing/2014/main" id="{B3E95DBD-7B10-EB36-A32F-91EE4DD0C5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86154" y="3518844"/>
            <a:ext cx="3243353" cy="1591194"/>
          </a:xfrm>
          <a:prstGeom prst="rect">
            <a:avLst/>
          </a:prstGeom>
        </p:spPr>
      </p:pic>
      <p:pic>
        <p:nvPicPr>
          <p:cNvPr id="63" name="صورة 62">
            <a:extLst>
              <a:ext uri="{FF2B5EF4-FFF2-40B4-BE49-F238E27FC236}">
                <a16:creationId xmlns:a16="http://schemas.microsoft.com/office/drawing/2014/main" id="{A6FD05E8-DB20-C593-AA6B-30DE951271C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540165" y="5216240"/>
            <a:ext cx="3237257" cy="1591194"/>
          </a:xfrm>
          <a:prstGeom prst="rect">
            <a:avLst/>
          </a:prstGeom>
        </p:spPr>
      </p:pic>
      <p:sp>
        <p:nvSpPr>
          <p:cNvPr id="65" name="Freeform 9">
            <a:extLst>
              <a:ext uri="{FF2B5EF4-FFF2-40B4-BE49-F238E27FC236}">
                <a16:creationId xmlns:a16="http://schemas.microsoft.com/office/drawing/2014/main" id="{F4AB75F1-22FB-D0DB-5508-DAFF4EBD6897}"/>
              </a:ext>
            </a:extLst>
          </p:cNvPr>
          <p:cNvSpPr/>
          <p:nvPr/>
        </p:nvSpPr>
        <p:spPr>
          <a:xfrm rot="21040443">
            <a:off x="5815436" y="5369675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66" name="صورة 65">
            <a:extLst>
              <a:ext uri="{FF2B5EF4-FFF2-40B4-BE49-F238E27FC236}">
                <a16:creationId xmlns:a16="http://schemas.microsoft.com/office/drawing/2014/main" id="{F085A904-4B63-3FA5-D81A-6A5448F762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684" y="6014925"/>
            <a:ext cx="863323" cy="782757"/>
          </a:xfrm>
          <a:prstGeom prst="rect">
            <a:avLst/>
          </a:prstGeom>
        </p:spPr>
      </p:pic>
      <p:sp>
        <p:nvSpPr>
          <p:cNvPr id="70" name="Freeform 9">
            <a:extLst>
              <a:ext uri="{FF2B5EF4-FFF2-40B4-BE49-F238E27FC236}">
                <a16:creationId xmlns:a16="http://schemas.microsoft.com/office/drawing/2014/main" id="{FBA3CE02-DB4B-AD8C-EF15-4BD3440ECA1C}"/>
              </a:ext>
            </a:extLst>
          </p:cNvPr>
          <p:cNvSpPr/>
          <p:nvPr/>
        </p:nvSpPr>
        <p:spPr>
          <a:xfrm rot="21040443">
            <a:off x="5815436" y="3701381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71" name="صورة 70">
            <a:extLst>
              <a:ext uri="{FF2B5EF4-FFF2-40B4-BE49-F238E27FC236}">
                <a16:creationId xmlns:a16="http://schemas.microsoft.com/office/drawing/2014/main" id="{6E0DA0E4-C655-FAEB-3B91-7545EA5BCE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684" y="4346631"/>
            <a:ext cx="863323" cy="782757"/>
          </a:xfrm>
          <a:prstGeom prst="rect">
            <a:avLst/>
          </a:prstGeom>
        </p:spPr>
      </p:pic>
      <p:sp>
        <p:nvSpPr>
          <p:cNvPr id="75" name="Freeform 9">
            <a:extLst>
              <a:ext uri="{FF2B5EF4-FFF2-40B4-BE49-F238E27FC236}">
                <a16:creationId xmlns:a16="http://schemas.microsoft.com/office/drawing/2014/main" id="{CBD91140-041E-8333-C3A7-0178D541337C}"/>
              </a:ext>
            </a:extLst>
          </p:cNvPr>
          <p:cNvSpPr/>
          <p:nvPr/>
        </p:nvSpPr>
        <p:spPr>
          <a:xfrm rot="21040443">
            <a:off x="5773048" y="2004950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76" name="صورة 75">
            <a:extLst>
              <a:ext uri="{FF2B5EF4-FFF2-40B4-BE49-F238E27FC236}">
                <a16:creationId xmlns:a16="http://schemas.microsoft.com/office/drawing/2014/main" id="{7230698C-3C94-A25F-CEE1-9A391EBDBD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296" y="2650200"/>
            <a:ext cx="863323" cy="782757"/>
          </a:xfrm>
          <a:prstGeom prst="rect">
            <a:avLst/>
          </a:prstGeom>
        </p:spPr>
      </p:pic>
      <p:sp>
        <p:nvSpPr>
          <p:cNvPr id="80" name="Freeform 9">
            <a:extLst>
              <a:ext uri="{FF2B5EF4-FFF2-40B4-BE49-F238E27FC236}">
                <a16:creationId xmlns:a16="http://schemas.microsoft.com/office/drawing/2014/main" id="{105AF69D-FA7D-E88F-432F-B15D9AB44EC7}"/>
              </a:ext>
            </a:extLst>
          </p:cNvPr>
          <p:cNvSpPr/>
          <p:nvPr/>
        </p:nvSpPr>
        <p:spPr>
          <a:xfrm rot="21040443">
            <a:off x="2439397" y="3703163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81" name="صورة 80">
            <a:extLst>
              <a:ext uri="{FF2B5EF4-FFF2-40B4-BE49-F238E27FC236}">
                <a16:creationId xmlns:a16="http://schemas.microsoft.com/office/drawing/2014/main" id="{02C84A15-1652-9055-6C3F-489931C5F6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645" y="4348413"/>
            <a:ext cx="863323" cy="782757"/>
          </a:xfrm>
          <a:prstGeom prst="rect">
            <a:avLst/>
          </a:prstGeom>
        </p:spPr>
      </p:pic>
      <p:sp>
        <p:nvSpPr>
          <p:cNvPr id="85" name="Freeform 9">
            <a:extLst>
              <a:ext uri="{FF2B5EF4-FFF2-40B4-BE49-F238E27FC236}">
                <a16:creationId xmlns:a16="http://schemas.microsoft.com/office/drawing/2014/main" id="{C6CF014E-A079-A875-1C75-E7970C5FCC6A}"/>
              </a:ext>
            </a:extLst>
          </p:cNvPr>
          <p:cNvSpPr/>
          <p:nvPr/>
        </p:nvSpPr>
        <p:spPr>
          <a:xfrm rot="21040443">
            <a:off x="2451631" y="2014832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86" name="صورة 85">
            <a:extLst>
              <a:ext uri="{FF2B5EF4-FFF2-40B4-BE49-F238E27FC236}">
                <a16:creationId xmlns:a16="http://schemas.microsoft.com/office/drawing/2014/main" id="{1D4F471E-C665-E066-6921-D3E2510981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879" y="2660082"/>
            <a:ext cx="863323" cy="782757"/>
          </a:xfrm>
          <a:prstGeom prst="rect">
            <a:avLst/>
          </a:prstGeom>
        </p:spPr>
      </p:pic>
      <p:pic>
        <p:nvPicPr>
          <p:cNvPr id="89" name="صورة 88">
            <a:extLst>
              <a:ext uri="{FF2B5EF4-FFF2-40B4-BE49-F238E27FC236}">
                <a16:creationId xmlns:a16="http://schemas.microsoft.com/office/drawing/2014/main" id="{72FF7E8A-341C-D738-F5DF-126D783C7EA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3920" y="5222123"/>
            <a:ext cx="3243353" cy="1597290"/>
          </a:xfrm>
          <a:prstGeom prst="rect">
            <a:avLst/>
          </a:prstGeom>
        </p:spPr>
      </p:pic>
      <p:sp>
        <p:nvSpPr>
          <p:cNvPr id="90" name="Freeform 9">
            <a:extLst>
              <a:ext uri="{FF2B5EF4-FFF2-40B4-BE49-F238E27FC236}">
                <a16:creationId xmlns:a16="http://schemas.microsoft.com/office/drawing/2014/main" id="{0C770975-E3C9-708D-4A06-4DFEBB4C38DF}"/>
              </a:ext>
            </a:extLst>
          </p:cNvPr>
          <p:cNvSpPr/>
          <p:nvPr/>
        </p:nvSpPr>
        <p:spPr>
          <a:xfrm rot="21040443">
            <a:off x="2439397" y="5410037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91" name="صورة 90">
            <a:extLst>
              <a:ext uri="{FF2B5EF4-FFF2-40B4-BE49-F238E27FC236}">
                <a16:creationId xmlns:a16="http://schemas.microsoft.com/office/drawing/2014/main" id="{312FA052-71A9-4802-8723-4AD90743AE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645" y="6055287"/>
            <a:ext cx="863323" cy="782757"/>
          </a:xfrm>
          <a:prstGeom prst="rect">
            <a:avLst/>
          </a:prstGeom>
        </p:spPr>
      </p:pic>
      <p:pic>
        <p:nvPicPr>
          <p:cNvPr id="94" name="صورة 93">
            <a:extLst>
              <a:ext uri="{FF2B5EF4-FFF2-40B4-BE49-F238E27FC236}">
                <a16:creationId xmlns:a16="http://schemas.microsoft.com/office/drawing/2014/main" id="{520B75DB-5955-DA56-8C6D-3E3BFD6E4C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07571" y="8670592"/>
            <a:ext cx="3237257" cy="1591194"/>
          </a:xfrm>
          <a:prstGeom prst="rect">
            <a:avLst/>
          </a:prstGeom>
        </p:spPr>
      </p:pic>
      <p:pic>
        <p:nvPicPr>
          <p:cNvPr id="95" name="صورة 94">
            <a:extLst>
              <a:ext uri="{FF2B5EF4-FFF2-40B4-BE49-F238E27FC236}">
                <a16:creationId xmlns:a16="http://schemas.microsoft.com/office/drawing/2014/main" id="{867FA4F2-2319-0F0F-C17F-092B71708E6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3766" y="8670592"/>
            <a:ext cx="3243353" cy="1591194"/>
          </a:xfrm>
          <a:prstGeom prst="rect">
            <a:avLst/>
          </a:prstGeom>
        </p:spPr>
      </p:pic>
      <p:sp>
        <p:nvSpPr>
          <p:cNvPr id="96" name="Freeform 9">
            <a:extLst>
              <a:ext uri="{FF2B5EF4-FFF2-40B4-BE49-F238E27FC236}">
                <a16:creationId xmlns:a16="http://schemas.microsoft.com/office/drawing/2014/main" id="{8BE30714-AFE7-3909-F4F4-6AC04F0D6FE4}"/>
              </a:ext>
            </a:extLst>
          </p:cNvPr>
          <p:cNvSpPr/>
          <p:nvPr/>
        </p:nvSpPr>
        <p:spPr>
          <a:xfrm rot="21040443">
            <a:off x="5773048" y="8853129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97" name="صورة 96">
            <a:extLst>
              <a:ext uri="{FF2B5EF4-FFF2-40B4-BE49-F238E27FC236}">
                <a16:creationId xmlns:a16="http://schemas.microsoft.com/office/drawing/2014/main" id="{0CC392DB-0003-AE12-83F5-98F0A01572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296" y="9498379"/>
            <a:ext cx="863323" cy="782757"/>
          </a:xfrm>
          <a:prstGeom prst="rect">
            <a:avLst/>
          </a:prstGeom>
        </p:spPr>
      </p:pic>
      <p:sp>
        <p:nvSpPr>
          <p:cNvPr id="100" name="Freeform 9">
            <a:extLst>
              <a:ext uri="{FF2B5EF4-FFF2-40B4-BE49-F238E27FC236}">
                <a16:creationId xmlns:a16="http://schemas.microsoft.com/office/drawing/2014/main" id="{51B7F04F-C07E-D97E-8177-CCAAD6376239}"/>
              </a:ext>
            </a:extLst>
          </p:cNvPr>
          <p:cNvSpPr/>
          <p:nvPr/>
        </p:nvSpPr>
        <p:spPr>
          <a:xfrm rot="21040443">
            <a:off x="2397009" y="8854911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101" name="صورة 100">
            <a:extLst>
              <a:ext uri="{FF2B5EF4-FFF2-40B4-BE49-F238E27FC236}">
                <a16:creationId xmlns:a16="http://schemas.microsoft.com/office/drawing/2014/main" id="{E1251DC6-1D11-C812-0F5F-6766764154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257" y="9500161"/>
            <a:ext cx="863323" cy="782757"/>
          </a:xfrm>
          <a:prstGeom prst="rect">
            <a:avLst/>
          </a:prstGeom>
        </p:spPr>
      </p:pic>
      <p:sp>
        <p:nvSpPr>
          <p:cNvPr id="102" name="مستطيل 101">
            <a:extLst>
              <a:ext uri="{FF2B5EF4-FFF2-40B4-BE49-F238E27FC236}">
                <a16:creationId xmlns:a16="http://schemas.microsoft.com/office/drawing/2014/main" id="{00E7E845-1952-5E3B-00D0-709BA0966AC5}"/>
              </a:ext>
            </a:extLst>
          </p:cNvPr>
          <p:cNvSpPr/>
          <p:nvPr/>
        </p:nvSpPr>
        <p:spPr>
          <a:xfrm>
            <a:off x="314214" y="8977877"/>
            <a:ext cx="1864151" cy="1059996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ترحب بكم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واتمنى لكم إقامة سعيدة</a:t>
            </a:r>
          </a:p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 الصف ...............</a:t>
            </a:r>
          </a:p>
        </p:txBody>
      </p:sp>
      <p:sp>
        <p:nvSpPr>
          <p:cNvPr id="103" name="مستطيل 102">
            <a:extLst>
              <a:ext uri="{FF2B5EF4-FFF2-40B4-BE49-F238E27FC236}">
                <a16:creationId xmlns:a16="http://schemas.microsoft.com/office/drawing/2014/main" id="{7E7FF78B-AFBD-2DBC-AE58-9DCE85463F76}"/>
              </a:ext>
            </a:extLst>
          </p:cNvPr>
          <p:cNvSpPr/>
          <p:nvPr/>
        </p:nvSpPr>
        <p:spPr>
          <a:xfrm>
            <a:off x="-182767" y="8647404"/>
            <a:ext cx="2618753" cy="616669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خطوط مدرسة </a:t>
            </a:r>
          </a:p>
          <a:p>
            <a:pPr algn="ctr"/>
            <a:r>
              <a:rPr lang="ar-SA" sz="1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</a:t>
            </a:r>
          </a:p>
        </p:txBody>
      </p:sp>
      <p:pic>
        <p:nvPicPr>
          <p:cNvPr id="104" name="صورة 103">
            <a:extLst>
              <a:ext uri="{FF2B5EF4-FFF2-40B4-BE49-F238E27FC236}">
                <a16:creationId xmlns:a16="http://schemas.microsoft.com/office/drawing/2014/main" id="{851C75FD-C423-1FE9-652B-B036435651B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75131" y="10362406"/>
            <a:ext cx="3237257" cy="1591194"/>
          </a:xfrm>
          <a:prstGeom prst="rect">
            <a:avLst/>
          </a:prstGeom>
        </p:spPr>
      </p:pic>
      <p:sp>
        <p:nvSpPr>
          <p:cNvPr id="105" name="Freeform 9">
            <a:extLst>
              <a:ext uri="{FF2B5EF4-FFF2-40B4-BE49-F238E27FC236}">
                <a16:creationId xmlns:a16="http://schemas.microsoft.com/office/drawing/2014/main" id="{D975DE9F-B275-6C47-F4AB-FC187A83113D}"/>
              </a:ext>
            </a:extLst>
          </p:cNvPr>
          <p:cNvSpPr/>
          <p:nvPr/>
        </p:nvSpPr>
        <p:spPr>
          <a:xfrm rot="21040443">
            <a:off x="5750402" y="10515841"/>
            <a:ext cx="728317" cy="543860"/>
          </a:xfrm>
          <a:custGeom>
            <a:avLst/>
            <a:gdLst/>
            <a:ahLst/>
            <a:cxnLst/>
            <a:rect l="l" t="t" r="r" b="b"/>
            <a:pathLst>
              <a:path w="3456238" h="4114800">
                <a:moveTo>
                  <a:pt x="0" y="0"/>
                </a:moveTo>
                <a:lnTo>
                  <a:pt x="3456238" y="0"/>
                </a:lnTo>
                <a:lnTo>
                  <a:pt x="345623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92728" t="-1" r="1" b="-172239"/>
            </a:stretch>
          </a:blipFill>
        </p:spPr>
        <p:txBody>
          <a:bodyPr/>
          <a:lstStyle/>
          <a:p>
            <a:endParaRPr lang="ar-SA" dirty="0"/>
          </a:p>
        </p:txBody>
      </p:sp>
      <p:pic>
        <p:nvPicPr>
          <p:cNvPr id="106" name="صورة 105">
            <a:extLst>
              <a:ext uri="{FF2B5EF4-FFF2-40B4-BE49-F238E27FC236}">
                <a16:creationId xmlns:a16="http://schemas.microsoft.com/office/drawing/2014/main" id="{C43785B7-6747-BC08-B15B-AD9EFC3812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650" y="11161091"/>
            <a:ext cx="863323" cy="78275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F9B2961-6216-79EC-D8DE-7F319FAC9AD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65814" y="10231371"/>
            <a:ext cx="1159270" cy="93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5853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نسق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173</Words>
  <Application>Microsoft Office PowerPoint</Application>
  <PresentationFormat>شاشة عريضة</PresentationFormat>
  <Paragraphs>80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فاطمه السبيعي</dc:creator>
  <cp:lastModifiedBy>فاطمه السبيعي</cp:lastModifiedBy>
  <cp:revision>4</cp:revision>
  <dcterms:created xsi:type="dcterms:W3CDTF">2024-08-10T01:12:35Z</dcterms:created>
  <dcterms:modified xsi:type="dcterms:W3CDTF">2025-08-22T09:06:50Z</dcterms:modified>
</cp:coreProperties>
</file>