
<file path=[Content_Types].xml><?xml version="1.0" encoding="utf-8"?>
<Types xmlns="http://schemas.openxmlformats.org/package/2006/content-types">
  <Default Extension="png" ContentType="image/png"/>
  <Default Extension="emf" ContentType="image/x-emf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17"/>
  </p:notesMasterIdLst>
  <p:sldIdLst>
    <p:sldId id="264" r:id="rId2"/>
    <p:sldId id="258" r:id="rId3"/>
    <p:sldId id="330" r:id="rId4"/>
    <p:sldId id="296" r:id="rId5"/>
    <p:sldId id="324" r:id="rId6"/>
    <p:sldId id="312" r:id="rId7"/>
    <p:sldId id="320" r:id="rId8"/>
    <p:sldId id="326" r:id="rId9"/>
    <p:sldId id="321" r:id="rId10"/>
    <p:sldId id="333" r:id="rId11"/>
    <p:sldId id="309" r:id="rId12"/>
    <p:sldId id="332" r:id="rId13"/>
    <p:sldId id="334" r:id="rId14"/>
    <p:sldId id="308" r:id="rId15"/>
    <p:sldId id="290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99"/>
    <a:srgbClr val="0000CC"/>
    <a:srgbClr val="FFFFCC"/>
    <a:srgbClr val="CEE1F2"/>
    <a:srgbClr val="DDDDFF"/>
    <a:srgbClr val="BDFD99"/>
    <a:srgbClr val="DDFECA"/>
    <a:srgbClr val="EEEEEE"/>
    <a:srgbClr val="CC00CC"/>
    <a:srgbClr val="F0FF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303278C-9104-4C68-8D67-59B58E5C96DB}" v="101" dt="2020-09-29T13:16:21.3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69" autoAdjust="0"/>
    <p:restoredTop sz="94660" autoAdjust="0"/>
  </p:normalViewPr>
  <p:slideViewPr>
    <p:cSldViewPr snapToGrid="0">
      <p:cViewPr varScale="1">
        <p:scale>
          <a:sx n="84" d="100"/>
          <a:sy n="84" d="100"/>
        </p:scale>
        <p:origin x="216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bdulhameed Hamed Mohammed" userId="72b6c4c3-b8a4-4ddf-b0f7-c9d8b1a2987e" providerId="ADAL" clId="{B863615D-FEF7-464F-9B03-5191E359BE99}"/>
    <pc:docChg chg="modSld">
      <pc:chgData name="Abdulhameed Hamed Mohammed" userId="72b6c4c3-b8a4-4ddf-b0f7-c9d8b1a2987e" providerId="ADAL" clId="{B863615D-FEF7-464F-9B03-5191E359BE99}" dt="2020-09-22T05:09:06.083" v="21" actId="2711"/>
      <pc:docMkLst>
        <pc:docMk/>
      </pc:docMkLst>
      <pc:sldChg chg="addSp modSp modAnim">
        <pc:chgData name="Abdulhameed Hamed Mohammed" userId="72b6c4c3-b8a4-4ddf-b0f7-c9d8b1a2987e" providerId="ADAL" clId="{B863615D-FEF7-464F-9B03-5191E359BE99}" dt="2020-09-21T05:31:42.388" v="3" actId="207"/>
        <pc:sldMkLst>
          <pc:docMk/>
          <pc:sldMk cId="0" sldId="258"/>
        </pc:sldMkLst>
        <pc:picChg chg="add mod">
          <ac:chgData name="Abdulhameed Hamed Mohammed" userId="72b6c4c3-b8a4-4ddf-b0f7-c9d8b1a2987e" providerId="ADAL" clId="{B863615D-FEF7-464F-9B03-5191E359BE99}" dt="2020-09-21T05:31:42.388" v="3" actId="207"/>
          <ac:picMkLst>
            <pc:docMk/>
            <pc:sldMk cId="0" sldId="258"/>
            <ac:picMk id="6" creationId="{78BCA74A-BD7D-4484-8759-D36E193B89D9}"/>
          </ac:picMkLst>
        </pc:picChg>
      </pc:sldChg>
      <pc:sldChg chg="addSp modSp modAnim">
        <pc:chgData name="Abdulhameed Hamed Mohammed" userId="72b6c4c3-b8a4-4ddf-b0f7-c9d8b1a2987e" providerId="ADAL" clId="{B863615D-FEF7-464F-9B03-5191E359BE99}" dt="2020-09-21T05:31:30.040" v="1" actId="207"/>
        <pc:sldMkLst>
          <pc:docMk/>
          <pc:sldMk cId="0" sldId="264"/>
        </pc:sldMkLst>
        <pc:picChg chg="add mod">
          <ac:chgData name="Abdulhameed Hamed Mohammed" userId="72b6c4c3-b8a4-4ddf-b0f7-c9d8b1a2987e" providerId="ADAL" clId="{B863615D-FEF7-464F-9B03-5191E359BE99}" dt="2020-09-21T05:31:30.040" v="1" actId="207"/>
          <ac:picMkLst>
            <pc:docMk/>
            <pc:sldMk cId="0" sldId="264"/>
            <ac:picMk id="6" creationId="{BD6FCE40-797A-48ED-B5D3-0A875D7FB139}"/>
          </ac:picMkLst>
        </pc:picChg>
      </pc:sldChg>
      <pc:sldChg chg="addSp modSp modAnim">
        <pc:chgData name="Abdulhameed Hamed Mohammed" userId="72b6c4c3-b8a4-4ddf-b0f7-c9d8b1a2987e" providerId="ADAL" clId="{B863615D-FEF7-464F-9B03-5191E359BE99}" dt="2020-09-21T05:49:32.786" v="19" actId="207"/>
        <pc:sldMkLst>
          <pc:docMk/>
          <pc:sldMk cId="0" sldId="290"/>
        </pc:sldMkLst>
        <pc:picChg chg="add mod">
          <ac:chgData name="Abdulhameed Hamed Mohammed" userId="72b6c4c3-b8a4-4ddf-b0f7-c9d8b1a2987e" providerId="ADAL" clId="{B863615D-FEF7-464F-9B03-5191E359BE99}" dt="2020-09-21T05:49:32.786" v="19" actId="207"/>
          <ac:picMkLst>
            <pc:docMk/>
            <pc:sldMk cId="0" sldId="290"/>
            <ac:picMk id="3" creationId="{578F939C-48D3-4AD6-B24C-DAF128ED70DB}"/>
          </ac:picMkLst>
        </pc:picChg>
      </pc:sldChg>
      <pc:sldChg chg="addSp modSp modAnim">
        <pc:chgData name="Abdulhameed Hamed Mohammed" userId="72b6c4c3-b8a4-4ddf-b0f7-c9d8b1a2987e" providerId="ADAL" clId="{B863615D-FEF7-464F-9B03-5191E359BE99}" dt="2020-09-21T05:32:12.916" v="7" actId="207"/>
        <pc:sldMkLst>
          <pc:docMk/>
          <pc:sldMk cId="0" sldId="296"/>
        </pc:sldMkLst>
        <pc:picChg chg="add mod">
          <ac:chgData name="Abdulhameed Hamed Mohammed" userId="72b6c4c3-b8a4-4ddf-b0f7-c9d8b1a2987e" providerId="ADAL" clId="{B863615D-FEF7-464F-9B03-5191E359BE99}" dt="2020-09-21T05:32:12.916" v="7" actId="207"/>
          <ac:picMkLst>
            <pc:docMk/>
            <pc:sldMk cId="0" sldId="296"/>
            <ac:picMk id="13" creationId="{E5610660-7A88-46FA-A967-63ED737701FA}"/>
          </ac:picMkLst>
        </pc:picChg>
      </pc:sldChg>
      <pc:sldChg chg="addSp delSp modAnim">
        <pc:chgData name="Abdulhameed Hamed Mohammed" userId="72b6c4c3-b8a4-4ddf-b0f7-c9d8b1a2987e" providerId="ADAL" clId="{B863615D-FEF7-464F-9B03-5191E359BE99}" dt="2020-09-21T05:49:27.810" v="17"/>
        <pc:sldMkLst>
          <pc:docMk/>
          <pc:sldMk cId="551141833" sldId="308"/>
        </pc:sldMkLst>
        <pc:picChg chg="add del">
          <ac:chgData name="Abdulhameed Hamed Mohammed" userId="72b6c4c3-b8a4-4ddf-b0f7-c9d8b1a2987e" providerId="ADAL" clId="{B863615D-FEF7-464F-9B03-5191E359BE99}" dt="2020-09-21T05:49:27.810" v="17"/>
          <ac:picMkLst>
            <pc:docMk/>
            <pc:sldMk cId="551141833" sldId="308"/>
            <ac:picMk id="19" creationId="{6A98DEED-178C-4CC1-A1DF-852D1605A051}"/>
          </ac:picMkLst>
        </pc:picChg>
      </pc:sldChg>
      <pc:sldChg chg="addSp modSp modAnim">
        <pc:chgData name="Abdulhameed Hamed Mohammed" userId="72b6c4c3-b8a4-4ddf-b0f7-c9d8b1a2987e" providerId="ADAL" clId="{B863615D-FEF7-464F-9B03-5191E359BE99}" dt="2020-09-21T05:47:11.371" v="9" actId="207"/>
        <pc:sldMkLst>
          <pc:docMk/>
          <pc:sldMk cId="0" sldId="312"/>
        </pc:sldMkLst>
        <pc:picChg chg="add mod">
          <ac:chgData name="Abdulhameed Hamed Mohammed" userId="72b6c4c3-b8a4-4ddf-b0f7-c9d8b1a2987e" providerId="ADAL" clId="{B863615D-FEF7-464F-9B03-5191E359BE99}" dt="2020-09-21T05:47:11.371" v="9" actId="207"/>
          <ac:picMkLst>
            <pc:docMk/>
            <pc:sldMk cId="0" sldId="312"/>
            <ac:picMk id="16" creationId="{2D404620-B4D0-43D6-9ED7-1973613CD6BD}"/>
          </ac:picMkLst>
        </pc:picChg>
      </pc:sldChg>
      <pc:sldChg chg="addSp modSp modAnim">
        <pc:chgData name="Abdulhameed Hamed Mohammed" userId="72b6c4c3-b8a4-4ddf-b0f7-c9d8b1a2987e" providerId="ADAL" clId="{B863615D-FEF7-464F-9B03-5191E359BE99}" dt="2020-09-21T05:47:24.878" v="11" actId="207"/>
        <pc:sldMkLst>
          <pc:docMk/>
          <pc:sldMk cId="0" sldId="320"/>
        </pc:sldMkLst>
        <pc:picChg chg="add mod">
          <ac:chgData name="Abdulhameed Hamed Mohammed" userId="72b6c4c3-b8a4-4ddf-b0f7-c9d8b1a2987e" providerId="ADAL" clId="{B863615D-FEF7-464F-9B03-5191E359BE99}" dt="2020-09-21T05:47:24.878" v="11" actId="207"/>
          <ac:picMkLst>
            <pc:docMk/>
            <pc:sldMk cId="0" sldId="320"/>
            <ac:picMk id="9" creationId="{4D10B932-0F18-4048-9B1F-D72ADFC20791}"/>
          </ac:picMkLst>
        </pc:picChg>
      </pc:sldChg>
      <pc:sldChg chg="addSp modSp modAnim">
        <pc:chgData name="Abdulhameed Hamed Mohammed" userId="72b6c4c3-b8a4-4ddf-b0f7-c9d8b1a2987e" providerId="ADAL" clId="{B863615D-FEF7-464F-9B03-5191E359BE99}" dt="2020-09-21T05:47:56.049" v="13" actId="207"/>
        <pc:sldMkLst>
          <pc:docMk/>
          <pc:sldMk cId="0" sldId="321"/>
        </pc:sldMkLst>
        <pc:picChg chg="add mod">
          <ac:chgData name="Abdulhameed Hamed Mohammed" userId="72b6c4c3-b8a4-4ddf-b0f7-c9d8b1a2987e" providerId="ADAL" clId="{B863615D-FEF7-464F-9B03-5191E359BE99}" dt="2020-09-21T05:47:56.049" v="13" actId="207"/>
          <ac:picMkLst>
            <pc:docMk/>
            <pc:sldMk cId="0" sldId="321"/>
            <ac:picMk id="13" creationId="{DAF2A911-7FA1-406F-9AA5-51038437BC76}"/>
          </ac:picMkLst>
        </pc:picChg>
      </pc:sldChg>
      <pc:sldChg chg="addSp modSp modAnim">
        <pc:chgData name="Abdulhameed Hamed Mohammed" userId="72b6c4c3-b8a4-4ddf-b0f7-c9d8b1a2987e" providerId="ADAL" clId="{B863615D-FEF7-464F-9B03-5191E359BE99}" dt="2020-09-21T05:31:55.996" v="5" actId="207"/>
        <pc:sldMkLst>
          <pc:docMk/>
          <pc:sldMk cId="1644512691" sldId="330"/>
        </pc:sldMkLst>
        <pc:picChg chg="add mod">
          <ac:chgData name="Abdulhameed Hamed Mohammed" userId="72b6c4c3-b8a4-4ddf-b0f7-c9d8b1a2987e" providerId="ADAL" clId="{B863615D-FEF7-464F-9B03-5191E359BE99}" dt="2020-09-21T05:31:55.996" v="5" actId="207"/>
          <ac:picMkLst>
            <pc:docMk/>
            <pc:sldMk cId="1644512691" sldId="330"/>
            <ac:picMk id="9" creationId="{00A9C2A9-D29D-43E7-A3AC-BB93C7DED8A9}"/>
          </ac:picMkLst>
        </pc:picChg>
      </pc:sldChg>
      <pc:sldChg chg="modSp">
        <pc:chgData name="Abdulhameed Hamed Mohammed" userId="72b6c4c3-b8a4-4ddf-b0f7-c9d8b1a2987e" providerId="ADAL" clId="{B863615D-FEF7-464F-9B03-5191E359BE99}" dt="2020-09-22T05:09:06.083" v="21" actId="2711"/>
        <pc:sldMkLst>
          <pc:docMk/>
          <pc:sldMk cId="728593380" sldId="332"/>
        </pc:sldMkLst>
        <pc:spChg chg="mod">
          <ac:chgData name="Abdulhameed Hamed Mohammed" userId="72b6c4c3-b8a4-4ddf-b0f7-c9d8b1a2987e" providerId="ADAL" clId="{B863615D-FEF7-464F-9B03-5191E359BE99}" dt="2020-09-22T05:09:06.083" v="21" actId="2711"/>
          <ac:spMkLst>
            <pc:docMk/>
            <pc:sldMk cId="728593380" sldId="332"/>
            <ac:spMk id="9" creationId="{2C383C65-2483-449A-AEE1-0C49C682D815}"/>
          </ac:spMkLst>
        </pc:spChg>
        <pc:spChg chg="mod">
          <ac:chgData name="Abdulhameed Hamed Mohammed" userId="72b6c4c3-b8a4-4ddf-b0f7-c9d8b1a2987e" providerId="ADAL" clId="{B863615D-FEF7-464F-9B03-5191E359BE99}" dt="2020-09-22T05:09:06.083" v="21" actId="2711"/>
          <ac:spMkLst>
            <pc:docMk/>
            <pc:sldMk cId="728593380" sldId="332"/>
            <ac:spMk id="10" creationId="{830A0C11-C3BA-4D8C-9B80-E135A302BBDC}"/>
          </ac:spMkLst>
        </pc:spChg>
        <pc:spChg chg="mod">
          <ac:chgData name="Abdulhameed Hamed Mohammed" userId="72b6c4c3-b8a4-4ddf-b0f7-c9d8b1a2987e" providerId="ADAL" clId="{B863615D-FEF7-464F-9B03-5191E359BE99}" dt="2020-09-22T05:09:06.083" v="21" actId="2711"/>
          <ac:spMkLst>
            <pc:docMk/>
            <pc:sldMk cId="728593380" sldId="332"/>
            <ac:spMk id="12" creationId="{083F9A7F-7C8D-4FCA-B50C-BCD3920D0BFA}"/>
          </ac:spMkLst>
        </pc:spChg>
        <pc:spChg chg="mod">
          <ac:chgData name="Abdulhameed Hamed Mohammed" userId="72b6c4c3-b8a4-4ddf-b0f7-c9d8b1a2987e" providerId="ADAL" clId="{B863615D-FEF7-464F-9B03-5191E359BE99}" dt="2020-09-22T05:09:06.083" v="21" actId="2711"/>
          <ac:spMkLst>
            <pc:docMk/>
            <pc:sldMk cId="728593380" sldId="332"/>
            <ac:spMk id="14" creationId="{A95252EF-7EFE-4C4E-8F36-65D031A848B1}"/>
          </ac:spMkLst>
        </pc:spChg>
        <pc:spChg chg="mod">
          <ac:chgData name="Abdulhameed Hamed Mohammed" userId="72b6c4c3-b8a4-4ddf-b0f7-c9d8b1a2987e" providerId="ADAL" clId="{B863615D-FEF7-464F-9B03-5191E359BE99}" dt="2020-09-22T05:09:06.083" v="21" actId="2711"/>
          <ac:spMkLst>
            <pc:docMk/>
            <pc:sldMk cId="728593380" sldId="332"/>
            <ac:spMk id="15" creationId="{00000000-0000-0000-0000-000000000000}"/>
          </ac:spMkLst>
        </pc:spChg>
        <pc:spChg chg="mod">
          <ac:chgData name="Abdulhameed Hamed Mohammed" userId="72b6c4c3-b8a4-4ddf-b0f7-c9d8b1a2987e" providerId="ADAL" clId="{B863615D-FEF7-464F-9B03-5191E359BE99}" dt="2020-09-22T05:09:06.083" v="21" actId="2711"/>
          <ac:spMkLst>
            <pc:docMk/>
            <pc:sldMk cId="728593380" sldId="332"/>
            <ac:spMk id="16" creationId="{00000000-0000-0000-0000-000000000000}"/>
          </ac:spMkLst>
        </pc:spChg>
        <pc:spChg chg="mod">
          <ac:chgData name="Abdulhameed Hamed Mohammed" userId="72b6c4c3-b8a4-4ddf-b0f7-c9d8b1a2987e" providerId="ADAL" clId="{B863615D-FEF7-464F-9B03-5191E359BE99}" dt="2020-09-22T05:09:06.083" v="21" actId="2711"/>
          <ac:spMkLst>
            <pc:docMk/>
            <pc:sldMk cId="728593380" sldId="332"/>
            <ac:spMk id="17" creationId="{00000000-0000-0000-0000-000000000000}"/>
          </ac:spMkLst>
        </pc:spChg>
        <pc:spChg chg="mod">
          <ac:chgData name="Abdulhameed Hamed Mohammed" userId="72b6c4c3-b8a4-4ddf-b0f7-c9d8b1a2987e" providerId="ADAL" clId="{B863615D-FEF7-464F-9B03-5191E359BE99}" dt="2020-09-22T05:09:06.083" v="21" actId="2711"/>
          <ac:spMkLst>
            <pc:docMk/>
            <pc:sldMk cId="728593380" sldId="332"/>
            <ac:spMk id="18" creationId="{00000000-0000-0000-0000-000000000000}"/>
          </ac:spMkLst>
        </pc:spChg>
        <pc:graphicFrameChg chg="mod">
          <ac:chgData name="Abdulhameed Hamed Mohammed" userId="72b6c4c3-b8a4-4ddf-b0f7-c9d8b1a2987e" providerId="ADAL" clId="{B863615D-FEF7-464F-9B03-5191E359BE99}" dt="2020-09-22T05:09:06.083" v="21" actId="2711"/>
          <ac:graphicFrameMkLst>
            <pc:docMk/>
            <pc:sldMk cId="728593380" sldId="332"/>
            <ac:graphicFrameMk id="13" creationId="{00000000-0000-0000-0000-000000000000}"/>
          </ac:graphicFrameMkLst>
        </pc:graphicFrameChg>
      </pc:sldChg>
      <pc:sldChg chg="addSp modSp modAnim">
        <pc:chgData name="Abdulhameed Hamed Mohammed" userId="72b6c4c3-b8a4-4ddf-b0f7-c9d8b1a2987e" providerId="ADAL" clId="{B863615D-FEF7-464F-9B03-5191E359BE99}" dt="2020-09-22T05:08:58.113" v="20" actId="2711"/>
        <pc:sldMkLst>
          <pc:docMk/>
          <pc:sldMk cId="4144760245" sldId="333"/>
        </pc:sldMkLst>
        <pc:spChg chg="mod">
          <ac:chgData name="Abdulhameed Hamed Mohammed" userId="72b6c4c3-b8a4-4ddf-b0f7-c9d8b1a2987e" providerId="ADAL" clId="{B863615D-FEF7-464F-9B03-5191E359BE99}" dt="2020-09-22T05:08:58.113" v="20" actId="2711"/>
          <ac:spMkLst>
            <pc:docMk/>
            <pc:sldMk cId="4144760245" sldId="333"/>
            <ac:spMk id="3" creationId="{260E7C71-16A7-4091-918F-CE5F5820D618}"/>
          </ac:spMkLst>
        </pc:spChg>
        <pc:spChg chg="mod">
          <ac:chgData name="Abdulhameed Hamed Mohammed" userId="72b6c4c3-b8a4-4ddf-b0f7-c9d8b1a2987e" providerId="ADAL" clId="{B863615D-FEF7-464F-9B03-5191E359BE99}" dt="2020-09-22T05:08:58.113" v="20" actId="2711"/>
          <ac:spMkLst>
            <pc:docMk/>
            <pc:sldMk cId="4144760245" sldId="333"/>
            <ac:spMk id="14" creationId="{260E7C71-16A7-4091-918F-CE5F5820D618}"/>
          </ac:spMkLst>
        </pc:spChg>
        <pc:spChg chg="mod">
          <ac:chgData name="Abdulhameed Hamed Mohammed" userId="72b6c4c3-b8a4-4ddf-b0f7-c9d8b1a2987e" providerId="ADAL" clId="{B863615D-FEF7-464F-9B03-5191E359BE99}" dt="2020-09-22T05:08:58.113" v="20" actId="2711"/>
          <ac:spMkLst>
            <pc:docMk/>
            <pc:sldMk cId="4144760245" sldId="333"/>
            <ac:spMk id="15" creationId="{00000000-0000-0000-0000-000000000000}"/>
          </ac:spMkLst>
        </pc:spChg>
        <pc:spChg chg="mod">
          <ac:chgData name="Abdulhameed Hamed Mohammed" userId="72b6c4c3-b8a4-4ddf-b0f7-c9d8b1a2987e" providerId="ADAL" clId="{B863615D-FEF7-464F-9B03-5191E359BE99}" dt="2020-09-22T05:08:58.113" v="20" actId="2711"/>
          <ac:spMkLst>
            <pc:docMk/>
            <pc:sldMk cId="4144760245" sldId="333"/>
            <ac:spMk id="16" creationId="{00000000-0000-0000-0000-000000000000}"/>
          </ac:spMkLst>
        </pc:spChg>
        <pc:spChg chg="mod">
          <ac:chgData name="Abdulhameed Hamed Mohammed" userId="72b6c4c3-b8a4-4ddf-b0f7-c9d8b1a2987e" providerId="ADAL" clId="{B863615D-FEF7-464F-9B03-5191E359BE99}" dt="2020-09-22T05:08:58.113" v="20" actId="2711"/>
          <ac:spMkLst>
            <pc:docMk/>
            <pc:sldMk cId="4144760245" sldId="333"/>
            <ac:spMk id="17" creationId="{00000000-0000-0000-0000-000000000000}"/>
          </ac:spMkLst>
        </pc:spChg>
        <pc:spChg chg="mod">
          <ac:chgData name="Abdulhameed Hamed Mohammed" userId="72b6c4c3-b8a4-4ddf-b0f7-c9d8b1a2987e" providerId="ADAL" clId="{B863615D-FEF7-464F-9B03-5191E359BE99}" dt="2020-09-22T05:08:58.113" v="20" actId="2711"/>
          <ac:spMkLst>
            <pc:docMk/>
            <pc:sldMk cId="4144760245" sldId="333"/>
            <ac:spMk id="18" creationId="{00000000-0000-0000-0000-000000000000}"/>
          </ac:spMkLst>
        </pc:spChg>
        <pc:spChg chg="mod">
          <ac:chgData name="Abdulhameed Hamed Mohammed" userId="72b6c4c3-b8a4-4ddf-b0f7-c9d8b1a2987e" providerId="ADAL" clId="{B863615D-FEF7-464F-9B03-5191E359BE99}" dt="2020-09-22T05:08:58.113" v="20" actId="2711"/>
          <ac:spMkLst>
            <pc:docMk/>
            <pc:sldMk cId="4144760245" sldId="333"/>
            <ac:spMk id="21" creationId="{00000000-0000-0000-0000-000000000000}"/>
          </ac:spMkLst>
        </pc:spChg>
        <pc:spChg chg="mod">
          <ac:chgData name="Abdulhameed Hamed Mohammed" userId="72b6c4c3-b8a4-4ddf-b0f7-c9d8b1a2987e" providerId="ADAL" clId="{B863615D-FEF7-464F-9B03-5191E359BE99}" dt="2020-09-22T05:08:58.113" v="20" actId="2711"/>
          <ac:spMkLst>
            <pc:docMk/>
            <pc:sldMk cId="4144760245" sldId="333"/>
            <ac:spMk id="23" creationId="{00000000-0000-0000-0000-000000000000}"/>
          </ac:spMkLst>
        </pc:spChg>
        <pc:picChg chg="mod">
          <ac:chgData name="Abdulhameed Hamed Mohammed" userId="72b6c4c3-b8a4-4ddf-b0f7-c9d8b1a2987e" providerId="ADAL" clId="{B863615D-FEF7-464F-9B03-5191E359BE99}" dt="2020-09-22T05:08:58.113" v="20" actId="2711"/>
          <ac:picMkLst>
            <pc:docMk/>
            <pc:sldMk cId="4144760245" sldId="333"/>
            <ac:picMk id="2" creationId="{00000000-0000-0000-0000-000000000000}"/>
          </ac:picMkLst>
        </pc:picChg>
        <pc:picChg chg="mod">
          <ac:chgData name="Abdulhameed Hamed Mohammed" userId="72b6c4c3-b8a4-4ddf-b0f7-c9d8b1a2987e" providerId="ADAL" clId="{B863615D-FEF7-464F-9B03-5191E359BE99}" dt="2020-09-22T05:08:58.113" v="20" actId="2711"/>
          <ac:picMkLst>
            <pc:docMk/>
            <pc:sldMk cId="4144760245" sldId="333"/>
            <ac:picMk id="5" creationId="{00000000-0000-0000-0000-000000000000}"/>
          </ac:picMkLst>
        </pc:picChg>
        <pc:picChg chg="mod">
          <ac:chgData name="Abdulhameed Hamed Mohammed" userId="72b6c4c3-b8a4-4ddf-b0f7-c9d8b1a2987e" providerId="ADAL" clId="{B863615D-FEF7-464F-9B03-5191E359BE99}" dt="2020-09-22T05:08:58.113" v="20" actId="2711"/>
          <ac:picMkLst>
            <pc:docMk/>
            <pc:sldMk cId="4144760245" sldId="333"/>
            <ac:picMk id="11" creationId="{00000000-0000-0000-0000-000000000000}"/>
          </ac:picMkLst>
        </pc:picChg>
        <pc:picChg chg="mod">
          <ac:chgData name="Abdulhameed Hamed Mohammed" userId="72b6c4c3-b8a4-4ddf-b0f7-c9d8b1a2987e" providerId="ADAL" clId="{B863615D-FEF7-464F-9B03-5191E359BE99}" dt="2020-09-22T05:08:58.113" v="20" actId="2711"/>
          <ac:picMkLst>
            <pc:docMk/>
            <pc:sldMk cId="4144760245" sldId="333"/>
            <ac:picMk id="12" creationId="{00000000-0000-0000-0000-000000000000}"/>
          </ac:picMkLst>
        </pc:picChg>
        <pc:picChg chg="mod">
          <ac:chgData name="Abdulhameed Hamed Mohammed" userId="72b6c4c3-b8a4-4ddf-b0f7-c9d8b1a2987e" providerId="ADAL" clId="{B863615D-FEF7-464F-9B03-5191E359BE99}" dt="2020-09-22T05:08:58.113" v="20" actId="2711"/>
          <ac:picMkLst>
            <pc:docMk/>
            <pc:sldMk cId="4144760245" sldId="333"/>
            <ac:picMk id="13" creationId="{00000000-0000-0000-0000-000000000000}"/>
          </ac:picMkLst>
        </pc:picChg>
        <pc:picChg chg="add mod">
          <ac:chgData name="Abdulhameed Hamed Mohammed" userId="72b6c4c3-b8a4-4ddf-b0f7-c9d8b1a2987e" providerId="ADAL" clId="{B863615D-FEF7-464F-9B03-5191E359BE99}" dt="2020-09-22T05:08:58.113" v="20" actId="2711"/>
          <ac:picMkLst>
            <pc:docMk/>
            <pc:sldMk cId="4144760245" sldId="333"/>
            <ac:picMk id="19" creationId="{8A2CCAFA-C918-4D34-88EB-1083950D93CE}"/>
          </ac:picMkLst>
        </pc:picChg>
        <pc:picChg chg="mod">
          <ac:chgData name="Abdulhameed Hamed Mohammed" userId="72b6c4c3-b8a4-4ddf-b0f7-c9d8b1a2987e" providerId="ADAL" clId="{B863615D-FEF7-464F-9B03-5191E359BE99}" dt="2020-09-22T05:08:58.113" v="20" actId="2711"/>
          <ac:picMkLst>
            <pc:docMk/>
            <pc:sldMk cId="4144760245" sldId="333"/>
            <ac:picMk id="20" creationId="{00000000-0000-0000-0000-000000000000}"/>
          </ac:picMkLst>
        </pc:picChg>
        <pc:picChg chg="mod">
          <ac:chgData name="Abdulhameed Hamed Mohammed" userId="72b6c4c3-b8a4-4ddf-b0f7-c9d8b1a2987e" providerId="ADAL" clId="{B863615D-FEF7-464F-9B03-5191E359BE99}" dt="2020-09-22T05:08:58.113" v="20" actId="2711"/>
          <ac:picMkLst>
            <pc:docMk/>
            <pc:sldMk cId="4144760245" sldId="333"/>
            <ac:picMk id="22" creationId="{00000000-0000-0000-0000-000000000000}"/>
          </ac:picMkLst>
        </pc:picChg>
      </pc:sldChg>
    </pc:docChg>
  </pc:docChgLst>
  <pc:docChgLst>
    <pc:chgData name="Abdulhameed Hamed Mohammed" userId="72b6c4c3-b8a4-4ddf-b0f7-c9d8b1a2987e" providerId="ADAL" clId="{6303278C-9104-4C68-8D67-59B58E5C96DB}"/>
    <pc:docChg chg="custSel modSld">
      <pc:chgData name="Abdulhameed Hamed Mohammed" userId="72b6c4c3-b8a4-4ddf-b0f7-c9d8b1a2987e" providerId="ADAL" clId="{6303278C-9104-4C68-8D67-59B58E5C96DB}" dt="2020-09-29T13:11:19.561" v="96"/>
      <pc:docMkLst>
        <pc:docMk/>
      </pc:docMkLst>
      <pc:sldChg chg="modAnim">
        <pc:chgData name="Abdulhameed Hamed Mohammed" userId="72b6c4c3-b8a4-4ddf-b0f7-c9d8b1a2987e" providerId="ADAL" clId="{6303278C-9104-4C68-8D67-59B58E5C96DB}" dt="2020-09-29T12:55:57.874" v="8"/>
        <pc:sldMkLst>
          <pc:docMk/>
          <pc:sldMk cId="0" sldId="258"/>
        </pc:sldMkLst>
      </pc:sldChg>
      <pc:sldChg chg="delSp mod delAnim">
        <pc:chgData name="Abdulhameed Hamed Mohammed" userId="72b6c4c3-b8a4-4ddf-b0f7-c9d8b1a2987e" providerId="ADAL" clId="{6303278C-9104-4C68-8D67-59B58E5C96DB}" dt="2020-09-29T12:55:47.425" v="6" actId="478"/>
        <pc:sldMkLst>
          <pc:docMk/>
          <pc:sldMk cId="0" sldId="264"/>
        </pc:sldMkLst>
        <pc:picChg chg="del">
          <ac:chgData name="Abdulhameed Hamed Mohammed" userId="72b6c4c3-b8a4-4ddf-b0f7-c9d8b1a2987e" providerId="ADAL" clId="{6303278C-9104-4C68-8D67-59B58E5C96DB}" dt="2020-09-29T12:55:47.425" v="6" actId="478"/>
          <ac:picMkLst>
            <pc:docMk/>
            <pc:sldMk cId="0" sldId="264"/>
            <ac:picMk id="6" creationId="{BD6FCE40-797A-48ED-B5D3-0A875D7FB139}"/>
          </ac:picMkLst>
        </pc:picChg>
      </pc:sldChg>
      <pc:sldChg chg="modAnim">
        <pc:chgData name="Abdulhameed Hamed Mohammed" userId="72b6c4c3-b8a4-4ddf-b0f7-c9d8b1a2987e" providerId="ADAL" clId="{6303278C-9104-4C68-8D67-59B58E5C96DB}" dt="2020-09-29T12:57:48.665" v="95"/>
        <pc:sldMkLst>
          <pc:docMk/>
          <pc:sldMk cId="0" sldId="290"/>
        </pc:sldMkLst>
      </pc:sldChg>
      <pc:sldChg chg="modAnim">
        <pc:chgData name="Abdulhameed Hamed Mohammed" userId="72b6c4c3-b8a4-4ddf-b0f7-c9d8b1a2987e" providerId="ADAL" clId="{6303278C-9104-4C68-8D67-59B58E5C96DB}" dt="2020-09-29T12:56:11.129" v="21"/>
        <pc:sldMkLst>
          <pc:docMk/>
          <pc:sldMk cId="0" sldId="296"/>
        </pc:sldMkLst>
      </pc:sldChg>
      <pc:sldChg chg="addSp modSp modAnim">
        <pc:chgData name="Abdulhameed Hamed Mohammed" userId="72b6c4c3-b8a4-4ddf-b0f7-c9d8b1a2987e" providerId="ADAL" clId="{6303278C-9104-4C68-8D67-59B58E5C96DB}" dt="2020-09-29T12:57:43.646" v="94"/>
        <pc:sldMkLst>
          <pc:docMk/>
          <pc:sldMk cId="551141833" sldId="308"/>
        </pc:sldMkLst>
        <pc:picChg chg="add mod">
          <ac:chgData name="Abdulhameed Hamed Mohammed" userId="72b6c4c3-b8a4-4ddf-b0f7-c9d8b1a2987e" providerId="ADAL" clId="{6303278C-9104-4C68-8D67-59B58E5C96DB}" dt="2020-09-29T12:55:31.817" v="5"/>
          <ac:picMkLst>
            <pc:docMk/>
            <pc:sldMk cId="551141833" sldId="308"/>
            <ac:picMk id="19" creationId="{179CE890-CBF9-42CD-9426-CA5ACF11123E}"/>
          </ac:picMkLst>
        </pc:picChg>
      </pc:sldChg>
      <pc:sldChg chg="addSp modSp modAnim">
        <pc:chgData name="Abdulhameed Hamed Mohammed" userId="72b6c4c3-b8a4-4ddf-b0f7-c9d8b1a2987e" providerId="ADAL" clId="{6303278C-9104-4C68-8D67-59B58E5C96DB}" dt="2020-09-29T12:57:13.277" v="73"/>
        <pc:sldMkLst>
          <pc:docMk/>
          <pc:sldMk cId="0" sldId="309"/>
        </pc:sldMkLst>
        <pc:picChg chg="add mod">
          <ac:chgData name="Abdulhameed Hamed Mohammed" userId="72b6c4c3-b8a4-4ddf-b0f7-c9d8b1a2987e" providerId="ADAL" clId="{6303278C-9104-4C68-8D67-59B58E5C96DB}" dt="2020-09-29T12:54:53.036" v="2"/>
          <ac:picMkLst>
            <pc:docMk/>
            <pc:sldMk cId="0" sldId="309"/>
            <ac:picMk id="8" creationId="{5A24AA62-134B-43ED-8A16-C825F8D1868C}"/>
          </ac:picMkLst>
        </pc:picChg>
      </pc:sldChg>
      <pc:sldChg chg="modAnim">
        <pc:chgData name="Abdulhameed Hamed Mohammed" userId="72b6c4c3-b8a4-4ddf-b0f7-c9d8b1a2987e" providerId="ADAL" clId="{6303278C-9104-4C68-8D67-59B58E5C96DB}" dt="2020-09-29T12:56:30.466" v="35"/>
        <pc:sldMkLst>
          <pc:docMk/>
          <pc:sldMk cId="0" sldId="312"/>
        </pc:sldMkLst>
      </pc:sldChg>
      <pc:sldChg chg="modAnim">
        <pc:chgData name="Abdulhameed Hamed Mohammed" userId="72b6c4c3-b8a4-4ddf-b0f7-c9d8b1a2987e" providerId="ADAL" clId="{6303278C-9104-4C68-8D67-59B58E5C96DB}" dt="2020-09-29T12:56:36.082" v="41"/>
        <pc:sldMkLst>
          <pc:docMk/>
          <pc:sldMk cId="0" sldId="320"/>
        </pc:sldMkLst>
      </pc:sldChg>
      <pc:sldChg chg="modAnim">
        <pc:chgData name="Abdulhameed Hamed Mohammed" userId="72b6c4c3-b8a4-4ddf-b0f7-c9d8b1a2987e" providerId="ADAL" clId="{6303278C-9104-4C68-8D67-59B58E5C96DB}" dt="2020-09-29T12:56:54.445" v="56"/>
        <pc:sldMkLst>
          <pc:docMk/>
          <pc:sldMk cId="0" sldId="321"/>
        </pc:sldMkLst>
      </pc:sldChg>
      <pc:sldChg chg="addSp modSp modAnim">
        <pc:chgData name="Abdulhameed Hamed Mohammed" userId="72b6c4c3-b8a4-4ddf-b0f7-c9d8b1a2987e" providerId="ADAL" clId="{6303278C-9104-4C68-8D67-59B58E5C96DB}" dt="2020-09-29T12:56:23.475" v="27"/>
        <pc:sldMkLst>
          <pc:docMk/>
          <pc:sldMk cId="0" sldId="324"/>
        </pc:sldMkLst>
        <pc:picChg chg="add mod">
          <ac:chgData name="Abdulhameed Hamed Mohammed" userId="72b6c4c3-b8a4-4ddf-b0f7-c9d8b1a2987e" providerId="ADAL" clId="{6303278C-9104-4C68-8D67-59B58E5C96DB}" dt="2020-09-29T12:54:18.406" v="0"/>
          <ac:picMkLst>
            <pc:docMk/>
            <pc:sldMk cId="0" sldId="324"/>
            <ac:picMk id="10" creationId="{EF6721E5-E65D-4300-A303-2E5867A228EC}"/>
          </ac:picMkLst>
        </pc:picChg>
      </pc:sldChg>
      <pc:sldChg chg="addSp modSp modAnim">
        <pc:chgData name="Abdulhameed Hamed Mohammed" userId="72b6c4c3-b8a4-4ddf-b0f7-c9d8b1a2987e" providerId="ADAL" clId="{6303278C-9104-4C68-8D67-59B58E5C96DB}" dt="2020-09-29T12:56:45.536" v="48"/>
        <pc:sldMkLst>
          <pc:docMk/>
          <pc:sldMk cId="0" sldId="326"/>
        </pc:sldMkLst>
        <pc:picChg chg="add mod">
          <ac:chgData name="Abdulhameed Hamed Mohammed" userId="72b6c4c3-b8a4-4ddf-b0f7-c9d8b1a2987e" providerId="ADAL" clId="{6303278C-9104-4C68-8D67-59B58E5C96DB}" dt="2020-09-29T12:54:33.967" v="1"/>
          <ac:picMkLst>
            <pc:docMk/>
            <pc:sldMk cId="0" sldId="326"/>
            <ac:picMk id="10" creationId="{B4B6468C-784A-4C11-9370-609BB917703D}"/>
          </ac:picMkLst>
        </pc:picChg>
      </pc:sldChg>
      <pc:sldChg chg="modAnim">
        <pc:chgData name="Abdulhameed Hamed Mohammed" userId="72b6c4c3-b8a4-4ddf-b0f7-c9d8b1a2987e" providerId="ADAL" clId="{6303278C-9104-4C68-8D67-59B58E5C96DB}" dt="2020-09-29T12:56:03.906" v="13"/>
        <pc:sldMkLst>
          <pc:docMk/>
          <pc:sldMk cId="1644512691" sldId="330"/>
        </pc:sldMkLst>
      </pc:sldChg>
      <pc:sldChg chg="addSp modSp modAnim">
        <pc:chgData name="Abdulhameed Hamed Mohammed" userId="72b6c4c3-b8a4-4ddf-b0f7-c9d8b1a2987e" providerId="ADAL" clId="{6303278C-9104-4C68-8D67-59B58E5C96DB}" dt="2020-09-29T12:57:23.622" v="81"/>
        <pc:sldMkLst>
          <pc:docMk/>
          <pc:sldMk cId="728593380" sldId="332"/>
        </pc:sldMkLst>
        <pc:picChg chg="add mod">
          <ac:chgData name="Abdulhameed Hamed Mohammed" userId="72b6c4c3-b8a4-4ddf-b0f7-c9d8b1a2987e" providerId="ADAL" clId="{6303278C-9104-4C68-8D67-59B58E5C96DB}" dt="2020-09-29T12:55:05.753" v="3"/>
          <ac:picMkLst>
            <pc:docMk/>
            <pc:sldMk cId="728593380" sldId="332"/>
            <ac:picMk id="11" creationId="{5CCF3401-5293-4864-BF60-D531E39CE378}"/>
          </ac:picMkLst>
        </pc:picChg>
      </pc:sldChg>
      <pc:sldChg chg="modTransition modAnim">
        <pc:chgData name="Abdulhameed Hamed Mohammed" userId="72b6c4c3-b8a4-4ddf-b0f7-c9d8b1a2987e" providerId="ADAL" clId="{6303278C-9104-4C68-8D67-59B58E5C96DB}" dt="2020-09-29T13:11:19.561" v="96"/>
        <pc:sldMkLst>
          <pc:docMk/>
          <pc:sldMk cId="4144760245" sldId="333"/>
        </pc:sldMkLst>
      </pc:sldChg>
      <pc:sldChg chg="addSp modSp modAnim">
        <pc:chgData name="Abdulhameed Hamed Mohammed" userId="72b6c4c3-b8a4-4ddf-b0f7-c9d8b1a2987e" providerId="ADAL" clId="{6303278C-9104-4C68-8D67-59B58E5C96DB}" dt="2020-09-29T12:57:33.665" v="84"/>
        <pc:sldMkLst>
          <pc:docMk/>
          <pc:sldMk cId="3223305611" sldId="334"/>
        </pc:sldMkLst>
        <pc:picChg chg="add mod">
          <ac:chgData name="Abdulhameed Hamed Mohammed" userId="72b6c4c3-b8a4-4ddf-b0f7-c9d8b1a2987e" providerId="ADAL" clId="{6303278C-9104-4C68-8D67-59B58E5C96DB}" dt="2020-09-29T12:55:17.419" v="4"/>
          <ac:picMkLst>
            <pc:docMk/>
            <pc:sldMk cId="3223305611" sldId="334"/>
            <ac:picMk id="5" creationId="{4B7746C0-205E-4872-A50D-1E6B18C4E7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xmlns="" id="{E9E6CDA7-E12A-4E17-9F04-F7145BD88DF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0E6FD30-9947-45FD-9BC1-7FF48AB9D76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C0785E-C403-4456-A2C3-8BD73626858F}" type="datetimeFigureOut">
              <a:rPr lang="en-GB"/>
              <a:pPr>
                <a:defRPr/>
              </a:pPr>
              <a:t>15/10/2020</a:t>
            </a:fld>
            <a:endParaRPr lang="en-GB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xmlns="" id="{A8195CAF-C007-404E-A77B-BD8DBCB7FA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xmlns="" id="{51BBF1B0-CAB2-412E-B033-95BA55D23D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1683640-7D69-49DE-8E61-6A88B5A802F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3D668B5-250F-46E6-89AF-B5941FBC38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772A5B65-AD07-489C-923F-AD3A5EDF7C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2759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xmlns="" id="{23E9E255-868A-4537-A3E3-538094A480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xmlns="" id="{AE754729-DE90-429F-A37A-4248DC2C4DB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xmlns="" id="{0AE9A30F-6CBA-4191-8E13-A20727FCAA0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5CEE933-3E11-44BC-A94F-9DAB58F65215}" type="slidenum">
              <a:rPr lang="en-GB" altLang="en-US" smtClean="0"/>
              <a:pPr/>
              <a:t>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561885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>
            <a:extLst>
              <a:ext uri="{FF2B5EF4-FFF2-40B4-BE49-F238E27FC236}">
                <a16:creationId xmlns:a16="http://schemas.microsoft.com/office/drawing/2014/main" xmlns="" id="{82DF57B4-9009-4958-8132-4C2E476D95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Notes Placeholder 2">
            <a:extLst>
              <a:ext uri="{FF2B5EF4-FFF2-40B4-BE49-F238E27FC236}">
                <a16:creationId xmlns:a16="http://schemas.microsoft.com/office/drawing/2014/main" xmlns="" id="{8E6C7B91-209C-4D70-ADDC-A704377B1A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28676" name="Slide Number Placeholder 3">
            <a:extLst>
              <a:ext uri="{FF2B5EF4-FFF2-40B4-BE49-F238E27FC236}">
                <a16:creationId xmlns:a16="http://schemas.microsoft.com/office/drawing/2014/main" xmlns="" id="{ED275385-DC6A-44CE-B371-C6A26D53335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47F7EB8B-2AD9-41BF-9084-B971FAA106AA}" type="slidenum">
              <a:rPr lang="en-GB" altLang="en-US" smtClean="0"/>
              <a:pPr/>
              <a:t>11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19582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DD69E0F6-D97B-45ED-9BFE-021B5BB00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1E673925-CC50-424F-AD02-1E8C719091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5B1149F7-1B85-45EB-84B1-AC7DCD07A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9FAAD9-5037-4F6F-A73F-2A7D64CFB88B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6132818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>
            <a:extLst>
              <a:ext uri="{FF2B5EF4-FFF2-40B4-BE49-F238E27FC236}">
                <a16:creationId xmlns:a16="http://schemas.microsoft.com/office/drawing/2014/main" xmlns="" id="{DD69E0F6-D97B-45ED-9BFE-021B5BB004D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>
            <a:extLst>
              <a:ext uri="{FF2B5EF4-FFF2-40B4-BE49-F238E27FC236}">
                <a16:creationId xmlns:a16="http://schemas.microsoft.com/office/drawing/2014/main" xmlns="" id="{1E673925-CC50-424F-AD02-1E8C719091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0244" name="Slide Number Placeholder 3">
            <a:extLst>
              <a:ext uri="{FF2B5EF4-FFF2-40B4-BE49-F238E27FC236}">
                <a16:creationId xmlns:a16="http://schemas.microsoft.com/office/drawing/2014/main" xmlns="" id="{5B1149F7-1B85-45EB-84B1-AC7DCD07A06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59FAAD9-5037-4F6F-A73F-2A7D64CFB88B}" type="slidenum">
              <a:rPr lang="en-GB" altLang="en-US" smtClean="0"/>
              <a:pPr/>
              <a:t>4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66000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Image Placeholder 1">
            <a:extLst>
              <a:ext uri="{FF2B5EF4-FFF2-40B4-BE49-F238E27FC236}">
                <a16:creationId xmlns:a16="http://schemas.microsoft.com/office/drawing/2014/main" xmlns="" id="{190755FE-6444-406C-9FC3-A61403350C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Notes Placeholder 2">
            <a:extLst>
              <a:ext uri="{FF2B5EF4-FFF2-40B4-BE49-F238E27FC236}">
                <a16:creationId xmlns:a16="http://schemas.microsoft.com/office/drawing/2014/main" xmlns="" id="{EE063E69-C363-4B96-B9D5-6D7C6A6229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2292" name="Slide Number Placeholder 3">
            <a:extLst>
              <a:ext uri="{FF2B5EF4-FFF2-40B4-BE49-F238E27FC236}">
                <a16:creationId xmlns:a16="http://schemas.microsoft.com/office/drawing/2014/main" xmlns="" id="{9C1F9C14-4533-40F1-8C0B-FE0146A131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797990A-E232-4B0E-B3AE-EE9CECB083D6}" type="slidenum">
              <a:rPr lang="en-GB" altLang="en-US" smtClean="0"/>
              <a:pPr/>
              <a:t>5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858712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>
            <a:extLst>
              <a:ext uri="{FF2B5EF4-FFF2-40B4-BE49-F238E27FC236}">
                <a16:creationId xmlns:a16="http://schemas.microsoft.com/office/drawing/2014/main" xmlns="" id="{CC0C01FE-78C7-4585-9AB9-EA3222F09C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Notes Placeholder 2">
            <a:extLst>
              <a:ext uri="{FF2B5EF4-FFF2-40B4-BE49-F238E27FC236}">
                <a16:creationId xmlns:a16="http://schemas.microsoft.com/office/drawing/2014/main" xmlns="" id="{515F78A9-647B-4514-BEDD-96A04A9D33D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6388" name="Slide Number Placeholder 3">
            <a:extLst>
              <a:ext uri="{FF2B5EF4-FFF2-40B4-BE49-F238E27FC236}">
                <a16:creationId xmlns:a16="http://schemas.microsoft.com/office/drawing/2014/main" xmlns="" id="{5506FC59-7366-469A-B68B-50A3CA9339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4F71BB6-BDA8-403D-8537-45586E66A444}" type="slidenum">
              <a:rPr lang="en-GB" altLang="en-US" smtClean="0"/>
              <a:pPr/>
              <a:t>6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146422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>
            <a:extLst>
              <a:ext uri="{FF2B5EF4-FFF2-40B4-BE49-F238E27FC236}">
                <a16:creationId xmlns:a16="http://schemas.microsoft.com/office/drawing/2014/main" xmlns="" id="{D5692894-8E84-4F90-839A-F78E251BF7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Notes Placeholder 2">
            <a:extLst>
              <a:ext uri="{FF2B5EF4-FFF2-40B4-BE49-F238E27FC236}">
                <a16:creationId xmlns:a16="http://schemas.microsoft.com/office/drawing/2014/main" xmlns="" id="{ADB55C94-540E-486B-B9A3-6FDF56602BF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xmlns="" id="{3A815475-1796-454C-8210-2821D32241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8B68236-755E-454C-9F11-E09CF3910D5B}" type="slidenum">
              <a:rPr lang="en-GB" altLang="en-US" smtClean="0"/>
              <a:pPr/>
              <a:t>7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71946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>
            <a:extLst>
              <a:ext uri="{FF2B5EF4-FFF2-40B4-BE49-F238E27FC236}">
                <a16:creationId xmlns:a16="http://schemas.microsoft.com/office/drawing/2014/main" xmlns="" id="{DD7BFACC-7337-4ABC-B373-410538627E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Notes Placeholder 2">
            <a:extLst>
              <a:ext uri="{FF2B5EF4-FFF2-40B4-BE49-F238E27FC236}">
                <a16:creationId xmlns:a16="http://schemas.microsoft.com/office/drawing/2014/main" xmlns="" id="{FA14C98C-180A-4DD0-AE7C-D964E0EB84F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20484" name="Slide Number Placeholder 3">
            <a:extLst>
              <a:ext uri="{FF2B5EF4-FFF2-40B4-BE49-F238E27FC236}">
                <a16:creationId xmlns:a16="http://schemas.microsoft.com/office/drawing/2014/main" xmlns="" id="{55470ACB-0771-49B2-8110-5B335B56E5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605255D-C46A-4E9F-907E-E9C9E3E070B2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6883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>
            <a:extLst>
              <a:ext uri="{FF2B5EF4-FFF2-40B4-BE49-F238E27FC236}">
                <a16:creationId xmlns:a16="http://schemas.microsoft.com/office/drawing/2014/main" xmlns="" id="{E9850537-4740-4426-8E2C-E49E66480DB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Notes Placeholder 2">
            <a:extLst>
              <a:ext uri="{FF2B5EF4-FFF2-40B4-BE49-F238E27FC236}">
                <a16:creationId xmlns:a16="http://schemas.microsoft.com/office/drawing/2014/main" xmlns="" id="{64FF0E27-33DA-4390-8431-95513BDF0CD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24580" name="Slide Number Placeholder 3">
            <a:extLst>
              <a:ext uri="{FF2B5EF4-FFF2-40B4-BE49-F238E27FC236}">
                <a16:creationId xmlns:a16="http://schemas.microsoft.com/office/drawing/2014/main" xmlns="" id="{115FCCE9-B7EC-4B94-88E6-E5F17EB46A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6EB58F1-1436-4ECF-A582-03E7936B0CA1}" type="slidenum">
              <a:rPr lang="en-GB" altLang="en-US" smtClean="0"/>
              <a:pPr/>
              <a:t>9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431896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>
            <a:extLst>
              <a:ext uri="{FF2B5EF4-FFF2-40B4-BE49-F238E27FC236}">
                <a16:creationId xmlns:a16="http://schemas.microsoft.com/office/drawing/2014/main" xmlns="" id="{AD4649E1-8964-44C3-AA22-18065F0DEB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>
            <a:extLst>
              <a:ext uri="{FF2B5EF4-FFF2-40B4-BE49-F238E27FC236}">
                <a16:creationId xmlns:a16="http://schemas.microsoft.com/office/drawing/2014/main" xmlns="" id="{4C367534-BE91-4FEA-8882-D5146026DF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GB" altLang="en-US" dirty="0"/>
          </a:p>
        </p:txBody>
      </p:sp>
      <p:sp>
        <p:nvSpPr>
          <p:cNvPr id="26628" name="Slide Number Placeholder 3">
            <a:extLst>
              <a:ext uri="{FF2B5EF4-FFF2-40B4-BE49-F238E27FC236}">
                <a16:creationId xmlns:a16="http://schemas.microsoft.com/office/drawing/2014/main" xmlns="" id="{AFFBCE96-AAEF-4670-A6CA-D580BD4B85B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0B5862F-85B2-4E9D-AA0B-02A1E7150604}" type="slidenum">
              <a:rPr lang="en-GB" altLang="en-US" smtClean="0"/>
              <a:pPr/>
              <a:t>10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6518461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6DEDC96-1F5E-40F8-A827-3AFE98C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E49DCE-0B98-4747-A814-00D37961E897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3C2929B-584F-4854-B0C6-E392BBCC6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8155171-CC5D-4F68-A1FB-F4F1A0E53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CAF0B1-D435-4E74-9EAD-52BECF2BEC98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88234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24A092-E407-40DB-9093-0397A6613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DEB74-A21B-4B7B-8668-47050EC6F32A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A01EFF3-5C9A-4BC5-B963-CF0DC2304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42E004-909B-444D-91A8-473D458E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FB653-2DF5-4F5C-9DBA-F71C47B44C1C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45957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4698574-4A2E-4893-8B91-79BAD65B5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217039-A408-4B0A-A41A-BA94CE4AB44A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B13E09-7FE2-4B04-A835-58A0F511A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CB7701-95F3-4D9D-A21F-6F7EE87E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8D6D0C-AC76-4206-BB99-3CF1AA419CB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2005243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AE74F42-E05E-40C8-A47A-5A88DB401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856686-3196-4D8E-93A0-FB8926CF91D4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08E5655E-3779-4F88-9634-DC53C61E9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06563653-4552-491F-AED3-4A0E8AB5E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8355B-D6A6-4BE0-B91B-90D8228221A5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AFBCA8D-F51C-4AD7-8305-2F7955979A39}"/>
              </a:ext>
            </a:extLst>
          </p:cNvPr>
          <p:cNvSpPr/>
          <p:nvPr userDrawn="1"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8" name="Footer Placeholder 1">
            <a:extLst>
              <a:ext uri="{FF2B5EF4-FFF2-40B4-BE49-F238E27FC236}">
                <a16:creationId xmlns:a16="http://schemas.microsoft.com/office/drawing/2014/main" xmlns="" id="{44FE793F-9140-44B3-98B1-910A5822104B}"/>
              </a:ext>
            </a:extLst>
          </p:cNvPr>
          <p:cNvSpPr txBox="1">
            <a:spLocks/>
          </p:cNvSpPr>
          <p:nvPr userDrawn="1"/>
        </p:nvSpPr>
        <p:spPr>
          <a:xfrm>
            <a:off x="-290153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النَّباتاتُ وَأَجْزاؤُها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</p:spTree>
    <p:extLst>
      <p:ext uri="{BB962C8B-B14F-4D97-AF65-F5344CB8AC3E}">
        <p14:creationId xmlns:p14="http://schemas.microsoft.com/office/powerpoint/2010/main" val="376791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63D1172-5454-48AA-B601-6ED47FE17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910BB-1091-4EA6-9B13-2104E8E1BB30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7A5AC52-B1E9-476C-9032-22158299D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DA52E8E-B1C1-4AD6-883D-203A5C753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82A83F-CA0B-4289-8E6C-EDC299865CE4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903642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1185787-933A-4107-9C04-175CA9B55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3FD04-DE32-461E-84F2-A1EF4BA6720E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C56A10-37A1-484F-94C0-481CAD19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367815C-B81B-4CB4-90BE-DCD243347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FFD0DB-34F2-4218-ACF2-4ACE5DB6C1E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97108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E8D9948-137D-443C-A6EC-14705F14B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12BED8-23FD-4372-853A-0EE5634BD4DD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14069B5-A236-4342-A865-96B14D593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B5FA583B-4CA8-4D79-B368-B5F426A3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2F72F-C1CA-4E28-93E1-5BA9B1667E34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5827692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23FE1B8D-797D-48B1-9458-2F3028912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6D690-722C-4E40-81B4-D66C9FA8BC0D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82EFF5CA-8D60-40EA-93C9-2495F4625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991DB873-177F-4B32-805F-45C602746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21417-DECD-4858-A190-E903522BC6FD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27506800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DD530D8C-C45F-4CF5-B003-A294E5E81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1F4810-3956-4043-8A1F-45E4750A8551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27EABCA-9554-4388-9BF3-253730F4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54796997-46BA-423B-8C30-28029EF30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DCF87-44A2-4D0C-9CAA-CE89387E653A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262804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0C10F219-9A71-4B3E-B4CB-F7922B0AB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4A2619-D499-4480-86A0-D018113EAFE5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1CFC819A-D3BD-4269-A566-ADAA7CD9A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23CA4CA-E714-4DE4-B7A0-32BB11605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D391B-D04F-477D-B22B-405560DD1ED2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912913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9AAEEE0-34B2-4787-981A-695CD9DC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C7BCEE-47CE-40BB-AD89-1980A5A8EDE6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30F504A-F6EF-40A4-80DD-7BC5CFCBD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D33FA7A-5E5E-4C15-BDAF-99B4532A7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0410D0-475E-4821-B752-D7158DE56FB9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34661330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1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758C023-8105-4799-BA46-DCD77FB4D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0320C-C67A-4EFE-90DB-50DDA2ECFCCE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E83E93D-0C01-45E6-9D52-1BB900B8D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D64C6EAD-CB57-4653-865F-CAB76CF82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DCD1A2-CE72-4A6A-9C50-6F72261848E8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  <p:extLst>
      <p:ext uri="{BB962C8B-B14F-4D97-AF65-F5344CB8AC3E}">
        <p14:creationId xmlns:p14="http://schemas.microsoft.com/office/powerpoint/2010/main" val="1530494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xmlns="" id="{A6DD9EC2-3661-44BA-A22A-6ABE21FA68F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xmlns="" id="{7EB9817E-3206-4DB8-B259-DB358D2E8F21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GB"/>
              <a:t>Edit Master text styles</a:t>
            </a:r>
          </a:p>
          <a:p>
            <a:pPr lvl="1"/>
            <a:r>
              <a:rPr lang="en-US" altLang="en-GB"/>
              <a:t>Second level</a:t>
            </a:r>
          </a:p>
          <a:p>
            <a:pPr lvl="2"/>
            <a:r>
              <a:rPr lang="en-US" altLang="en-GB"/>
              <a:t>Third level</a:t>
            </a:r>
          </a:p>
          <a:p>
            <a:pPr lvl="3"/>
            <a:r>
              <a:rPr lang="en-US" altLang="en-GB"/>
              <a:t>Fourth level</a:t>
            </a:r>
          </a:p>
          <a:p>
            <a:pPr lvl="4"/>
            <a:r>
              <a:rPr lang="en-US" alt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28A2705-0ED7-41D7-814D-803BB9BD8C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869D358-FFC7-4364-BE85-8B0D5061FBAD}" type="datetimeFigureOut">
              <a:rPr lang="en-US"/>
              <a:pPr>
                <a:defRPr/>
              </a:pPr>
              <a:t>10/15/2020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BB33F80-E0C7-4D81-84B2-3D1EB59CA1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defRPr sz="1200" noProof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70753F4-581E-43A6-9C2F-5A4446BD3E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9EF39818-8BB2-4AB5-9612-8DE7A89FF65D}" type="slidenum">
              <a:rPr lang="en-US" altLang="en-GB"/>
              <a:pPr>
                <a:defRPr/>
              </a:pPr>
              <a:t>‹#›</a:t>
            </a:fld>
            <a:endParaRPr lang="en-US" alt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microsoft.com/office/2007/relationships/media" Target="../media/media8.m4a"/><Relationship Id="rId7" Type="http://schemas.openxmlformats.org/officeDocument/2006/relationships/image" Target="../media/image17.png"/><Relationship Id="rId12" Type="http://schemas.openxmlformats.org/officeDocument/2006/relationships/image" Target="../media/image6.png"/><Relationship Id="rId2" Type="http://schemas.openxmlformats.org/officeDocument/2006/relationships/audio" Target="NULL" TargetMode="External"/><Relationship Id="rId1" Type="http://schemas.openxmlformats.org/officeDocument/2006/relationships/tags" Target="../tags/tag9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6.png"/><Relationship Id="rId2" Type="http://schemas.microsoft.com/office/2007/relationships/media" Target="../media/media9.m4a"/><Relationship Id="rId1" Type="http://schemas.openxmlformats.org/officeDocument/2006/relationships/tags" Target="../tags/tag10.xml"/><Relationship Id="rId6" Type="http://schemas.openxmlformats.org/officeDocument/2006/relationships/image" Target="../media/image16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2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12.m4a"/><Relationship Id="rId7" Type="http://schemas.openxmlformats.org/officeDocument/2006/relationships/image" Target="../media/image11.emf"/><Relationship Id="rId2" Type="http://schemas.microsoft.com/office/2007/relationships/media" Target="../media/media12.m4a"/><Relationship Id="rId1" Type="http://schemas.openxmlformats.org/officeDocument/2006/relationships/tags" Target="../tags/tag13.xml"/><Relationship Id="rId6" Type="http://schemas.openxmlformats.org/officeDocument/2006/relationships/image" Target="../media/image5.png"/><Relationship Id="rId5" Type="http://schemas.openxmlformats.org/officeDocument/2006/relationships/image" Target="../media/image14.emf"/><Relationship Id="rId4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4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1.m4a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3.emf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emf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4a"/><Relationship Id="rId7" Type="http://schemas.openxmlformats.org/officeDocument/2006/relationships/image" Target="../media/image9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8.emf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6.png"/><Relationship Id="rId2" Type="http://schemas.microsoft.com/office/2007/relationships/media" Target="../media/media3.m4a"/><Relationship Id="rId1" Type="http://schemas.openxmlformats.org/officeDocument/2006/relationships/tags" Target="../tags/tag4.xml"/><Relationship Id="rId6" Type="http://schemas.openxmlformats.org/officeDocument/2006/relationships/image" Target="../media/image9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media4.m4a"/><Relationship Id="rId7" Type="http://schemas.openxmlformats.org/officeDocument/2006/relationships/image" Target="../media/image11.emf"/><Relationship Id="rId2" Type="http://schemas.microsoft.com/office/2007/relationships/media" Target="../media/media4.m4a"/><Relationship Id="rId1" Type="http://schemas.openxmlformats.org/officeDocument/2006/relationships/tags" Target="../tags/tag5.xml"/><Relationship Id="rId6" Type="http://schemas.openxmlformats.org/officeDocument/2006/relationships/image" Target="../media/image10.emf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5.m4a"/><Relationship Id="rId7" Type="http://schemas.openxmlformats.org/officeDocument/2006/relationships/image" Target="../media/image13.png"/><Relationship Id="rId2" Type="http://schemas.microsoft.com/office/2007/relationships/media" Target="../media/media5.m4a"/><Relationship Id="rId1" Type="http://schemas.openxmlformats.org/officeDocument/2006/relationships/tags" Target="../tags/tag6.xml"/><Relationship Id="rId6" Type="http://schemas.openxmlformats.org/officeDocument/2006/relationships/image" Target="../media/image5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7.xml"/><Relationship Id="rId6" Type="http://schemas.openxmlformats.org/officeDocument/2006/relationships/image" Target="../media/image6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7.m4a"/><Relationship Id="rId7" Type="http://schemas.openxmlformats.org/officeDocument/2006/relationships/image" Target="../media/image15.emf"/><Relationship Id="rId2" Type="http://schemas.openxmlformats.org/officeDocument/2006/relationships/audio" Target="NULL" TargetMode="External"/><Relationship Id="rId1" Type="http://schemas.openxmlformats.org/officeDocument/2006/relationships/tags" Target="../tags/tag8.xml"/><Relationship Id="rId6" Type="http://schemas.openxmlformats.org/officeDocument/2006/relationships/image" Target="../media/image14.em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10">
            <a:extLst>
              <a:ext uri="{FF2B5EF4-FFF2-40B4-BE49-F238E27FC236}">
                <a16:creationId xmlns:a16="http://schemas.microsoft.com/office/drawing/2014/main" xmlns="" id="{1ED4FBA5-6079-42B0-A5DD-3DCD814373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713771"/>
              </p:ext>
            </p:extLst>
          </p:nvPr>
        </p:nvGraphicFramePr>
        <p:xfrm>
          <a:off x="3997452" y="2115654"/>
          <a:ext cx="6520070" cy="347472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4253015">
                  <a:extLst>
                    <a:ext uri="{9D8B030D-6E8A-4147-A177-3AD203B41FA5}">
                      <a16:colId xmlns:a16="http://schemas.microsoft.com/office/drawing/2014/main" xmlns="" val="1016024147"/>
                    </a:ext>
                  </a:extLst>
                </a:gridCol>
                <a:gridCol w="2267055">
                  <a:extLst>
                    <a:ext uri="{9D8B030D-6E8A-4147-A177-3AD203B41FA5}">
                      <a16:colId xmlns:a16="http://schemas.microsoft.com/office/drawing/2014/main" xmlns="" val="8799906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BH" sz="3200" b="1" kern="1200" dirty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العلوم</a:t>
                      </a:r>
                      <a:endParaRPr lang="en-US" sz="3200" b="1" kern="1200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bg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المادة</a:t>
                      </a:r>
                      <a:endParaRPr lang="en-US" sz="3200" b="1" kern="1200" dirty="0">
                        <a:solidFill>
                          <a:schemeClr val="bg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52888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الث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 الابتدائيّ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الصَّفُّ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70410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الأو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 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الد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ِّ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راسي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40702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الأولى  (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المخ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لوقات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الحي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ة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)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الوِحْدَةُ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23270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الأول (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تعر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ف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المخ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لوقات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ِ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الحي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َّ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ة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ِ)</a:t>
                      </a: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الف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َ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ص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ْ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ل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ُ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 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378093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 rtl="1"/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النَّباتاتُ وَأَجْزاؤُها</a:t>
                      </a:r>
                      <a:endParaRPr lang="ar-BH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الدَّرْسُ </a:t>
                      </a:r>
                      <a:r>
                        <a:rPr lang="ar-EG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ال</a:t>
                      </a:r>
                      <a:r>
                        <a:rPr lang="ar-BH" sz="3200" b="1" kern="1200" dirty="0">
                          <a:solidFill>
                            <a:schemeClr val="dk1"/>
                          </a:solidFill>
                          <a:latin typeface="Sakkal Majalla" panose="02000000000000000000" pitchFamily="2" charset="-78"/>
                          <a:ea typeface="+mn-ea"/>
                          <a:cs typeface="Sakkal Majalla" panose="02000000000000000000" pitchFamily="2" charset="-78"/>
                        </a:rPr>
                        <a:t>ثّاني</a:t>
                      </a:r>
                      <a:endParaRPr lang="en-US" sz="3200" b="1" kern="1200" dirty="0">
                        <a:solidFill>
                          <a:schemeClr val="dk1"/>
                        </a:solidFill>
                        <a:latin typeface="Sakkal Majalla" panose="02000000000000000000" pitchFamily="2" charset="-78"/>
                        <a:ea typeface="+mn-ea"/>
                        <a:cs typeface="Sakkal Majalla" panose="02000000000000000000" pitchFamily="2" charset="-78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39358339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8342" y="2247423"/>
            <a:ext cx="3243130" cy="20720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8344" y="4491362"/>
            <a:ext cx="1611563" cy="1253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0946" y="4413730"/>
            <a:ext cx="1282344" cy="14091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97"/>
    </mc:Choice>
    <mc:Fallback xmlns="">
      <p:transition spd="slow" advTm="469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260E7C71-16A7-4091-918F-CE5F5820D618}"/>
              </a:ext>
            </a:extLst>
          </p:cNvPr>
          <p:cNvSpPr/>
          <p:nvPr/>
        </p:nvSpPr>
        <p:spPr>
          <a:xfrm>
            <a:off x="4479211" y="-103085"/>
            <a:ext cx="32335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البِناء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الضَّوْئيّ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737" y="1999282"/>
            <a:ext cx="3785782" cy="44076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7830" y="1673817"/>
            <a:ext cx="2031408" cy="18232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6530" y="2713269"/>
            <a:ext cx="1181813" cy="50156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46116" y="4027562"/>
            <a:ext cx="1342969" cy="35109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48978" y="2540449"/>
            <a:ext cx="880214" cy="88021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60E7C71-16A7-4091-918F-CE5F5820D618}"/>
              </a:ext>
            </a:extLst>
          </p:cNvPr>
          <p:cNvSpPr/>
          <p:nvPr/>
        </p:nvSpPr>
        <p:spPr>
          <a:xfrm>
            <a:off x="7931811" y="1191537"/>
            <a:ext cx="3427541" cy="76944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ar-BH" altLang="en-GB" sz="44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عِمَلِيَّة</a:t>
            </a:r>
            <a:r>
              <a:rPr lang="ar-SA" altLang="en-GB" sz="4400" b="1" dirty="0" smtClean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 البِناءِ الضَّوْئيّ</a:t>
            </a:r>
            <a:r>
              <a:rPr lang="ar-SA" altLang="en-GB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endParaRPr lang="en-US" sz="4400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616246" y="1740372"/>
            <a:ext cx="2534586" cy="85909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الأكسجين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يخرج من الأوراق عن طريق الثغور.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193361" y="4293852"/>
            <a:ext cx="2325877" cy="85909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ثاني أكسيد الكربون 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يدخل عبر ثغور الأوراق.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51945" y="1604933"/>
            <a:ext cx="2534586" cy="85909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ضوء الشمس </a:t>
            </a:r>
            <a:r>
              <a:rPr lang="ar-BH" sz="2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تمتصه الأوراق.</a:t>
            </a:r>
            <a:endParaRPr lang="en-US" sz="2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7174279" y="5152942"/>
            <a:ext cx="3969002" cy="1201658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الغذاء</a:t>
            </a:r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الذي صنع داخل الأوراق ينتقل إلى بقية أجزاء النبات.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56299" y="5905373"/>
            <a:ext cx="1181813" cy="501563"/>
          </a:xfrm>
          <a:prstGeom prst="rect">
            <a:avLst/>
          </a:prstGeom>
        </p:spPr>
      </p:pic>
      <p:sp>
        <p:nvSpPr>
          <p:cNvPr id="21" name="Rounded Rectangle 20"/>
          <p:cNvSpPr/>
          <p:nvPr/>
        </p:nvSpPr>
        <p:spPr>
          <a:xfrm>
            <a:off x="926860" y="5297064"/>
            <a:ext cx="2325877" cy="85909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الماء والأملاح المعدنية  </a:t>
            </a:r>
            <a:r>
              <a:rPr lang="ar-BH" sz="2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من الجذور إلى الأوراق.</a:t>
            </a:r>
            <a:endParaRPr lang="en-US" sz="2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0547" y="2084619"/>
            <a:ext cx="1190625" cy="1257300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8039311" y="3224750"/>
            <a:ext cx="2952915" cy="859090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BH" sz="28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الثغور بوساطة المجهر</a:t>
            </a:r>
            <a:endParaRPr lang="en-US" sz="28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9" name="صوت ٠١٤">
            <a:hlinkClick r:id="" action="ppaction://media"/>
            <a:extLst>
              <a:ext uri="{FF2B5EF4-FFF2-40B4-BE49-F238E27FC236}">
                <a16:creationId xmlns:a16="http://schemas.microsoft.com/office/drawing/2014/main" xmlns="" id="{8A2CCAFA-C918-4D34-88EB-1083950D93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88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1937" y="1377132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4760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26"/>
    </mc:Choice>
    <mc:Fallback xmlns="">
      <p:transition spd="slow" advTm="43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64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 animBg="1"/>
      <p:bldP spid="21" grpId="0"/>
      <p:bldP spid="23" grpId="0"/>
    </p:bldLst>
  </p:timing>
  <p:extLst mod="1">
    <p:ext uri="{E180D4A7-C9FB-4DFB-919C-405C955672EB}">
      <p14:showEvtLst xmlns:p14="http://schemas.microsoft.com/office/powerpoint/2010/main">
        <p14:playEvt time="129" objId="19"/>
        <p14:stopEvt time="15516" objId="19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383C65-2483-449A-AEE1-0C49C682D815}"/>
              </a:ext>
            </a:extLst>
          </p:cNvPr>
          <p:cNvSpPr/>
          <p:nvPr/>
        </p:nvSpPr>
        <p:spPr>
          <a:xfrm>
            <a:off x="2431953" y="1413963"/>
            <a:ext cx="5953905" cy="700590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rtl="1">
              <a:buFont typeface="Arial" panose="020B0604020202020204" pitchFamily="34" charset="0"/>
              <a:buChar char="•"/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المَقْصودُ بِعَمليَّةِ البِناءِ الضَّوْئِيِّ؟</a:t>
            </a:r>
            <a:endParaRPr lang="ar-EG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2D3ACD10-A6EE-4723-AF6B-B842FE9C194D}"/>
              </a:ext>
            </a:extLst>
          </p:cNvPr>
          <p:cNvSpPr/>
          <p:nvPr/>
        </p:nvSpPr>
        <p:spPr>
          <a:xfrm>
            <a:off x="4479211" y="-103085"/>
            <a:ext cx="32335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البِناء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الضَّوْئيّ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xmlns="" id="{9D22517B-B115-4794-BD48-16C4F13CD34E}"/>
              </a:ext>
            </a:extLst>
          </p:cNvPr>
          <p:cNvSpPr/>
          <p:nvPr/>
        </p:nvSpPr>
        <p:spPr>
          <a:xfrm>
            <a:off x="6394852" y="2786420"/>
            <a:ext cx="4850970" cy="3428402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 rtl="1">
              <a:defRPr/>
            </a:pPr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عَمَليَّةٌ يَصْنَعُ خِلالَها النَّباتُ غِذاءَهُ وَيُطْلِقُ غازَ الأُكسجينِ مِنْ خِلالِ ثُغورٍ في الوَرقةِ، وَهُوَ  الغازُ  الضَّروريُّ لِحياةِ الإنْسانِ والحيَوانِ.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1463" y="2273718"/>
            <a:ext cx="3520022" cy="4098239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451121BE-BDA1-40AE-A43D-DD2CDA8EA43F}"/>
              </a:ext>
            </a:extLst>
          </p:cNvPr>
          <p:cNvSpPr/>
          <p:nvPr/>
        </p:nvSpPr>
        <p:spPr>
          <a:xfrm>
            <a:off x="8820337" y="1334380"/>
            <a:ext cx="2148396" cy="859755"/>
          </a:xfrm>
          <a:prstGeom prst="ellipse">
            <a:avLst/>
          </a:prstGeom>
          <a:solidFill>
            <a:srgbClr val="CEE1F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0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pic>
        <p:nvPicPr>
          <p:cNvPr id="8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A24AA62-134B-43ED-8A16-C825F8D186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030"/>
    </mc:Choice>
    <mc:Fallback xmlns="">
      <p:transition spd="slow" advTm="730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8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7879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 animBg="1"/>
      <p:bldP spid="12" grpId="0" animBg="1"/>
    </p:bldLst>
  </p:timing>
  <p:extLst>
    <p:ext uri="{E180D4A7-C9FB-4DFB-919C-405C955672EB}">
      <p14:showEvtLst xmlns:p14="http://schemas.microsoft.com/office/powerpoint/2010/main">
        <p14:playEvt time="31" objId="8"/>
        <p14:stopEvt time="73030" objId="8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>
            <a:extLst>
              <a:ext uri="{FF2B5EF4-FFF2-40B4-BE49-F238E27FC236}">
                <a16:creationId xmlns:a16="http://schemas.microsoft.com/office/drawing/2014/main" xmlns="" id="{A95252EF-7EFE-4C4E-8F36-65D031A848B1}"/>
              </a:ext>
            </a:extLst>
          </p:cNvPr>
          <p:cNvSpPr/>
          <p:nvPr/>
        </p:nvSpPr>
        <p:spPr>
          <a:xfrm>
            <a:off x="7994368" y="1233466"/>
            <a:ext cx="3214937" cy="1080938"/>
          </a:xfrm>
          <a:prstGeom prst="ellipse">
            <a:avLst/>
          </a:prstGeom>
          <a:solidFill>
            <a:schemeClr val="accent1">
              <a:lumMod val="50000"/>
            </a:schemeClr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000" b="1" noProof="1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التَّفْكيرُ النّاقِدُ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30A0C11-C3BA-4D8C-9B80-E135A302BBDC}"/>
              </a:ext>
            </a:extLst>
          </p:cNvPr>
          <p:cNvSpPr/>
          <p:nvPr/>
        </p:nvSpPr>
        <p:spPr>
          <a:xfrm>
            <a:off x="4479211" y="-103085"/>
            <a:ext cx="32335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البِناء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الضَّوْئيّ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sz="6000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383C65-2483-449A-AEE1-0C49C682D815}"/>
              </a:ext>
            </a:extLst>
          </p:cNvPr>
          <p:cNvSpPr/>
          <p:nvPr/>
        </p:nvSpPr>
        <p:spPr>
          <a:xfrm>
            <a:off x="1238865" y="2363897"/>
            <a:ext cx="9866670" cy="932764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en-US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فيم تَخْتلِفُ النَّباتاتُ عَنِ الحيَواناتِ؟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83F9A7F-7C8D-4FCA-B50C-BCD3920D0BFA}"/>
              </a:ext>
            </a:extLst>
          </p:cNvPr>
          <p:cNvSpPr txBox="1"/>
          <p:nvPr/>
        </p:nvSpPr>
        <p:spPr>
          <a:xfrm>
            <a:off x="1238865" y="2363897"/>
            <a:ext cx="1526380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ar-BH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بيان اثنان على الأقل</a:t>
            </a:r>
            <a:endParaRPr lang="en-US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9313931"/>
              </p:ext>
            </p:extLst>
          </p:nvPr>
        </p:nvGraphicFramePr>
        <p:xfrm>
          <a:off x="1297146" y="3548892"/>
          <a:ext cx="9698231" cy="2802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43649">
                  <a:extLst>
                    <a:ext uri="{9D8B030D-6E8A-4147-A177-3AD203B41FA5}">
                      <a16:colId xmlns:a16="http://schemas.microsoft.com/office/drawing/2014/main" xmlns="" val="3092673966"/>
                    </a:ext>
                  </a:extLst>
                </a:gridCol>
                <a:gridCol w="4854582">
                  <a:extLst>
                    <a:ext uri="{9D8B030D-6E8A-4147-A177-3AD203B41FA5}">
                      <a16:colId xmlns:a16="http://schemas.microsoft.com/office/drawing/2014/main" xmlns="" val="1522853812"/>
                    </a:ext>
                  </a:extLst>
                </a:gridCol>
              </a:tblGrid>
              <a:tr h="662155">
                <a:tc>
                  <a:txBody>
                    <a:bodyPr/>
                    <a:lstStyle/>
                    <a:p>
                      <a:pPr algn="ctr"/>
                      <a:r>
                        <a:rPr lang="ar-BH" sz="4000" b="1" dirty="0">
                          <a:solidFill>
                            <a:srgbClr val="0000CC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الحيَواناتُ</a:t>
                      </a:r>
                      <a:endParaRPr lang="en-US" sz="4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BH" sz="4000" b="1" dirty="0">
                          <a:solidFill>
                            <a:srgbClr val="0000CC"/>
                          </a:solidFill>
                          <a:latin typeface="Sakkal Majalla" panose="02000000000000000000" pitchFamily="2" charset="-78"/>
                          <a:cs typeface="Sakkal Majalla" panose="02000000000000000000" pitchFamily="2" charset="-78"/>
                        </a:rPr>
                        <a:t>النَّباتاتُ</a:t>
                      </a:r>
                      <a:endParaRPr lang="en-US" sz="4000" dirty="0">
                        <a:solidFill>
                          <a:srgbClr val="0000CC"/>
                        </a:solidFill>
                      </a:endParaRPr>
                    </a:p>
                  </a:txBody>
                  <a:tcPr anchor="ctr"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48622303"/>
                  </a:ext>
                </a:extLst>
              </a:tr>
              <a:tr h="700541">
                <a:tc>
                  <a:txBody>
                    <a:bodyPr/>
                    <a:lstStyle/>
                    <a:p>
                      <a:pPr marL="0" indent="0" algn="just" rtl="1">
                        <a:defRPr/>
                      </a:pPr>
                      <a:endParaRPr lang="ar-BH" sz="3200" b="1" dirty="0">
                        <a:solidFill>
                          <a:srgbClr val="0000CC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1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40691091"/>
                  </a:ext>
                </a:extLst>
              </a:tr>
              <a:tr h="1401082">
                <a:tc>
                  <a:txBody>
                    <a:bodyPr/>
                    <a:lstStyle/>
                    <a:p>
                      <a:pPr marL="0" indent="0" algn="just" rtl="1">
                        <a:defRPr/>
                      </a:pPr>
                      <a:endParaRPr lang="ar-BH" sz="3200" b="1" dirty="0">
                        <a:solidFill>
                          <a:srgbClr val="0000CC"/>
                        </a:solidFill>
                        <a:latin typeface="Sakkal Majalla" panose="02000000000000000000" pitchFamily="2" charset="-78"/>
                        <a:cs typeface="Sakkal Majalla" panose="02000000000000000000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rtl="1"/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969264416"/>
                  </a:ext>
                </a:extLst>
              </a:tr>
            </a:tbl>
          </a:graphicData>
        </a:graphic>
      </p:graphicFrame>
      <p:sp>
        <p:nvSpPr>
          <p:cNvPr id="15" name="Rectangle 14"/>
          <p:cNvSpPr/>
          <p:nvPr/>
        </p:nvSpPr>
        <p:spPr>
          <a:xfrm>
            <a:off x="7206975" y="4266820"/>
            <a:ext cx="36840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تَصْنَعُ غِذاءَها بِنَفْسِها.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162656" y="4979031"/>
            <a:ext cx="474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buFont typeface="Wingdings" panose="05000000000000000000" pitchFamily="2" charset="2"/>
              <a:buChar char="§"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لا تَسْتَطيعُ النَّباتاتُ الانْتِقالَ مِنْ مَكانٍ لِآخَرَ.</a:t>
            </a:r>
            <a:endParaRPr lang="en-US" sz="360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297147" y="5112341"/>
            <a:ext cx="48750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تَسْتَطيعُ الحيَواناتُ الانْتِقالَ مِنْ مَكانٍ لِآخَرَ.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97147" y="4317927"/>
            <a:ext cx="48750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لا تَسْتطيعُ صُنْعَ غِذائِها بِنفْسِها	.</a:t>
            </a:r>
          </a:p>
        </p:txBody>
      </p:sp>
      <p:pic>
        <p:nvPicPr>
          <p:cNvPr id="11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5CCF3401-5293-4864-BF60-D531E39CE37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2859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650"/>
    </mc:Choice>
    <mc:Fallback xmlns="">
      <p:transition spd="slow" advTm="50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95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9" grpId="0" animBg="1"/>
      <p:bldP spid="12" grpId="0" animBg="1"/>
      <p:bldP spid="15" grpId="0"/>
      <p:bldP spid="16" grpId="0"/>
      <p:bldP spid="17" grpId="0"/>
      <p:bldP spid="18" grpId="0"/>
    </p:bldLst>
  </p:timing>
  <p:extLst>
    <p:ext uri="{E180D4A7-C9FB-4DFB-919C-405C955672EB}">
      <p14:showEvtLst xmlns:p14="http://schemas.microsoft.com/office/powerpoint/2010/main">
        <p14:playEvt time="44" objId="11"/>
        <p14:stopEvt time="50650" objId="11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D112093-5655-43E8-8970-B25B701F08C1}"/>
              </a:ext>
            </a:extLst>
          </p:cNvPr>
          <p:cNvSpPr/>
          <p:nvPr/>
        </p:nvSpPr>
        <p:spPr>
          <a:xfrm>
            <a:off x="2061275" y="2422890"/>
            <a:ext cx="9148030" cy="1110723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rtl="1" eaLnBrk="1" hangingPunct="1">
              <a:defRPr/>
            </a:pPr>
            <a:r>
              <a:rPr lang="en-US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- كَيْفَ سَيَتَغيَّرُ الهَواءُ في مَكانٍ ما إِذا كانَتِ النَّباتاتُ فيهِ </a:t>
            </a:r>
            <a:r>
              <a:rPr lang="ar-EG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قَلِيلةٌ</a:t>
            </a:r>
            <a:r>
              <a:rPr lang="ar-SA" altLang="en-GB" sz="40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؟</a:t>
            </a:r>
            <a:endParaRPr lang="en-US" altLang="en-GB" sz="40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30A0C11-C3BA-4D8C-9B80-E135A302BBDC}"/>
              </a:ext>
            </a:extLst>
          </p:cNvPr>
          <p:cNvSpPr/>
          <p:nvPr/>
        </p:nvSpPr>
        <p:spPr>
          <a:xfrm>
            <a:off x="4479211" y="-103085"/>
            <a:ext cx="323357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البِناء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الضَّوْئيّ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1" name="Rounded Rectangle 3">
            <a:extLst>
              <a:ext uri="{FF2B5EF4-FFF2-40B4-BE49-F238E27FC236}">
                <a16:creationId xmlns:a16="http://schemas.microsoft.com/office/drawing/2014/main" xmlns="" id="{503F2B33-3064-4715-BC57-F4304B498299}"/>
              </a:ext>
            </a:extLst>
          </p:cNvPr>
          <p:cNvSpPr/>
          <p:nvPr/>
        </p:nvSpPr>
        <p:spPr>
          <a:xfrm>
            <a:off x="1093413" y="3365276"/>
            <a:ext cx="6771596" cy="1838465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 eaLnBrk="1" hangingPunct="1">
              <a:defRPr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سَوْفَ تَزيدُ كَمِّيَّةُ ثاني أُكسيدِ الكَربونِ، وَتَقِلُّ كَمِّيَّةُ الأُكسِجينِ المُتَوَفِّرَةُ لِلإِنْسانِ وَالحيَوانِ.</a:t>
            </a:r>
            <a:endParaRPr lang="en-US" altLang="en-GB" sz="40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4B7746C0-205E-4872-A50D-1E6B18C4E7A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330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731"/>
    </mc:Choice>
    <mc:Fallback xmlns="">
      <p:transition spd="slow" advTm="62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7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7" grpId="0" animBg="1"/>
      <p:bldP spid="11" grpId="0" animBg="1"/>
    </p:bldLst>
  </p:timing>
  <p:extLst>
    <p:ext uri="{E180D4A7-C9FB-4DFB-919C-405C955672EB}">
      <p14:showEvtLst xmlns:p14="http://schemas.microsoft.com/office/powerpoint/2010/main">
        <p14:playEvt time="44" objId="5"/>
        <p14:stopEvt time="62731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608547C5-94CB-49AE-B4AD-C2750D24C69F}"/>
              </a:ext>
            </a:extLst>
          </p:cNvPr>
          <p:cNvSpPr/>
          <p:nvPr/>
        </p:nvSpPr>
        <p:spPr>
          <a:xfrm>
            <a:off x="2929180" y="1328462"/>
            <a:ext cx="8761071" cy="809290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108000" rIns="180000" bIns="252000"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r>
              <a:rPr lang="en-US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-ما الأَجْزاءُ الثَّلاثَةُ الرَّئيسَةُ الَّتي </a:t>
            </a:r>
            <a:r>
              <a:rPr lang="ar-BH" altLang="en-GB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تُوجَدُ </a:t>
            </a:r>
            <a:r>
              <a:rPr lang="ar-BH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في مُعْظَمِ النَّباتاتِ؟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FF366B0-0864-49F6-B223-F9EAAA5FEA2E}"/>
              </a:ext>
            </a:extLst>
          </p:cNvPr>
          <p:cNvSpPr/>
          <p:nvPr/>
        </p:nvSpPr>
        <p:spPr>
          <a:xfrm>
            <a:off x="2929179" y="4788561"/>
            <a:ext cx="8761072" cy="858505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571500" indent="-5715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defRPr/>
            </a:pPr>
            <a:endParaRPr lang="ar-BH" altLang="en-GB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defRPr/>
            </a:pPr>
            <a:r>
              <a:rPr lang="en-US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altLang="en-GB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- ما أَهَمِّيَّةُ الوَرَقَةِ لِلنَّباتِ؟</a:t>
            </a:r>
            <a:endParaRPr lang="ar-EG" altLang="en-GB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r" rtl="1">
              <a:defRPr/>
            </a:pPr>
            <a:r>
              <a:rPr lang="ar-EG" altLang="en-GB" sz="4000" b="1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     </a:t>
            </a:r>
            <a:endParaRPr lang="ar-BH" altLang="en-GB" sz="40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C4C39D6B-B48E-4ECB-A41B-942D3AC2BCF1}"/>
              </a:ext>
            </a:extLst>
          </p:cNvPr>
          <p:cNvSpPr/>
          <p:nvPr/>
        </p:nvSpPr>
        <p:spPr>
          <a:xfrm>
            <a:off x="4410868" y="207481"/>
            <a:ext cx="3997325" cy="719138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>
              <a:defRPr/>
            </a:pPr>
            <a:r>
              <a:rPr lang="ar-BH" sz="6000" b="1" dirty="0">
                <a:solidFill>
                  <a:srgbClr val="F0FFE7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النَّشاطُ التَّقْييمِيُّ</a:t>
            </a:r>
            <a:endParaRPr lang="en-US" sz="6000" b="1" dirty="0">
              <a:solidFill>
                <a:srgbClr val="F0FFE7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0" name="Rounded Rectangle 3">
            <a:extLst>
              <a:ext uri="{FF2B5EF4-FFF2-40B4-BE49-F238E27FC236}">
                <a16:creationId xmlns:a16="http://schemas.microsoft.com/office/drawing/2014/main" xmlns="" id="{22041011-3239-4616-9267-762421704B33}"/>
              </a:ext>
            </a:extLst>
          </p:cNvPr>
          <p:cNvSpPr/>
          <p:nvPr/>
        </p:nvSpPr>
        <p:spPr>
          <a:xfrm>
            <a:off x="6580670" y="3150613"/>
            <a:ext cx="4524228" cy="7191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r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السّيقانُ. </a:t>
            </a:r>
            <a:endParaRPr lang="en-US" altLang="en-GB" sz="40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xmlns="" id="{AB7373B5-CCD0-4584-A2CC-E1E6B3C572C1}"/>
              </a:ext>
            </a:extLst>
          </p:cNvPr>
          <p:cNvSpPr/>
          <p:nvPr/>
        </p:nvSpPr>
        <p:spPr>
          <a:xfrm>
            <a:off x="1363851" y="5510695"/>
            <a:ext cx="9198605" cy="874599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1" eaLnBrk="1" hangingPunct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تَرْكيبٌ في النَّباتِ لِصُنْعِ الغِذاءِ بِوساطَةِ عَمَليةِ البِناءِ الضَّوْئِي.</a:t>
            </a:r>
            <a:endParaRPr lang="ar-BH" altLang="en-GB" sz="40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xmlns="" id="{22041011-3239-4616-9267-762421704B33}"/>
              </a:ext>
            </a:extLst>
          </p:cNvPr>
          <p:cNvSpPr/>
          <p:nvPr/>
        </p:nvSpPr>
        <p:spPr>
          <a:xfrm>
            <a:off x="6580670" y="2337961"/>
            <a:ext cx="4524228" cy="7191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r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الجُذورُ.</a:t>
            </a:r>
            <a:endParaRPr lang="en-US" altLang="en-GB" sz="40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5" name="Rounded Rectangle 3">
            <a:extLst>
              <a:ext uri="{FF2B5EF4-FFF2-40B4-BE49-F238E27FC236}">
                <a16:creationId xmlns:a16="http://schemas.microsoft.com/office/drawing/2014/main" xmlns="" id="{22041011-3239-4616-9267-762421704B33}"/>
              </a:ext>
            </a:extLst>
          </p:cNvPr>
          <p:cNvSpPr/>
          <p:nvPr/>
        </p:nvSpPr>
        <p:spPr>
          <a:xfrm>
            <a:off x="6580671" y="3934694"/>
            <a:ext cx="4524228" cy="719138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r" rtl="1" eaLnBrk="1" hangingPunct="1">
              <a:buFont typeface="Arial" panose="020B0604020202020204" pitchFamily="34" charset="0"/>
              <a:buChar char="•"/>
              <a:defRPr/>
            </a:pPr>
            <a:r>
              <a:rPr lang="ar-BH" altLang="en-GB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الأَوْراقُ. </a:t>
            </a:r>
            <a:endParaRPr lang="en-US" altLang="en-GB" sz="4000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328" y="2888244"/>
            <a:ext cx="1665281" cy="12438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29179" y="2885094"/>
            <a:ext cx="1282344" cy="140916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0868" y="2772274"/>
            <a:ext cx="1849267" cy="1800103"/>
          </a:xfrm>
          <a:prstGeom prst="rect">
            <a:avLst/>
          </a:prstGeom>
        </p:spPr>
      </p:pic>
      <p:pic>
        <p:nvPicPr>
          <p:cNvPr id="19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179CE890-CBF9-42CD-9426-CA5ACF1112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5114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28"/>
    </mc:Choice>
    <mc:Fallback xmlns="">
      <p:transition spd="slow" advTm="502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38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2" grpId="0" animBg="1"/>
      <p:bldP spid="11" grpId="0" animBg="1"/>
      <p:bldP spid="10" grpId="0" animBg="1"/>
      <p:bldP spid="13" grpId="0" animBg="1"/>
      <p:bldP spid="14" grpId="0" animBg="1"/>
      <p:bldP spid="15" grpId="0" animBg="1"/>
    </p:bldLst>
  </p:timing>
  <p:extLst mod="1">
    <p:ext uri="{E180D4A7-C9FB-4DFB-919C-405C955672EB}">
      <p14:showEvtLst xmlns:p14="http://schemas.microsoft.com/office/powerpoint/2010/main">
        <p14:playEvt time="17" objId="19"/>
        <p14:stopEvt time="50228" objId="19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97A853A-D9C0-49DC-9193-B4396CAA9065}"/>
              </a:ext>
            </a:extLst>
          </p:cNvPr>
          <p:cNvSpPr/>
          <p:nvPr/>
        </p:nvSpPr>
        <p:spPr>
          <a:xfrm>
            <a:off x="3111500" y="2351088"/>
            <a:ext cx="5837238" cy="2312987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هى الد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9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endParaRPr lang="en-US" altLang="en-GB" sz="9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pic>
        <p:nvPicPr>
          <p:cNvPr id="3" name="صوت ٠٢٠">
            <a:hlinkClick r:id="" action="ppaction://media"/>
            <a:extLst>
              <a:ext uri="{FF2B5EF4-FFF2-40B4-BE49-F238E27FC236}">
                <a16:creationId xmlns:a16="http://schemas.microsoft.com/office/drawing/2014/main" xmlns="" id="{578F939C-48D3-4AD6-B24C-DAF128ED70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9746" y="1503777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4"/>
    </mc:Choice>
    <mc:Fallback xmlns="">
      <p:transition spd="slow" advTm="89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E180D4A7-C9FB-4DFB-919C-405C955672EB}">
      <p14:showEvtLst xmlns:p14="http://schemas.microsoft.com/office/powerpoint/2010/main">
        <p14:playEvt time="41" objId="3"/>
        <p14:stopEvt time="8994" objId="3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49FDBF4-B0E7-43D3-92F1-A9AB6ED5B4DC}"/>
              </a:ext>
            </a:extLst>
          </p:cNvPr>
          <p:cNvSpPr/>
          <p:nvPr/>
        </p:nvSpPr>
        <p:spPr>
          <a:xfrm>
            <a:off x="414339" y="1899138"/>
            <a:ext cx="11163700" cy="1758462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endParaRPr lang="ar-BH" altLang="en-GB" sz="3600" b="1" dirty="0">
              <a:solidFill>
                <a:srgbClr val="2E75B6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pPr algn="justLow" rtl="1">
              <a:spcAft>
                <a:spcPts val="0"/>
              </a:spcAft>
              <a:defRPr/>
            </a:pP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الهدفُ الأوَّل: </a:t>
            </a:r>
            <a:r>
              <a:rPr lang="ar-SA" altLang="en-GB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بَيانُ أَهمَيَّةِ كُلٍّ مِنَ الجَذْرِ والسّاقِ والوَرقَةِ لِلنَّباتِ، وإِعطاءُ أَمْثِلةٍ عَلى أَشْكالِها وأَحْج</a:t>
            </a:r>
            <a:r>
              <a:rPr lang="ar-BH" altLang="en-GB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امِها المُختلِفَةِ</a:t>
            </a:r>
            <a:r>
              <a:rPr lang="ar-BH" sz="3600" b="1" dirty="0">
                <a:solidFill>
                  <a:schemeClr val="tx1"/>
                </a:solidFill>
                <a:latin typeface="Sakkal Majalla" panose="02000000000000000000" pitchFamily="2" charset="-78"/>
                <a:ea typeface="Times New Roman" panose="02020603050405020304" pitchFamily="18" charset="0"/>
                <a:cs typeface="Sakkal Majalla" panose="02000000000000000000" pitchFamily="2" charset="-78"/>
              </a:rPr>
              <a:t>.</a:t>
            </a:r>
            <a:endParaRPr lang="en-GB" sz="3600" b="1" dirty="0">
              <a:solidFill>
                <a:schemeClr val="tx1"/>
              </a:solidFill>
              <a:latin typeface="Sakkal Majalla" panose="02000000000000000000" pitchFamily="2" charset="-78"/>
              <a:ea typeface="Times New Roman" panose="02020603050405020304" pitchFamily="18" charset="0"/>
              <a:cs typeface="Sakkal Majalla" panose="02000000000000000000" pitchFamily="2" charset="-78"/>
            </a:endParaRPr>
          </a:p>
          <a:p>
            <a:pPr algn="r" rtl="1" eaLnBrk="1" hangingPunct="1">
              <a:defRPr/>
            </a:pPr>
            <a:endParaRPr lang="en-US" altLang="en-GB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87A8D8C-F600-4A63-8B53-0F2584A43E21}"/>
              </a:ext>
            </a:extLst>
          </p:cNvPr>
          <p:cNvSpPr/>
          <p:nvPr/>
        </p:nvSpPr>
        <p:spPr>
          <a:xfrm>
            <a:off x="428735" y="4282072"/>
            <a:ext cx="11149304" cy="1334311"/>
          </a:xfrm>
          <a:prstGeom prst="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Low" rtl="1">
              <a:spcAft>
                <a:spcPts val="0"/>
              </a:spcAft>
              <a:defRPr/>
            </a:pP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الهدف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الث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ني</a:t>
            </a:r>
            <a:r>
              <a:rPr lang="ar-SA" altLang="en-GB" sz="36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altLang="en-GB" sz="3600" b="1" dirty="0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تَوْضيحُ كَيْفِيَّةِ مُساعَدَةِ أَجْزاءِ النَّباتِ في عَمَليَّةِ البِناءِ الضَّوْئيِّ.</a:t>
            </a:r>
            <a:endParaRPr lang="en-US" altLang="en-GB" sz="3600" b="1" dirty="0">
              <a:solidFill>
                <a:schemeClr val="tx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CC03AC4-6458-4BDD-B143-321B49F86F66}"/>
              </a:ext>
            </a:extLst>
          </p:cNvPr>
          <p:cNvSpPr/>
          <p:nvPr/>
        </p:nvSpPr>
        <p:spPr>
          <a:xfrm>
            <a:off x="0" y="-66691"/>
            <a:ext cx="12192000" cy="1192396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hangingPunct="1">
              <a:defRPr/>
            </a:pP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أهْداف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الد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َّ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ْ</a:t>
            </a:r>
            <a:r>
              <a:rPr lang="ar-SA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س</a:t>
            </a:r>
            <a:r>
              <a:rPr lang="ar-BH" altLang="en-GB" sz="66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</a:t>
            </a:r>
            <a:endParaRPr lang="en-US" altLang="en-GB" sz="6600" b="1" dirty="0">
              <a:solidFill>
                <a:schemeClr val="bg1"/>
              </a:solidFill>
              <a:latin typeface="Sakkal Majalla" panose="02000000000000000000" pitchFamily="2" charset="-78"/>
            </a:endParaRPr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xmlns="" id="{AB9280B1-C724-4B13-A1BE-3823CE7ACB55}"/>
              </a:ext>
            </a:extLst>
          </p:cNvPr>
          <p:cNvSpPr txBox="1">
            <a:spLocks/>
          </p:cNvSpPr>
          <p:nvPr/>
        </p:nvSpPr>
        <p:spPr>
          <a:xfrm>
            <a:off x="-290153" y="280678"/>
            <a:ext cx="3509314" cy="497657"/>
          </a:xfrm>
          <a:prstGeom prst="rect">
            <a:avLst/>
          </a:prstGeom>
        </p:spPr>
        <p:txBody>
          <a:bodyPr vert="horz" wrap="square" lIns="91440" tIns="45720" rIns="91440" bIns="45720" rtlCol="0" anchor="ctr" anchorCtr="1">
            <a:noAutofit/>
          </a:bodyPr>
          <a:lstStyle>
            <a:defPPr>
              <a:defRPr lang="en-US"/>
            </a:defPPr>
            <a:lvl1pPr algn="ctr" rtl="0" eaLnBrk="1" fontAlgn="auto" hangingPunct="1">
              <a:spcBef>
                <a:spcPct val="0"/>
              </a:spcBef>
              <a:spcAft>
                <a:spcPct val="0"/>
              </a:spcAft>
              <a:defRPr sz="1200" kern="1200" noProof="1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النَّباتاتُ وَأَجْزاؤُها </a:t>
            </a:r>
            <a:endParaRPr lang="en-US" sz="24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  <a:p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EG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العلوم - </a:t>
            </a:r>
            <a:r>
              <a:rPr lang="ar-BH" sz="24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الصف الثّالِثُ الابْتِدائِيِّ </a:t>
            </a:r>
          </a:p>
        </p:txBody>
      </p:sp>
      <p:pic>
        <p:nvPicPr>
          <p:cNvPr id="6" name="صوت ٠٠٣">
            <a:hlinkClick r:id="" action="ppaction://media"/>
            <a:extLst>
              <a:ext uri="{FF2B5EF4-FFF2-40B4-BE49-F238E27FC236}">
                <a16:creationId xmlns:a16="http://schemas.microsoft.com/office/drawing/2014/main" xmlns="" id="{78BCA74A-BD7D-4484-8759-D36E193B89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501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3935" y="1241617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524"/>
    </mc:Choice>
    <mc:Fallback xmlns="">
      <p:transition spd="slow" advTm="305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  <p:bldP spid="7" grpId="0" animBg="1"/>
    </p:bldLst>
  </p:timing>
  <p:extLst>
    <p:ext uri="{E180D4A7-C9FB-4DFB-919C-405C955672EB}">
      <p14:showEvtLst xmlns:p14="http://schemas.microsoft.com/office/powerpoint/2010/main">
        <p14:playEvt time="43" objId="6"/>
        <p14:stopEvt time="28110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1038927" y="1209287"/>
            <a:ext cx="6026193" cy="1772528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خَلَقَ اللهُ النَّباتاتَ مختَلِفةً في أشْكالِها وَأحْجامِها فَمِنْها الأَشْجارُ الكَبيرةُ.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DF926F-1B94-49D5-A477-F8A01C4BF390}"/>
              </a:ext>
            </a:extLst>
          </p:cNvPr>
          <p:cNvSpPr/>
          <p:nvPr/>
        </p:nvSpPr>
        <p:spPr>
          <a:xfrm>
            <a:off x="4682119" y="0"/>
            <a:ext cx="3323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أَجْزاءُ النَّباتاتِ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4D370F19-3550-4275-ADEA-C6220D2EB439}"/>
              </a:ext>
            </a:extLst>
          </p:cNvPr>
          <p:cNvSpPr/>
          <p:nvPr/>
        </p:nvSpPr>
        <p:spPr>
          <a:xfrm>
            <a:off x="1038926" y="3133742"/>
            <a:ext cx="6026193" cy="1301453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تَتَشابَهُ النَّباتاتُ في كَوْنِها تَقومُ بِصُنْعِ غِذائِها بِنفْسِها.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0B048F3D-BBAB-4CA9-99B9-4D49E7263F55}"/>
              </a:ext>
            </a:extLst>
          </p:cNvPr>
          <p:cNvSpPr/>
          <p:nvPr/>
        </p:nvSpPr>
        <p:spPr>
          <a:xfrm>
            <a:off x="1038927" y="4609520"/>
            <a:ext cx="6026192" cy="1728214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النَّباتاتُ لا تَسْتطيعُ الانْتِقالَ مِنْ مكانٍ إلى آخرَ كَما أَنَّ مُعْظَمَها يَحْتوي على أَجْزاء خَضْراء.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8896" y="1326110"/>
            <a:ext cx="2132315" cy="769441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indent="0" algn="justLow" rtl="1">
              <a:defRPr/>
            </a:pPr>
            <a:r>
              <a:rPr lang="ar-BH" altLang="en-US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النَّباتاتُ؟</a:t>
            </a:r>
            <a:endParaRPr lang="en-GB" alt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786" y="2170678"/>
            <a:ext cx="3074534" cy="20690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3488" y="4239704"/>
            <a:ext cx="3243130" cy="207209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صوت ٠٠٥">
            <a:hlinkClick r:id="" action="ppaction://media"/>
            <a:extLst>
              <a:ext uri="{FF2B5EF4-FFF2-40B4-BE49-F238E27FC236}">
                <a16:creationId xmlns:a16="http://schemas.microsoft.com/office/drawing/2014/main" xmlns="" id="{00A9C2A9-D29D-43E7-A3AC-BB93C7DED8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2808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319" y="1196645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4451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527"/>
    </mc:Choice>
    <mc:Fallback xmlns="">
      <p:transition spd="slow" advTm="375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82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5" grpId="0" animBg="1"/>
      <p:bldP spid="6" grpId="0" animBg="1"/>
    </p:bldLst>
  </p:timing>
  <p:extLst>
    <p:ext uri="{E180D4A7-C9FB-4DFB-919C-405C955672EB}">
      <p14:showEvtLst xmlns:p14="http://schemas.microsoft.com/office/powerpoint/2010/main">
        <p14:playEvt time="4" objId="9"/>
        <p14:stopEvt time="33905" objId="9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4834446" y="1642226"/>
            <a:ext cx="6138446" cy="745197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الأجْزاءُ الرَّئيسةُ في النَّباتاتِ: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4DF926F-1B94-49D5-A477-F8A01C4BF390}"/>
              </a:ext>
            </a:extLst>
          </p:cNvPr>
          <p:cNvSpPr/>
          <p:nvPr/>
        </p:nvSpPr>
        <p:spPr>
          <a:xfrm>
            <a:off x="4653544" y="83331"/>
            <a:ext cx="3323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أَجْزاءُ النَّباتاتِ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2884828-01B6-474C-B18D-1CB0FCED85A0}"/>
              </a:ext>
            </a:extLst>
          </p:cNvPr>
          <p:cNvSpPr/>
          <p:nvPr/>
        </p:nvSpPr>
        <p:spPr>
          <a:xfrm>
            <a:off x="1391423" y="4750763"/>
            <a:ext cx="9581469" cy="858043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571500" indent="-571500" algn="justLow" rtl="1">
              <a:buFont typeface="Arial" panose="020B0604020202020204" pitchFamily="34" charset="0"/>
              <a:buChar char="•"/>
              <a:defRPr/>
            </a:pP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بَعضُ النَّباتاتِ لها أزْهارٌ  وَثِمارٌ  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تُساعِدُه</a:t>
            </a:r>
            <a:r>
              <a:rPr lang="ar-SA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ا</a:t>
            </a:r>
            <a:r>
              <a:rPr lang="ar-BH" sz="4000" b="1" dirty="0" smtClean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40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على التَّكاثُرِ.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91424" y="5704052"/>
            <a:ext cx="9581469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571500" indent="-571500" algn="r" rtl="1">
              <a:buFont typeface="Arial" panose="020B0604020202020204" pitchFamily="34" charset="0"/>
              <a:buChar char="•"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هذهِ الأجْزاءُ تُساعِدُ النَّباتَ في الحُصولِ على ما يَحْتاجُ إِلَيْهِ لِكَيْ يَعيشَ.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2985" y="1849965"/>
            <a:ext cx="2108378" cy="23712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1422" y="1364339"/>
            <a:ext cx="2751002" cy="334246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87439" y="2531064"/>
            <a:ext cx="1885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الجُذورُ.</a:t>
            </a:r>
          </a:p>
        </p:txBody>
      </p:sp>
      <p:sp>
        <p:nvSpPr>
          <p:cNvPr id="10" name="Rectangle 9"/>
          <p:cNvSpPr/>
          <p:nvPr/>
        </p:nvSpPr>
        <p:spPr>
          <a:xfrm>
            <a:off x="9260564" y="3191370"/>
            <a:ext cx="1712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السّاقُ.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9222092" y="3879613"/>
            <a:ext cx="175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الأوْراقُ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pic>
        <p:nvPicPr>
          <p:cNvPr id="13" name="صوت ٠٠٥">
            <a:hlinkClick r:id="" action="ppaction://media"/>
            <a:extLst>
              <a:ext uri="{FF2B5EF4-FFF2-40B4-BE49-F238E27FC236}">
                <a16:creationId xmlns:a16="http://schemas.microsoft.com/office/drawing/2014/main" xmlns="" id="{E5610660-7A88-46FA-A967-63ED73770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3434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4319" y="1196645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55"/>
    </mc:Choice>
    <mc:Fallback xmlns="">
      <p:transition spd="slow" advTm="34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5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6" grpId="0" animBg="1"/>
      <p:bldP spid="4" grpId="0" animBg="1"/>
      <p:bldP spid="9" grpId="0"/>
      <p:bldP spid="10" grpId="0"/>
      <p:bldP spid="12" grpId="0"/>
    </p:bldLst>
  </p:timing>
  <p:extLst mod="1">
    <p:ext uri="{E180D4A7-C9FB-4DFB-919C-405C955672EB}">
      <p14:showEvtLst xmlns:p14="http://schemas.microsoft.com/office/powerpoint/2010/main">
        <p14:playEvt time="4" objId="13"/>
        <p14:stopEvt time="27654" objId="1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451121BE-BDA1-40AE-A43D-DD2CDA8EA43F}"/>
              </a:ext>
            </a:extLst>
          </p:cNvPr>
          <p:cNvSpPr/>
          <p:nvPr/>
        </p:nvSpPr>
        <p:spPr>
          <a:xfrm>
            <a:off x="7976890" y="1642548"/>
            <a:ext cx="2607398" cy="588962"/>
          </a:xfrm>
          <a:prstGeom prst="ellipse">
            <a:avLst/>
          </a:prstGeom>
          <a:solidFill>
            <a:srgbClr val="DDDD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0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6A2F3C6-76F8-4169-8387-A106E35DAD4E}"/>
              </a:ext>
            </a:extLst>
          </p:cNvPr>
          <p:cNvSpPr/>
          <p:nvPr/>
        </p:nvSpPr>
        <p:spPr>
          <a:xfrm>
            <a:off x="4653544" y="83331"/>
            <a:ext cx="332334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rtl="1"/>
            <a:r>
              <a:rPr lang="ar-BH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أَجْزاءُ النَّباتاتِ</a:t>
            </a:r>
            <a:endParaRPr lang="en-US" sz="600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2663346" y="1564431"/>
            <a:ext cx="4975048" cy="745197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Low" rtl="1">
              <a:defRPr/>
            </a:pP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ما أجْزاءُ النَّباتِ الرَّئيسةُ؟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061680" y="3538454"/>
            <a:ext cx="18854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الجُذورُ.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234805" y="4198760"/>
            <a:ext cx="1712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السّاقُ.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196333" y="4887003"/>
            <a:ext cx="1750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Low" rtl="1">
              <a:buFont typeface="Wingdings" panose="05000000000000000000" pitchFamily="2" charset="2"/>
              <a:buChar char="§"/>
              <a:defRPr/>
            </a:pPr>
            <a:r>
              <a:rPr lang="ar-BH" sz="3600" b="1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الأوْراقُ</a:t>
            </a:r>
            <a:r>
              <a:rPr lang="ar-BH" sz="36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5784" y="2576965"/>
            <a:ext cx="2751002" cy="3342468"/>
          </a:xfrm>
          <a:prstGeom prst="rect">
            <a:avLst/>
          </a:prstGeom>
        </p:spPr>
      </p:pic>
      <p:pic>
        <p:nvPicPr>
          <p:cNvPr id="10" name="Audio 2">
            <a:hlinkClick r:id="" action="ppaction://media"/>
            <a:extLst>
              <a:ext uri="{FF2B5EF4-FFF2-40B4-BE49-F238E27FC236}">
                <a16:creationId xmlns:a16="http://schemas.microsoft.com/office/drawing/2014/main" xmlns="" id="{EF6721E5-E65D-4300-A303-2E5867A228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222"/>
    </mc:Choice>
    <mc:Fallback xmlns="">
      <p:transition spd="slow" advTm="33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1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17" grpId="0" animBg="1"/>
      <p:bldP spid="18" grpId="0"/>
      <p:bldP spid="19" grpId="0"/>
      <p:bldP spid="20" grpId="0"/>
    </p:bldLst>
  </p:timing>
  <p:extLst>
    <p:ext uri="{E180D4A7-C9FB-4DFB-919C-405C955672EB}">
      <p14:showEvtLst xmlns:p14="http://schemas.microsoft.com/office/powerpoint/2010/main">
        <p14:playEvt time="27" objId="10"/>
        <p14:stopEvt time="33222" objId="10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4530657" y="1960738"/>
            <a:ext cx="6421305" cy="1947134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en-US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1</a:t>
            </a:r>
            <a:r>
              <a:rPr lang="ar-BH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-الجُذورُ : </a:t>
            </a:r>
            <a:r>
              <a:rPr lang="ar-BH" sz="3600" b="1" spc="-150" dirty="0">
                <a:highlight>
                  <a:srgbClr val="BDFD99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وَظيفتُها تَثْبيتُ النَّباتِ في التُّرْبَةِ، وَاْمتِصاصُ الماءِ والأَمْلاحِ المَعْدنِيَّةِ الذّائِبَةِ فيهِ، </a:t>
            </a: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لذا فَإِنَّها قَدْ تَمْتَدُّ  وَ َتَتوغَّلُ داخِلَ التُّرْبَةِ .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xmlns="" id="{CACEA17B-1308-46C4-948F-6225DD9A10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4221" y="1138959"/>
            <a:ext cx="7362703" cy="769441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ما أَهمِّيَّةُ الجُذورِ وَالسّيقانِ والأَوْراقِ</a:t>
            </a:r>
            <a:r>
              <a:rPr lang="ar-BH" altLang="en-US" sz="44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4400" b="1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لِلنَّباتِ؟</a:t>
            </a:r>
            <a:endParaRPr lang="en-GB" altLang="en-US" sz="4400" b="1" dirty="0">
              <a:solidFill>
                <a:srgbClr val="FF0000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7DD67E5-C832-4BEB-B2B9-D8D67B1149F7}"/>
              </a:ext>
            </a:extLst>
          </p:cNvPr>
          <p:cNvSpPr/>
          <p:nvPr/>
        </p:nvSpPr>
        <p:spPr>
          <a:xfrm>
            <a:off x="857956" y="5744173"/>
            <a:ext cx="10462700" cy="650199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وَتَعْمَلُ جُذورُ بَعْضِ النَّباتاتِ عَلى تَخْزينِ الغِذاءِ وَمِنْها نَباتُ الفُجْلِ و الجَزرِ اللّذانِ  يَأْكُلُهُما الإِنْسانُ. </a:t>
            </a:r>
          </a:p>
        </p:txBody>
      </p:sp>
      <p:sp>
        <p:nvSpPr>
          <p:cNvPr id="4" name="Rectangle 3"/>
          <p:cNvSpPr/>
          <p:nvPr/>
        </p:nvSpPr>
        <p:spPr>
          <a:xfrm>
            <a:off x="7426009" y="3901753"/>
            <a:ext cx="3432351" cy="646331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أَنْواعٌ الجُذورِ مُخْتلِفَةٌ مِنْها: </a:t>
            </a:r>
          </a:p>
        </p:txBody>
      </p:sp>
      <p:sp>
        <p:nvSpPr>
          <p:cNvPr id="5" name="Rectangle 4"/>
          <p:cNvSpPr/>
          <p:nvPr/>
        </p:nvSpPr>
        <p:spPr>
          <a:xfrm>
            <a:off x="6303091" y="4478448"/>
            <a:ext cx="444224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rtl="1">
              <a:buFont typeface="Wingdings" panose="05000000000000000000" pitchFamily="2" charset="2"/>
              <a:buChar char="§"/>
              <a:defRPr/>
            </a:pPr>
            <a:r>
              <a:rPr lang="ar-BH" sz="32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الجُذورُ الوَتَديَّةُ: </a:t>
            </a: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كَما في الجَزَرِ وَالفُجْلِ.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13878" y="5087137"/>
            <a:ext cx="605486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just" rtl="1">
              <a:buFont typeface="Wingdings" panose="05000000000000000000" pitchFamily="2" charset="2"/>
              <a:buChar char="§"/>
              <a:defRPr/>
            </a:pPr>
            <a:r>
              <a:rPr lang="ar-BH" sz="32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الجذورُ  اللَّيفيَّةُ: </a:t>
            </a: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كَما في نَباتِ البَصَلِ والقَمْحِ والشَّعيرِ، 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4564" y="1598102"/>
            <a:ext cx="2739657" cy="16752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872" y="3455040"/>
            <a:ext cx="2097240" cy="204148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3020E8C-D51C-439D-BDD7-FEAD14F1CB8A}"/>
              </a:ext>
            </a:extLst>
          </p:cNvPr>
          <p:cNvSpPr/>
          <p:nvPr/>
        </p:nvSpPr>
        <p:spPr>
          <a:xfrm>
            <a:off x="3750440" y="31505"/>
            <a:ext cx="73741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أَهمَيَّة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altLang="en-GB" sz="6000" b="1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الجُذ</a:t>
            </a:r>
            <a:r>
              <a:rPr lang="ar-BH" altLang="en-GB" sz="6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  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السّ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والأَوْراقِ</a:t>
            </a:r>
            <a:endParaRPr lang="en-US" sz="6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8409" y="3277250"/>
            <a:ext cx="748608" cy="1881118"/>
          </a:xfrm>
          <a:prstGeom prst="rect">
            <a:avLst/>
          </a:prstGeom>
        </p:spPr>
      </p:pic>
      <p:pic>
        <p:nvPicPr>
          <p:cNvPr id="16" name="صوت ٠٠٨">
            <a:hlinkClick r:id="" action="ppaction://media"/>
            <a:extLst>
              <a:ext uri="{FF2B5EF4-FFF2-40B4-BE49-F238E27FC236}">
                <a16:creationId xmlns:a16="http://schemas.microsoft.com/office/drawing/2014/main" xmlns="" id="{2D404620-B4D0-43D6-9ED7-1973613CD6B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1227469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208"/>
    </mc:Choice>
    <mc:Fallback xmlns="">
      <p:transition spd="slow" advTm="672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47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1" grpId="0" animBg="1"/>
      <p:bldP spid="12" grpId="0" animBg="1"/>
      <p:bldP spid="4" grpId="0" animBg="1"/>
      <p:bldP spid="5" grpId="0"/>
      <p:bldP spid="6" grpId="0"/>
    </p:bldLst>
  </p:timing>
  <p:extLst mod="1">
    <p:ext uri="{E180D4A7-C9FB-4DFB-919C-405C955672EB}">
      <p14:showEvtLst xmlns:p14="http://schemas.microsoft.com/office/powerpoint/2010/main">
        <p14:playEvt time="44" objId="16"/>
        <p14:stopEvt time="66608" objId="1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4695986" y="1539393"/>
            <a:ext cx="6551809" cy="1795069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en-US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2</a:t>
            </a:r>
            <a:r>
              <a:rPr lang="ar-BH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-السّاقُ</a:t>
            </a:r>
            <a:r>
              <a:rPr lang="ar-BH" sz="3600" b="1" spc="-15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: </a:t>
            </a: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تُشَكِّلُ السّاقُ قَوامَ النَّباتِ وَتَحْمِلُ أَجْزاءَهُ الأُخْرى، </a:t>
            </a:r>
            <a:r>
              <a:rPr lang="ar-BH" sz="3600" b="1" spc="-150" dirty="0">
                <a:highlight>
                  <a:srgbClr val="BDFD99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وَتَنْقُلُ الماءَ والأملاحَ المَعْدِنيَّةَ مِنَ الجُذورِ إلى الأوراقِ وبَقِيَّةِ الأجْزاءِ.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67617" y="3859391"/>
            <a:ext cx="3603872" cy="646331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أَنْواعٌ السّيقانُ مُخْتلِفَةٌ مِنْها: </a:t>
            </a:r>
          </a:p>
        </p:txBody>
      </p:sp>
      <p:sp>
        <p:nvSpPr>
          <p:cNvPr id="4" name="Rectangle 3"/>
          <p:cNvSpPr/>
          <p:nvPr/>
        </p:nvSpPr>
        <p:spPr>
          <a:xfrm>
            <a:off x="5290955" y="4634990"/>
            <a:ext cx="45368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indent="-571500" algn="just" rtl="1">
              <a:buFont typeface="Wingdings" panose="05000000000000000000" pitchFamily="2" charset="2"/>
              <a:buChar char="§"/>
              <a:defRPr/>
            </a:pPr>
            <a:r>
              <a:rPr lang="ar-BH" sz="36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الطَّريُّ : </a:t>
            </a: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كَساقِ نَباتِ الكَرَفْسِ، </a:t>
            </a:r>
            <a:endParaRPr lang="en-GB" sz="36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35087" y="5410589"/>
            <a:ext cx="489268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Wingdings" panose="05000000000000000000" pitchFamily="2" charset="2"/>
              <a:buChar char="§"/>
            </a:pPr>
            <a:r>
              <a:rPr lang="ar-BH" sz="36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الصُّلْبُ: </a:t>
            </a: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كَسيقانِ الأشْجارِ  والنَّخيلِ. .</a:t>
            </a:r>
            <a:endParaRPr lang="en-US" sz="3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213" y="1781752"/>
            <a:ext cx="1733550" cy="1905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2842" y="4049604"/>
            <a:ext cx="1562100" cy="17907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73020E8C-D51C-439D-BDD7-FEAD14F1CB8A}"/>
              </a:ext>
            </a:extLst>
          </p:cNvPr>
          <p:cNvSpPr/>
          <p:nvPr/>
        </p:nvSpPr>
        <p:spPr>
          <a:xfrm>
            <a:off x="3750440" y="31505"/>
            <a:ext cx="73741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أَهمِيَّة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altLang="en-GB" sz="6000" b="1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الجُذُ</a:t>
            </a:r>
            <a:r>
              <a:rPr lang="ar-BH" altLang="en-GB" sz="6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  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السّ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والأَوْراقِ</a:t>
            </a:r>
            <a:endParaRPr lang="en-US" sz="6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9" name="صوت ٠٠٩">
            <a:hlinkClick r:id="" action="ppaction://media"/>
            <a:extLst>
              <a:ext uri="{FF2B5EF4-FFF2-40B4-BE49-F238E27FC236}">
                <a16:creationId xmlns:a16="http://schemas.microsoft.com/office/drawing/2014/main" xmlns="" id="{4D10B932-0F18-4048-9B1F-D72ADFC207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947" y="1331242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83"/>
    </mc:Choice>
    <mc:Fallback xmlns="">
      <p:transition spd="slow" advTm="40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24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10" grpId="0" animBg="1"/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27" objId="9"/>
        <p14:stopEvt time="38400" objId="9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xmlns="" id="{451121BE-BDA1-40AE-A43D-DD2CDA8EA43F}"/>
              </a:ext>
            </a:extLst>
          </p:cNvPr>
          <p:cNvSpPr/>
          <p:nvPr/>
        </p:nvSpPr>
        <p:spPr>
          <a:xfrm>
            <a:off x="8719649" y="1579668"/>
            <a:ext cx="2607398" cy="588962"/>
          </a:xfrm>
          <a:prstGeom prst="ellipse">
            <a:avLst/>
          </a:prstGeom>
          <a:solidFill>
            <a:srgbClr val="CEE1F2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 eaLnBrk="1" fontAlgn="auto" hangingPunct="1">
              <a:defRPr/>
            </a:pPr>
            <a:r>
              <a:rPr lang="ar-BH" sz="4000" b="1" noProof="1">
                <a:solidFill>
                  <a:schemeClr val="tx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نشــــــــاط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C383C65-2483-449A-AEE1-0C49C682D815}"/>
              </a:ext>
            </a:extLst>
          </p:cNvPr>
          <p:cNvSpPr/>
          <p:nvPr/>
        </p:nvSpPr>
        <p:spPr>
          <a:xfrm>
            <a:off x="1387288" y="4109901"/>
            <a:ext cx="9496622" cy="1517107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* لِلسّيقانِ أَشْكالٌ وَأنواعٌ مُخْتلِفةٌ، فَمِنْها .......................، كَساقِ نَباتِ الكَرفْس، وَ.......................، كَسيقانِ الأشْجارِ والنَّخيلِ. </a:t>
            </a:r>
          </a:p>
        </p:txBody>
      </p:sp>
      <p:sp>
        <p:nvSpPr>
          <p:cNvPr id="19464" name="TextBox 1">
            <a:extLst>
              <a:ext uri="{FF2B5EF4-FFF2-40B4-BE49-F238E27FC236}">
                <a16:creationId xmlns:a16="http://schemas.microsoft.com/office/drawing/2014/main" xmlns="" id="{A2E683B7-D0E8-425B-9803-F48E261CF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878" y="1523002"/>
            <a:ext cx="483177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rtl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BH" altLang="en-US" sz="4400" b="1" dirty="0">
                <a:latin typeface="Sakkal Majalla" panose="02000000000000000000" pitchFamily="2" charset="-78"/>
                <a:cs typeface="Sakkal Majalla" panose="02000000000000000000" pitchFamily="2" charset="-78"/>
              </a:rPr>
              <a:t>أَكْمِلِ الفَراغَ بِكَلِماتٍ مُناسِبَةٍ:</a:t>
            </a:r>
            <a:endParaRPr lang="en-GB" altLang="en-US" sz="4400" b="1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387288" y="2821721"/>
            <a:ext cx="9496622" cy="646331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marL="0" indent="0" algn="just" rtl="1">
              <a:defRPr/>
            </a:pP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* تُشَكِّلُ السّاقُ قَوامَ النَّباتِ وَتَحْمِلُ </a:t>
            </a:r>
            <a:r>
              <a:rPr lang="ar-BH" sz="3600" b="1" spc="-150" dirty="0">
                <a:solidFill>
                  <a:srgbClr val="00206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....................... </a:t>
            </a: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الأُخْرى.</a:t>
            </a:r>
          </a:p>
        </p:txBody>
      </p:sp>
      <p:sp>
        <p:nvSpPr>
          <p:cNvPr id="14" name="Rounded Rectangle 3">
            <a:extLst>
              <a:ext uri="{FF2B5EF4-FFF2-40B4-BE49-F238E27FC236}">
                <a16:creationId xmlns:a16="http://schemas.microsoft.com/office/drawing/2014/main" xmlns="" id="{D2BF2C5C-1702-42DC-82CB-14F94F20297E}"/>
              </a:ext>
            </a:extLst>
          </p:cNvPr>
          <p:cNvSpPr/>
          <p:nvPr/>
        </p:nvSpPr>
        <p:spPr>
          <a:xfrm>
            <a:off x="4988205" y="2857414"/>
            <a:ext cx="1372003" cy="559661"/>
          </a:xfrm>
          <a:prstGeom prst="round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just" rtl="1">
              <a:defRPr/>
            </a:pPr>
            <a:r>
              <a:rPr lang="ar-BH" sz="4000" b="1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أَجْزاءَهُ</a:t>
            </a:r>
            <a:endParaRPr lang="en-GB" sz="4000" b="1" dirty="0">
              <a:solidFill>
                <a:srgbClr val="0000CC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33196" y="4222123"/>
            <a:ext cx="984565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ar-BH" sz="36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الطَّريُّ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9310" y="4826137"/>
            <a:ext cx="1140056" cy="646331"/>
          </a:xfrm>
          <a:prstGeom prst="rect">
            <a:avLst/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ar-BH" sz="3600" b="1" spc="-150" dirty="0">
                <a:solidFill>
                  <a:srgbClr val="0000CC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الصُّلْبُ</a:t>
            </a:r>
            <a:endParaRPr lang="en-US" sz="3600" dirty="0">
              <a:solidFill>
                <a:srgbClr val="0000CC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3020E8C-D51C-439D-BDD7-FEAD14F1CB8A}"/>
              </a:ext>
            </a:extLst>
          </p:cNvPr>
          <p:cNvSpPr/>
          <p:nvPr/>
        </p:nvSpPr>
        <p:spPr>
          <a:xfrm>
            <a:off x="3750440" y="31505"/>
            <a:ext cx="753764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أَهمِيَّة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altLang="en-GB" sz="6000" b="1" dirty="0" err="1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الجُذُ</a:t>
            </a:r>
            <a:r>
              <a:rPr lang="ar-BH" altLang="en-GB" sz="6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  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السّ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والأَوْراقِ</a:t>
            </a:r>
            <a:endParaRPr lang="en-US" sz="6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0" name="Audio 1">
            <a:hlinkClick r:id="" action="ppaction://media"/>
            <a:extLst>
              <a:ext uri="{FF2B5EF4-FFF2-40B4-BE49-F238E27FC236}">
                <a16:creationId xmlns:a16="http://schemas.microsoft.com/office/drawing/2014/main" xmlns="" id="{B4B6468C-784A-4C11-9370-609BB917703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622"/>
    </mc:Choice>
    <mc:Fallback xmlns="">
      <p:transition spd="slow" advTm="886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4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19464" grpId="0"/>
      <p:bldP spid="3" grpId="0" animBg="1"/>
      <p:bldP spid="14" grpId="0" animBg="1"/>
      <p:bldP spid="4" grpId="0" animBg="1"/>
      <p:bldP spid="6" grpId="0" animBg="1"/>
    </p:bldLst>
  </p:timing>
  <p:extLst mod="1">
    <p:ext uri="{E180D4A7-C9FB-4DFB-919C-405C955672EB}">
      <p14:showEvtLst xmlns:p14="http://schemas.microsoft.com/office/powerpoint/2010/main">
        <p14:playEvt time="71" objId="10"/>
        <p14:stopEvt time="88622" objId="10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CD8541D-4D1B-49B2-9291-923FF3497A2B}"/>
              </a:ext>
            </a:extLst>
          </p:cNvPr>
          <p:cNvSpPr/>
          <p:nvPr/>
        </p:nvSpPr>
        <p:spPr>
          <a:xfrm>
            <a:off x="5146324" y="1354333"/>
            <a:ext cx="5997259" cy="1266557"/>
          </a:xfrm>
          <a:prstGeom prst="rect">
            <a:avLst/>
          </a:prstGeom>
          <a:solidFill>
            <a:srgbClr val="FFFFCC"/>
          </a:solidFill>
          <a:ln w="5715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457200" indent="-4572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just" rtl="1">
              <a:defRPr/>
            </a:pPr>
            <a:r>
              <a:rPr lang="en-US" sz="3600" b="1" spc="-150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3</a:t>
            </a:r>
            <a:r>
              <a:rPr lang="ar-BH" sz="3600" b="1" spc="-150" dirty="0"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- الورقةُ </a:t>
            </a: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تَرْكيبٌ في النَّباتِ لِصُنْعِ الغِذاءِ بِوساطَةِ </a:t>
            </a:r>
            <a:r>
              <a:rPr lang="ar-BH" sz="3600" b="1" spc="-15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عَمَليةِ</a:t>
            </a: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sz="3600" b="1" spc="-150" dirty="0">
                <a:solidFill>
                  <a:srgbClr val="FF0000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البِناءِ الضَّوْئِي</a:t>
            </a:r>
            <a:r>
              <a:rPr lang="ar-BH" sz="36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، وفيها: </a:t>
            </a:r>
            <a:endParaRPr lang="en-GB" sz="3600" b="1" spc="-150" dirty="0"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223372" y="2843778"/>
            <a:ext cx="585865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buFont typeface="Arial" panose="020B0604020202020204" pitchFamily="34" charset="0"/>
              <a:buChar char="•"/>
              <a:defRPr/>
            </a:pPr>
            <a:r>
              <a:rPr lang="ar-BH" sz="3200" b="1" spc="-150" dirty="0">
                <a:highlight>
                  <a:srgbClr val="DDFECA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يَسْتخدِمُ النَّباتُ طاقةَ الشَّمسِ والمادةَ الخَضْراءَ، لِيُحوِّلَ ثانيَ أُكسيدِ الكربونِ والماءِ إلى سُكَّريّاتٍ تُوفِّرُ الغِذاءَ والطّاقةَ للنَّباتِ لِيَنْمُوَ.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192595" y="4636326"/>
            <a:ext cx="592021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 rtl="1">
              <a:buFont typeface="Arial" panose="020B0604020202020204" pitchFamily="34" charset="0"/>
              <a:buChar char="•"/>
              <a:defRPr/>
            </a:pP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يُطْلِقُ النَّباتُ غازَ الأُكسجينِ مِنْ خِلالِ ثُغورٍ في الوَرقةِ، وَهُوَ الغازُ الضَّروريُّ لِحياةِ الإنْسانِ والحيَوانِ.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51889" y="1894763"/>
            <a:ext cx="3464410" cy="646331"/>
          </a:xfrm>
          <a:prstGeom prst="rect">
            <a:avLst/>
          </a:prstGeom>
          <a:solidFill>
            <a:srgbClr val="FFFF99"/>
          </a:solidFill>
        </p:spPr>
        <p:txBody>
          <a:bodyPr wrap="none">
            <a:spAutoFit/>
          </a:bodyPr>
          <a:lstStyle/>
          <a:p>
            <a:pPr marL="0" indent="0" algn="just" rtl="1">
              <a:defRPr/>
            </a:pPr>
            <a:r>
              <a:rPr lang="ar-BH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أَنْواعُ </a:t>
            </a:r>
            <a:r>
              <a:rPr lang="ar-BH" altLang="en-US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الأَوْراقِ</a:t>
            </a:r>
            <a:r>
              <a:rPr lang="ar-BH" sz="3600" b="1" spc="-150" dirty="0">
                <a:solidFill>
                  <a:srgbClr val="002060"/>
                </a:solidFill>
                <a:highlight>
                  <a:srgbClr val="FFFF00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 مُخْتلِفَةٌ مِنْها: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77443" y="2712744"/>
            <a:ext cx="36359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 algn="r" rtl="1">
              <a:buFont typeface="Arial" panose="020B0604020202020204" pitchFamily="34" charset="0"/>
              <a:buChar char="•"/>
            </a:pPr>
            <a:r>
              <a:rPr lang="ar-BH" sz="3200" b="1" spc="-150" dirty="0">
                <a:highlight>
                  <a:srgbClr val="DDFECA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الإِبَريَّةُ</a:t>
            </a: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كَأَوراقِ شَجَرِ الصَّنَوْبَرِ.</a:t>
            </a:r>
            <a:endParaRPr lang="en-US" sz="3200" dirty="0"/>
          </a:p>
        </p:txBody>
      </p:sp>
      <p:sp>
        <p:nvSpPr>
          <p:cNvPr id="8" name="Rectangle 7"/>
          <p:cNvSpPr/>
          <p:nvPr/>
        </p:nvSpPr>
        <p:spPr>
          <a:xfrm>
            <a:off x="893899" y="4537855"/>
            <a:ext cx="40030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 rtl="1">
              <a:buFont typeface="Arial" panose="020B0604020202020204" pitchFamily="34" charset="0"/>
              <a:buChar char="•"/>
              <a:defRPr/>
            </a:pPr>
            <a:r>
              <a:rPr lang="ar-BH" sz="3200" b="1" spc="-150" dirty="0">
                <a:highlight>
                  <a:srgbClr val="DDFECA"/>
                </a:highlight>
                <a:latin typeface="Sakkal Majalla" panose="02000000000000000000" pitchFamily="2" charset="-78"/>
                <a:cs typeface="Sakkal Majalla" panose="02000000000000000000" pitchFamily="2" charset="-78"/>
              </a:rPr>
              <a:t>المُنْبَسِطَةُ</a:t>
            </a:r>
            <a:r>
              <a:rPr lang="ar-BH" sz="3200" b="1" spc="-150" dirty="0">
                <a:latin typeface="Sakkal Majalla" panose="02000000000000000000" pitchFamily="2" charset="-78"/>
                <a:cs typeface="Sakkal Majalla" panose="02000000000000000000" pitchFamily="2" charset="-78"/>
              </a:rPr>
              <a:t> كَأَوراقِ شَجَرِ الْعِنَبِ. 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725" y="5107562"/>
            <a:ext cx="1665281" cy="12438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15725" y="3430375"/>
            <a:ext cx="1665281" cy="9830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73020E8C-D51C-439D-BDD7-FEAD14F1CB8A}"/>
              </a:ext>
            </a:extLst>
          </p:cNvPr>
          <p:cNvSpPr/>
          <p:nvPr/>
        </p:nvSpPr>
        <p:spPr>
          <a:xfrm>
            <a:off x="3750440" y="31505"/>
            <a:ext cx="73741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altLang="en-GB" sz="6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أَهمِيَّة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ُ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SA" altLang="en-GB" sz="6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الجُذُ</a:t>
            </a:r>
            <a:r>
              <a:rPr lang="ar-BH" altLang="en-GB" sz="6000" b="1" dirty="0" smtClean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ر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ِ  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َ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السّ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ي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ق</a:t>
            </a:r>
            <a:r>
              <a:rPr lang="ar-BH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انِ</a:t>
            </a:r>
            <a:r>
              <a:rPr lang="ar-SA" altLang="en-GB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 </a:t>
            </a:r>
            <a:r>
              <a:rPr lang="ar-BH" altLang="en-US" sz="6000" b="1" dirty="0">
                <a:solidFill>
                  <a:schemeClr val="bg1"/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والأَوْراقِ</a:t>
            </a:r>
            <a:endParaRPr lang="en-US" sz="6000" b="1" dirty="0">
              <a:solidFill>
                <a:schemeClr val="bg1"/>
              </a:solidFill>
              <a:latin typeface="Sakkal Majalla" panose="02000000000000000000" pitchFamily="2" charset="-78"/>
              <a:cs typeface="Sakkal Majalla" panose="02000000000000000000" pitchFamily="2" charset="-78"/>
            </a:endParaRPr>
          </a:p>
        </p:txBody>
      </p:sp>
      <p:pic>
        <p:nvPicPr>
          <p:cNvPr id="13" name="صوت ٠١٢">
            <a:hlinkClick r:id="" action="ppaction://media"/>
            <a:extLst>
              <a:ext uri="{FF2B5EF4-FFF2-40B4-BE49-F238E27FC236}">
                <a16:creationId xmlns:a16="http://schemas.microsoft.com/office/drawing/2014/main" xmlns="" id="{DAF2A911-7FA1-406F-9AA5-51038437BC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432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73251" y="1287854"/>
            <a:ext cx="609600" cy="60960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91"/>
    </mc:Choice>
    <mc:Fallback xmlns="">
      <p:transition spd="slow" advTm="69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41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1" grpId="0" animBg="1"/>
      <p:bldP spid="5" grpId="0"/>
      <p:bldP spid="6" grpId="0"/>
      <p:bldP spid="12" grpId="0" animBg="1"/>
      <p:bldP spid="7" grpId="0"/>
      <p:bldP spid="8" grpId="0"/>
    </p:bldLst>
  </p:timing>
  <p:extLst mod="1">
    <p:ext uri="{E180D4A7-C9FB-4DFB-919C-405C955672EB}">
      <p14:showEvtLst xmlns:p14="http://schemas.microsoft.com/office/powerpoint/2010/main">
        <p14:playEvt time="45" objId="13"/>
        <p14:stopEvt time="55185" objId="13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15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|13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4.8|1.8|4.7|7|6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47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2.7|2|2.8|5.2|8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3.7|3.6|3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4.3|1.1|1.6|5.5|13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8|10.3|1.3|1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3|24.6|7.3|5.4|7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9.6|4.1|5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6.7|14.3|5.5|25.9|5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1.5|18.2|20.6|3.9|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10.3|3|4.8|5.4|2.3|4.8|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 TMPLT.potx</Template>
  <TotalTime>5176</TotalTime>
  <Words>686</Words>
  <Application>Microsoft Office PowerPoint</Application>
  <PresentationFormat>Widescreen</PresentationFormat>
  <Paragraphs>108</Paragraphs>
  <Slides>15</Slides>
  <Notes>10</Notes>
  <HiddenSlides>0</HiddenSlides>
  <MMClips>14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Sakkal Majalla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Maryam Khaled Mohamed Ebrahim Busaad</dc:creator>
  <cp:lastModifiedBy>Saeed Abbas Ahmed</cp:lastModifiedBy>
  <cp:revision>301</cp:revision>
  <dcterms:created xsi:type="dcterms:W3CDTF">2020-03-04T10:47:00Z</dcterms:created>
  <dcterms:modified xsi:type="dcterms:W3CDTF">2020-10-15T05:15:16Z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0x010100211360E6F25F8A4E8C95EB4FE0081D25</vt:lpwstr>
  </property>
  <property fmtid="{D5CDD505-2E9C-101B-9397-08002B2CF9AE}" pid="3" name="KSOProductBuildVer">
    <vt:lpwstr>2057-11.2.0.9327</vt:lpwstr>
  </property>
</Properties>
</file>