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4" r:id="rId5"/>
    <p:sldId id="263" r:id="rId6"/>
    <p:sldId id="258" r:id="rId7"/>
    <p:sldId id="267" r:id="rId8"/>
    <p:sldId id="268" r:id="rId9"/>
    <p:sldId id="269" r:id="rId10"/>
    <p:sldId id="273" r:id="rId11"/>
    <p:sldId id="274" r:id="rId12"/>
    <p:sldId id="275" r:id="rId13"/>
    <p:sldId id="276" r:id="rId14"/>
    <p:sldId id="280" r:id="rId15"/>
    <p:sldId id="277" r:id="rId16"/>
    <p:sldId id="281" r:id="rId17"/>
    <p:sldId id="271" r:id="rId18"/>
    <p:sldId id="278" r:id="rId19"/>
    <p:sldId id="282" r:id="rId20"/>
    <p:sldId id="279" r:id="rId21"/>
    <p:sldId id="270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00CC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057179-F844-4E7E-81FB-3FE33D9B38AD}" v="30" dt="2020-03-09T10:40:05.3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ulhameed Hamed Mohammed" userId="72b6c4c3-b8a4-4ddf-b0f7-c9d8b1a2987e" providerId="ADAL" clId="{A6057179-F844-4E7E-81FB-3FE33D9B38AD}"/>
    <pc:docChg chg="undo custSel modSld">
      <pc:chgData name="Abdulhameed Hamed Mohammed" userId="72b6c4c3-b8a4-4ddf-b0f7-c9d8b1a2987e" providerId="ADAL" clId="{A6057179-F844-4E7E-81FB-3FE33D9B38AD}" dt="2020-03-09T10:40:05.369" v="63" actId="6549"/>
      <pc:docMkLst>
        <pc:docMk/>
      </pc:docMkLst>
      <pc:sldChg chg="modSp">
        <pc:chgData name="Abdulhameed Hamed Mohammed" userId="72b6c4c3-b8a4-4ddf-b0f7-c9d8b1a2987e" providerId="ADAL" clId="{A6057179-F844-4E7E-81FB-3FE33D9B38AD}" dt="2020-03-09T10:29:03.868" v="21" actId="108"/>
        <pc:sldMkLst>
          <pc:docMk/>
          <pc:sldMk cId="2763317508" sldId="258"/>
        </pc:sldMkLst>
        <pc:spChg chg="mod">
          <ac:chgData name="Abdulhameed Hamed Mohammed" userId="72b6c4c3-b8a4-4ddf-b0f7-c9d8b1a2987e" providerId="ADAL" clId="{A6057179-F844-4E7E-81FB-3FE33D9B38AD}" dt="2020-03-09T10:29:03.868" v="21" actId="108"/>
          <ac:spMkLst>
            <pc:docMk/>
            <pc:sldMk cId="2763317508" sldId="258"/>
            <ac:spMk id="12" creationId="{4131985E-1C3F-4B3B-87BE-2BF4088B55C5}"/>
          </ac:spMkLst>
        </pc:spChg>
      </pc:sldChg>
      <pc:sldChg chg="modSp">
        <pc:chgData name="Abdulhameed Hamed Mohammed" userId="72b6c4c3-b8a4-4ddf-b0f7-c9d8b1a2987e" providerId="ADAL" clId="{A6057179-F844-4E7E-81FB-3FE33D9B38AD}" dt="2020-03-09T10:28:32.646" v="15" actId="20577"/>
        <pc:sldMkLst>
          <pc:docMk/>
          <pc:sldMk cId="421722658" sldId="264"/>
        </pc:sldMkLst>
        <pc:graphicFrameChg chg="mod modGraphic">
          <ac:chgData name="Abdulhameed Hamed Mohammed" userId="72b6c4c3-b8a4-4ddf-b0f7-c9d8b1a2987e" providerId="ADAL" clId="{A6057179-F844-4E7E-81FB-3FE33D9B38AD}" dt="2020-03-09T10:28:32.646" v="15" actId="20577"/>
          <ac:graphicFrameMkLst>
            <pc:docMk/>
            <pc:sldMk cId="421722658" sldId="264"/>
            <ac:graphicFrameMk id="3" creationId="{E5C70DB6-253B-4D33-BA57-ACAE90D5C2AD}"/>
          </ac:graphicFrameMkLst>
        </pc:graphicFrameChg>
      </pc:sldChg>
      <pc:sldChg chg="modSp">
        <pc:chgData name="Abdulhameed Hamed Mohammed" userId="72b6c4c3-b8a4-4ddf-b0f7-c9d8b1a2987e" providerId="ADAL" clId="{A6057179-F844-4E7E-81FB-3FE33D9B38AD}" dt="2020-03-09T10:30:18.878" v="22" actId="20577"/>
        <pc:sldMkLst>
          <pc:docMk/>
          <pc:sldMk cId="3605511523" sldId="269"/>
        </pc:sldMkLst>
        <pc:spChg chg="mod">
          <ac:chgData name="Abdulhameed Hamed Mohammed" userId="72b6c4c3-b8a4-4ddf-b0f7-c9d8b1a2987e" providerId="ADAL" clId="{A6057179-F844-4E7E-81FB-3FE33D9B38AD}" dt="2020-03-09T10:30:18.878" v="22" actId="20577"/>
          <ac:spMkLst>
            <pc:docMk/>
            <pc:sldMk cId="3605511523" sldId="269"/>
            <ac:spMk id="10" creationId="{6E235128-552D-4C13-8589-A90942FB8892}"/>
          </ac:spMkLst>
        </pc:spChg>
      </pc:sldChg>
      <pc:sldChg chg="addSp modSp modAnim">
        <pc:chgData name="Abdulhameed Hamed Mohammed" userId="72b6c4c3-b8a4-4ddf-b0f7-c9d8b1a2987e" providerId="ADAL" clId="{A6057179-F844-4E7E-81FB-3FE33D9B38AD}" dt="2020-03-09T10:37:29.997" v="60" actId="207"/>
        <pc:sldMkLst>
          <pc:docMk/>
          <pc:sldMk cId="2912996313" sldId="270"/>
        </pc:sldMkLst>
        <pc:spChg chg="mod">
          <ac:chgData name="Abdulhameed Hamed Mohammed" userId="72b6c4c3-b8a4-4ddf-b0f7-c9d8b1a2987e" providerId="ADAL" clId="{A6057179-F844-4E7E-81FB-3FE33D9B38AD}" dt="2020-03-09T10:37:07.490" v="56" actId="207"/>
          <ac:spMkLst>
            <pc:docMk/>
            <pc:sldMk cId="2912996313" sldId="270"/>
            <ac:spMk id="6" creationId="{C73B4A44-31D7-40A9-B1A5-4F27E4DD8DB3}"/>
          </ac:spMkLst>
        </pc:spChg>
        <pc:spChg chg="add">
          <ac:chgData name="Abdulhameed Hamed Mohammed" userId="72b6c4c3-b8a4-4ddf-b0f7-c9d8b1a2987e" providerId="ADAL" clId="{A6057179-F844-4E7E-81FB-3FE33D9B38AD}" dt="2020-03-09T10:36:46.029" v="49"/>
          <ac:spMkLst>
            <pc:docMk/>
            <pc:sldMk cId="2912996313" sldId="270"/>
            <ac:spMk id="10" creationId="{CCCC0270-8927-44A7-9A8D-C27795AD01DF}"/>
          </ac:spMkLst>
        </pc:spChg>
        <pc:graphicFrameChg chg="modGraphic">
          <ac:chgData name="Abdulhameed Hamed Mohammed" userId="72b6c4c3-b8a4-4ddf-b0f7-c9d8b1a2987e" providerId="ADAL" clId="{A6057179-F844-4E7E-81FB-3FE33D9B38AD}" dt="2020-03-09T10:37:29.997" v="60" actId="207"/>
          <ac:graphicFrameMkLst>
            <pc:docMk/>
            <pc:sldMk cId="2912996313" sldId="270"/>
            <ac:graphicFrameMk id="7" creationId="{0EEE46E6-BDB1-4A4A-BBAD-88E15B991B79}"/>
          </ac:graphicFrameMkLst>
        </pc:graphicFrameChg>
      </pc:sldChg>
      <pc:sldChg chg="addSp delSp modSp delAnim modAnim">
        <pc:chgData name="Abdulhameed Hamed Mohammed" userId="72b6c4c3-b8a4-4ddf-b0f7-c9d8b1a2987e" providerId="ADAL" clId="{A6057179-F844-4E7E-81FB-3FE33D9B38AD}" dt="2020-03-09T10:31:24.367" v="26" actId="167"/>
        <pc:sldMkLst>
          <pc:docMk/>
          <pc:sldMk cId="1628287807" sldId="273"/>
        </pc:sldMkLst>
        <pc:picChg chg="del">
          <ac:chgData name="Abdulhameed Hamed Mohammed" userId="72b6c4c3-b8a4-4ddf-b0f7-c9d8b1a2987e" providerId="ADAL" clId="{A6057179-F844-4E7E-81FB-3FE33D9B38AD}" dt="2020-03-09T10:30:55.448" v="23" actId="478"/>
          <ac:picMkLst>
            <pc:docMk/>
            <pc:sldMk cId="1628287807" sldId="273"/>
            <ac:picMk id="2" creationId="{A273D6E3-71E9-40E3-9468-0EA0EFC22D91}"/>
          </ac:picMkLst>
        </pc:picChg>
        <pc:picChg chg="add mod ord">
          <ac:chgData name="Abdulhameed Hamed Mohammed" userId="72b6c4c3-b8a4-4ddf-b0f7-c9d8b1a2987e" providerId="ADAL" clId="{A6057179-F844-4E7E-81FB-3FE33D9B38AD}" dt="2020-03-09T10:31:24.367" v="26" actId="167"/>
          <ac:picMkLst>
            <pc:docMk/>
            <pc:sldMk cId="1628287807" sldId="273"/>
            <ac:picMk id="4" creationId="{E78D74FE-8F90-4855-92C0-93C0F6A01C15}"/>
          </ac:picMkLst>
        </pc:picChg>
      </pc:sldChg>
      <pc:sldChg chg="modSp">
        <pc:chgData name="Abdulhameed Hamed Mohammed" userId="72b6c4c3-b8a4-4ddf-b0f7-c9d8b1a2987e" providerId="ADAL" clId="{A6057179-F844-4E7E-81FB-3FE33D9B38AD}" dt="2020-03-09T10:32:20.774" v="28" actId="207"/>
        <pc:sldMkLst>
          <pc:docMk/>
          <pc:sldMk cId="1944612192" sldId="274"/>
        </pc:sldMkLst>
        <pc:spChg chg="mod">
          <ac:chgData name="Abdulhameed Hamed Mohammed" userId="72b6c4c3-b8a4-4ddf-b0f7-c9d8b1a2987e" providerId="ADAL" clId="{A6057179-F844-4E7E-81FB-3FE33D9B38AD}" dt="2020-03-09T10:32:20.774" v="28" actId="207"/>
          <ac:spMkLst>
            <pc:docMk/>
            <pc:sldMk cId="1944612192" sldId="274"/>
            <ac:spMk id="7" creationId="{5B55351E-E7ED-47B0-AD79-E4D7339E7086}"/>
          </ac:spMkLst>
        </pc:spChg>
        <pc:spChg chg="mod">
          <ac:chgData name="Abdulhameed Hamed Mohammed" userId="72b6c4c3-b8a4-4ddf-b0f7-c9d8b1a2987e" providerId="ADAL" clId="{A6057179-F844-4E7E-81FB-3FE33D9B38AD}" dt="2020-03-09T10:32:14.652" v="27" actId="6549"/>
          <ac:spMkLst>
            <pc:docMk/>
            <pc:sldMk cId="1944612192" sldId="274"/>
            <ac:spMk id="11" creationId="{51301F21-1C72-4228-B3A7-528450199CEA}"/>
          </ac:spMkLst>
        </pc:spChg>
      </pc:sldChg>
      <pc:sldChg chg="addSp delSp modSp delAnim modAnim">
        <pc:chgData name="Abdulhameed Hamed Mohammed" userId="72b6c4c3-b8a4-4ddf-b0f7-c9d8b1a2987e" providerId="ADAL" clId="{A6057179-F844-4E7E-81FB-3FE33D9B38AD}" dt="2020-03-09T10:32:44.511" v="31" actId="207"/>
        <pc:sldMkLst>
          <pc:docMk/>
          <pc:sldMk cId="483000028" sldId="275"/>
        </pc:sldMkLst>
        <pc:spChg chg="mod">
          <ac:chgData name="Abdulhameed Hamed Mohammed" userId="72b6c4c3-b8a4-4ddf-b0f7-c9d8b1a2987e" providerId="ADAL" clId="{A6057179-F844-4E7E-81FB-3FE33D9B38AD}" dt="2020-03-09T10:32:44.511" v="31" actId="207"/>
          <ac:spMkLst>
            <pc:docMk/>
            <pc:sldMk cId="483000028" sldId="275"/>
            <ac:spMk id="7" creationId="{009950CF-A8B8-4E9C-9E6F-C11F8162FBD5}"/>
          </ac:spMkLst>
        </pc:spChg>
        <pc:spChg chg="add">
          <ac:chgData name="Abdulhameed Hamed Mohammed" userId="72b6c4c3-b8a4-4ddf-b0f7-c9d8b1a2987e" providerId="ADAL" clId="{A6057179-F844-4E7E-81FB-3FE33D9B38AD}" dt="2020-03-09T10:32:38.859" v="30"/>
          <ac:spMkLst>
            <pc:docMk/>
            <pc:sldMk cId="483000028" sldId="275"/>
            <ac:spMk id="8" creationId="{1EA0B791-E175-4BC7-BDEA-5D1F59F5A06A}"/>
          </ac:spMkLst>
        </pc:spChg>
        <pc:spChg chg="del">
          <ac:chgData name="Abdulhameed Hamed Mohammed" userId="72b6c4c3-b8a4-4ddf-b0f7-c9d8b1a2987e" providerId="ADAL" clId="{A6057179-F844-4E7E-81FB-3FE33D9B38AD}" dt="2020-03-09T10:32:38.174" v="29" actId="478"/>
          <ac:spMkLst>
            <pc:docMk/>
            <pc:sldMk cId="483000028" sldId="275"/>
            <ac:spMk id="11" creationId="{4C3A3390-BEA8-4AE4-BFB7-186F6DBB2990}"/>
          </ac:spMkLst>
        </pc:spChg>
      </pc:sldChg>
      <pc:sldChg chg="addSp modSp modAnim">
        <pc:chgData name="Abdulhameed Hamed Mohammed" userId="72b6c4c3-b8a4-4ddf-b0f7-c9d8b1a2987e" providerId="ADAL" clId="{A6057179-F844-4E7E-81FB-3FE33D9B38AD}" dt="2020-03-09T10:33:38.879" v="42" actId="20577"/>
        <pc:sldMkLst>
          <pc:docMk/>
          <pc:sldMk cId="4003478664" sldId="277"/>
        </pc:sldMkLst>
        <pc:spChg chg="mod">
          <ac:chgData name="Abdulhameed Hamed Mohammed" userId="72b6c4c3-b8a4-4ddf-b0f7-c9d8b1a2987e" providerId="ADAL" clId="{A6057179-F844-4E7E-81FB-3FE33D9B38AD}" dt="2020-03-09T10:33:38.879" v="42" actId="20577"/>
          <ac:spMkLst>
            <pc:docMk/>
            <pc:sldMk cId="4003478664" sldId="277"/>
            <ac:spMk id="6" creationId="{14F011C4-F45B-43DA-87B8-A56F1F59BBE2}"/>
          </ac:spMkLst>
        </pc:spChg>
        <pc:spChg chg="add mod">
          <ac:chgData name="Abdulhameed Hamed Mohammed" userId="72b6c4c3-b8a4-4ddf-b0f7-c9d8b1a2987e" providerId="ADAL" clId="{A6057179-F844-4E7E-81FB-3FE33D9B38AD}" dt="2020-03-09T10:33:36.260" v="41" actId="1076"/>
          <ac:spMkLst>
            <pc:docMk/>
            <pc:sldMk cId="4003478664" sldId="277"/>
            <ac:spMk id="11" creationId="{E4519157-B28C-4E52-975A-B8442AE289A8}"/>
          </ac:spMkLst>
        </pc:spChg>
      </pc:sldChg>
      <pc:sldChg chg="modSp">
        <pc:chgData name="Abdulhameed Hamed Mohammed" userId="72b6c4c3-b8a4-4ddf-b0f7-c9d8b1a2987e" providerId="ADAL" clId="{A6057179-F844-4E7E-81FB-3FE33D9B38AD}" dt="2020-03-09T10:35:32.729" v="45" actId="207"/>
        <pc:sldMkLst>
          <pc:docMk/>
          <pc:sldMk cId="1992536138" sldId="278"/>
        </pc:sldMkLst>
        <pc:spChg chg="mod">
          <ac:chgData name="Abdulhameed Hamed Mohammed" userId="72b6c4c3-b8a4-4ddf-b0f7-c9d8b1a2987e" providerId="ADAL" clId="{A6057179-F844-4E7E-81FB-3FE33D9B38AD}" dt="2020-03-09T10:35:32.729" v="45" actId="207"/>
          <ac:spMkLst>
            <pc:docMk/>
            <pc:sldMk cId="1992536138" sldId="278"/>
            <ac:spMk id="8" creationId="{C0656634-A0E8-4441-89D4-FCFA0C197014}"/>
          </ac:spMkLst>
        </pc:spChg>
      </pc:sldChg>
      <pc:sldChg chg="addSp modSp modAnim">
        <pc:chgData name="Abdulhameed Hamed Mohammed" userId="72b6c4c3-b8a4-4ddf-b0f7-c9d8b1a2987e" providerId="ADAL" clId="{A6057179-F844-4E7E-81FB-3FE33D9B38AD}" dt="2020-03-09T10:37:21.375" v="59" actId="6549"/>
        <pc:sldMkLst>
          <pc:docMk/>
          <pc:sldMk cId="4210398927" sldId="279"/>
        </pc:sldMkLst>
        <pc:spChg chg="mod">
          <ac:chgData name="Abdulhameed Hamed Mohammed" userId="72b6c4c3-b8a4-4ddf-b0f7-c9d8b1a2987e" providerId="ADAL" clId="{A6057179-F844-4E7E-81FB-3FE33D9B38AD}" dt="2020-03-09T10:37:21.375" v="59" actId="6549"/>
          <ac:spMkLst>
            <pc:docMk/>
            <pc:sldMk cId="4210398927" sldId="279"/>
            <ac:spMk id="6" creationId="{A132F987-3DB7-4B26-8868-A9120DD55538}"/>
          </ac:spMkLst>
        </pc:spChg>
        <pc:spChg chg="add">
          <ac:chgData name="Abdulhameed Hamed Mohammed" userId="72b6c4c3-b8a4-4ddf-b0f7-c9d8b1a2987e" providerId="ADAL" clId="{A6057179-F844-4E7E-81FB-3FE33D9B38AD}" dt="2020-03-09T10:37:16.812" v="58"/>
          <ac:spMkLst>
            <pc:docMk/>
            <pc:sldMk cId="4210398927" sldId="279"/>
            <ac:spMk id="10" creationId="{C43107ED-4F2E-4BB8-995F-49EF8C4D8792}"/>
          </ac:spMkLst>
        </pc:spChg>
        <pc:graphicFrameChg chg="modGraphic">
          <ac:chgData name="Abdulhameed Hamed Mohammed" userId="72b6c4c3-b8a4-4ddf-b0f7-c9d8b1a2987e" providerId="ADAL" clId="{A6057179-F844-4E7E-81FB-3FE33D9B38AD}" dt="2020-03-09T10:36:23.635" v="48" actId="207"/>
          <ac:graphicFrameMkLst>
            <pc:docMk/>
            <pc:sldMk cId="4210398927" sldId="279"/>
            <ac:graphicFrameMk id="7" creationId="{70488E49-D3BF-4EF4-837C-0328E9842496}"/>
          </ac:graphicFrameMkLst>
        </pc:graphicFrameChg>
      </pc:sldChg>
      <pc:sldChg chg="modSp">
        <pc:chgData name="Abdulhameed Hamed Mohammed" userId="72b6c4c3-b8a4-4ddf-b0f7-c9d8b1a2987e" providerId="ADAL" clId="{A6057179-F844-4E7E-81FB-3FE33D9B38AD}" dt="2020-03-09T10:39:45.884" v="61" actId="207"/>
        <pc:sldMkLst>
          <pc:docMk/>
          <pc:sldMk cId="3212440767" sldId="280"/>
        </pc:sldMkLst>
        <pc:spChg chg="mod">
          <ac:chgData name="Abdulhameed Hamed Mohammed" userId="72b6c4c3-b8a4-4ddf-b0f7-c9d8b1a2987e" providerId="ADAL" clId="{A6057179-F844-4E7E-81FB-3FE33D9B38AD}" dt="2020-03-09T10:39:45.884" v="61" actId="207"/>
          <ac:spMkLst>
            <pc:docMk/>
            <pc:sldMk cId="3212440767" sldId="280"/>
            <ac:spMk id="7" creationId="{5F972EE5-0CEF-4ADB-AD41-EA104CE97849}"/>
          </ac:spMkLst>
        </pc:spChg>
      </pc:sldChg>
      <pc:sldChg chg="addSp modSp modAnim">
        <pc:chgData name="Abdulhameed Hamed Mohammed" userId="72b6c4c3-b8a4-4ddf-b0f7-c9d8b1a2987e" providerId="ADAL" clId="{A6057179-F844-4E7E-81FB-3FE33D9B38AD}" dt="2020-03-09T10:40:05.369" v="63" actId="6549"/>
        <pc:sldMkLst>
          <pc:docMk/>
          <pc:sldMk cId="4230395595" sldId="281"/>
        </pc:sldMkLst>
        <pc:spChg chg="mod">
          <ac:chgData name="Abdulhameed Hamed Mohammed" userId="72b6c4c3-b8a4-4ddf-b0f7-c9d8b1a2987e" providerId="ADAL" clId="{A6057179-F844-4E7E-81FB-3FE33D9B38AD}" dt="2020-03-09T10:40:05.369" v="63" actId="6549"/>
          <ac:spMkLst>
            <pc:docMk/>
            <pc:sldMk cId="4230395595" sldId="281"/>
            <ac:spMk id="6" creationId="{14F011C4-F45B-43DA-87B8-A56F1F59BBE2}"/>
          </ac:spMkLst>
        </pc:spChg>
        <pc:spChg chg="add">
          <ac:chgData name="Abdulhameed Hamed Mohammed" userId="72b6c4c3-b8a4-4ddf-b0f7-c9d8b1a2987e" providerId="ADAL" clId="{A6057179-F844-4E7E-81FB-3FE33D9B38AD}" dt="2020-03-09T10:40:02.569" v="62"/>
          <ac:spMkLst>
            <pc:docMk/>
            <pc:sldMk cId="4230395595" sldId="281"/>
            <ac:spMk id="11" creationId="{D2D34832-8C1A-4D69-BC3B-34389E51103D}"/>
          </ac:spMkLst>
        </pc:spChg>
        <pc:graphicFrameChg chg="modGraphic">
          <ac:chgData name="Abdulhameed Hamed Mohammed" userId="72b6c4c3-b8a4-4ddf-b0f7-c9d8b1a2987e" providerId="ADAL" clId="{A6057179-F844-4E7E-81FB-3FE33D9B38AD}" dt="2020-03-09T10:33:54.894" v="43" actId="207"/>
          <ac:graphicFrameMkLst>
            <pc:docMk/>
            <pc:sldMk cId="4230395595" sldId="281"/>
            <ac:graphicFrameMk id="7" creationId="{A2DC3740-9EF1-4D0D-A735-6FE2C165883D}"/>
          </ac:graphicFrameMkLst>
        </pc:graphicFrameChg>
      </pc:sldChg>
      <pc:sldChg chg="modSp">
        <pc:chgData name="Abdulhameed Hamed Mohammed" userId="72b6c4c3-b8a4-4ddf-b0f7-c9d8b1a2987e" providerId="ADAL" clId="{A6057179-F844-4E7E-81FB-3FE33D9B38AD}" dt="2020-03-09T10:35:39.499" v="46" actId="207"/>
        <pc:sldMkLst>
          <pc:docMk/>
          <pc:sldMk cId="2332862564" sldId="282"/>
        </pc:sldMkLst>
        <pc:spChg chg="mod">
          <ac:chgData name="Abdulhameed Hamed Mohammed" userId="72b6c4c3-b8a4-4ddf-b0f7-c9d8b1a2987e" providerId="ADAL" clId="{A6057179-F844-4E7E-81FB-3FE33D9B38AD}" dt="2020-03-09T10:35:39.499" v="46" actId="207"/>
          <ac:spMkLst>
            <pc:docMk/>
            <pc:sldMk cId="2332862564" sldId="282"/>
            <ac:spMk id="8" creationId="{C0656634-A0E8-4441-89D4-FCFA0C197014}"/>
          </ac:spMkLst>
        </pc:spChg>
      </pc:sldChg>
    </pc:docChg>
  </pc:docChgLst>
  <pc:docChgLst>
    <pc:chgData name="Abdulhameed Hamed Mohammed" userId="72b6c4c3-b8a4-4ddf-b0f7-c9d8b1a2987e" providerId="ADAL" clId="{159D1195-7DB2-404E-94E0-68A963331F19}"/>
    <pc:docChg chg="custSel addSld modSld">
      <pc:chgData name="Abdulhameed Hamed Mohammed" userId="72b6c4c3-b8a4-4ddf-b0f7-c9d8b1a2987e" providerId="ADAL" clId="{159D1195-7DB2-404E-94E0-68A963331F19}" dt="2020-03-07T08:10:39.665" v="218" actId="1076"/>
      <pc:docMkLst>
        <pc:docMk/>
      </pc:docMkLst>
      <pc:sldChg chg="delSp delAnim">
        <pc:chgData name="Abdulhameed Hamed Mohammed" userId="72b6c4c3-b8a4-4ddf-b0f7-c9d8b1a2987e" providerId="ADAL" clId="{159D1195-7DB2-404E-94E0-68A963331F19}" dt="2020-03-07T07:58:59.439" v="2" actId="478"/>
        <pc:sldMkLst>
          <pc:docMk/>
          <pc:sldMk cId="2763317508" sldId="258"/>
        </pc:sldMkLst>
        <pc:picChg chg="del">
          <ac:chgData name="Abdulhameed Hamed Mohammed" userId="72b6c4c3-b8a4-4ddf-b0f7-c9d8b1a2987e" providerId="ADAL" clId="{159D1195-7DB2-404E-94E0-68A963331F19}" dt="2020-03-07T07:58:59.439" v="2" actId="478"/>
          <ac:picMkLst>
            <pc:docMk/>
            <pc:sldMk cId="2763317508" sldId="258"/>
            <ac:picMk id="4" creationId="{A60BEF09-460A-49FC-99D0-0E9B714EDCD9}"/>
          </ac:picMkLst>
        </pc:picChg>
        <pc:picChg chg="del">
          <ac:chgData name="Abdulhameed Hamed Mohammed" userId="72b6c4c3-b8a4-4ddf-b0f7-c9d8b1a2987e" providerId="ADAL" clId="{159D1195-7DB2-404E-94E0-68A963331F19}" dt="2020-03-07T07:58:55.523" v="1" actId="478"/>
          <ac:picMkLst>
            <pc:docMk/>
            <pc:sldMk cId="2763317508" sldId="258"/>
            <ac:picMk id="5" creationId="{3BC6AEE4-887A-4AA9-AEEE-170BFB359F66}"/>
          </ac:picMkLst>
        </pc:picChg>
        <pc:picChg chg="del">
          <ac:chgData name="Abdulhameed Hamed Mohammed" userId="72b6c4c3-b8a4-4ddf-b0f7-c9d8b1a2987e" providerId="ADAL" clId="{159D1195-7DB2-404E-94E0-68A963331F19}" dt="2020-03-07T07:58:55.523" v="1" actId="478"/>
          <ac:picMkLst>
            <pc:docMk/>
            <pc:sldMk cId="2763317508" sldId="258"/>
            <ac:picMk id="8" creationId="{DF160CF3-1397-402F-BF8B-1DA2CE7CC90D}"/>
          </ac:picMkLst>
        </pc:picChg>
        <pc:picChg chg="del">
          <ac:chgData name="Abdulhameed Hamed Mohammed" userId="72b6c4c3-b8a4-4ddf-b0f7-c9d8b1a2987e" providerId="ADAL" clId="{159D1195-7DB2-404E-94E0-68A963331F19}" dt="2020-03-07T07:58:55.523" v="1" actId="478"/>
          <ac:picMkLst>
            <pc:docMk/>
            <pc:sldMk cId="2763317508" sldId="258"/>
            <ac:picMk id="9" creationId="{4E026C9F-5C04-484D-8A10-FA7FEF37FC50}"/>
          </ac:picMkLst>
        </pc:picChg>
        <pc:picChg chg="del">
          <ac:chgData name="Abdulhameed Hamed Mohammed" userId="72b6c4c3-b8a4-4ddf-b0f7-c9d8b1a2987e" providerId="ADAL" clId="{159D1195-7DB2-404E-94E0-68A963331F19}" dt="2020-03-07T07:58:55.523" v="1" actId="478"/>
          <ac:picMkLst>
            <pc:docMk/>
            <pc:sldMk cId="2763317508" sldId="258"/>
            <ac:picMk id="10" creationId="{36BA1E6F-6FF0-4C62-8D0C-A2F01A55DC3B}"/>
          </ac:picMkLst>
        </pc:picChg>
        <pc:picChg chg="del">
          <ac:chgData name="Abdulhameed Hamed Mohammed" userId="72b6c4c3-b8a4-4ddf-b0f7-c9d8b1a2987e" providerId="ADAL" clId="{159D1195-7DB2-404E-94E0-68A963331F19}" dt="2020-03-07T07:58:55.523" v="1" actId="478"/>
          <ac:picMkLst>
            <pc:docMk/>
            <pc:sldMk cId="2763317508" sldId="258"/>
            <ac:picMk id="11" creationId="{C8B85A9A-006D-475C-AF5E-6A2A86F16B3D}"/>
          </ac:picMkLst>
        </pc:picChg>
      </pc:sldChg>
      <pc:sldChg chg="modSp">
        <pc:chgData name="Abdulhameed Hamed Mohammed" userId="72b6c4c3-b8a4-4ddf-b0f7-c9d8b1a2987e" providerId="ADAL" clId="{159D1195-7DB2-404E-94E0-68A963331F19}" dt="2020-03-07T07:58:45.218" v="0" actId="1076"/>
        <pc:sldMkLst>
          <pc:docMk/>
          <pc:sldMk cId="589107923" sldId="263"/>
        </pc:sldMkLst>
        <pc:picChg chg="mod">
          <ac:chgData name="Abdulhameed Hamed Mohammed" userId="72b6c4c3-b8a4-4ddf-b0f7-c9d8b1a2987e" providerId="ADAL" clId="{159D1195-7DB2-404E-94E0-68A963331F19}" dt="2020-03-07T07:58:45.218" v="0" actId="1076"/>
          <ac:picMkLst>
            <pc:docMk/>
            <pc:sldMk cId="589107923" sldId="263"/>
            <ac:picMk id="2" creationId="{6A498A5D-4343-43E9-810B-510199058CD5}"/>
          </ac:picMkLst>
        </pc:picChg>
      </pc:sldChg>
      <pc:sldChg chg="addSp delSp modSp delAnim modAnim">
        <pc:chgData name="Abdulhameed Hamed Mohammed" userId="72b6c4c3-b8a4-4ddf-b0f7-c9d8b1a2987e" providerId="ADAL" clId="{159D1195-7DB2-404E-94E0-68A963331F19}" dt="2020-03-07T08:04:07.976" v="23"/>
        <pc:sldMkLst>
          <pc:docMk/>
          <pc:sldMk cId="3605511523" sldId="269"/>
        </pc:sldMkLst>
        <pc:picChg chg="add mod modCrop">
          <ac:chgData name="Abdulhameed Hamed Mohammed" userId="72b6c4c3-b8a4-4ddf-b0f7-c9d8b1a2987e" providerId="ADAL" clId="{159D1195-7DB2-404E-94E0-68A963331F19}" dt="2020-03-07T08:01:59.642" v="10" actId="14100"/>
          <ac:picMkLst>
            <pc:docMk/>
            <pc:sldMk cId="3605511523" sldId="269"/>
            <ac:picMk id="2" creationId="{41AC7867-BEFE-4CF1-ACDD-645943691409}"/>
          </ac:picMkLst>
        </pc:picChg>
        <pc:picChg chg="del">
          <ac:chgData name="Abdulhameed Hamed Mohammed" userId="72b6c4c3-b8a4-4ddf-b0f7-c9d8b1a2987e" providerId="ADAL" clId="{159D1195-7DB2-404E-94E0-68A963331F19}" dt="2020-03-07T08:01:48.961" v="7" actId="478"/>
          <ac:picMkLst>
            <pc:docMk/>
            <pc:sldMk cId="3605511523" sldId="269"/>
            <ac:picMk id="11" creationId="{4D967255-ACC5-4AB1-B760-C3DDC3A8035F}"/>
          </ac:picMkLst>
        </pc:picChg>
      </pc:sldChg>
      <pc:sldChg chg="delSp modSp delAnim">
        <pc:chgData name="Abdulhameed Hamed Mohammed" userId="72b6c4c3-b8a4-4ddf-b0f7-c9d8b1a2987e" providerId="ADAL" clId="{159D1195-7DB2-404E-94E0-68A963331F19}" dt="2020-03-07T08:10:23.813" v="215" actId="1076"/>
        <pc:sldMkLst>
          <pc:docMk/>
          <pc:sldMk cId="2912996313" sldId="270"/>
        </pc:sldMkLst>
        <pc:spChg chg="del">
          <ac:chgData name="Abdulhameed Hamed Mohammed" userId="72b6c4c3-b8a4-4ddf-b0f7-c9d8b1a2987e" providerId="ADAL" clId="{159D1195-7DB2-404E-94E0-68A963331F19}" dt="2020-03-07T08:10:05.260" v="211" actId="478"/>
          <ac:spMkLst>
            <pc:docMk/>
            <pc:sldMk cId="2912996313" sldId="270"/>
            <ac:spMk id="3" creationId="{F826CB45-E985-4097-AB5B-29428433FFA1}"/>
          </ac:spMkLst>
        </pc:spChg>
        <pc:spChg chg="mod">
          <ac:chgData name="Abdulhameed Hamed Mohammed" userId="72b6c4c3-b8a4-4ddf-b0f7-c9d8b1a2987e" providerId="ADAL" clId="{159D1195-7DB2-404E-94E0-68A963331F19}" dt="2020-03-07T08:10:23.813" v="215" actId="1076"/>
          <ac:spMkLst>
            <pc:docMk/>
            <pc:sldMk cId="2912996313" sldId="270"/>
            <ac:spMk id="6" creationId="{C73B4A44-31D7-40A9-B1A5-4F27E4DD8DB3}"/>
          </ac:spMkLst>
        </pc:spChg>
        <pc:graphicFrameChg chg="mod modGraphic">
          <ac:chgData name="Abdulhameed Hamed Mohammed" userId="72b6c4c3-b8a4-4ddf-b0f7-c9d8b1a2987e" providerId="ADAL" clId="{159D1195-7DB2-404E-94E0-68A963331F19}" dt="2020-03-07T08:10:20.786" v="214" actId="1076"/>
          <ac:graphicFrameMkLst>
            <pc:docMk/>
            <pc:sldMk cId="2912996313" sldId="270"/>
            <ac:graphicFrameMk id="7" creationId="{0EEE46E6-BDB1-4A4A-BBAD-88E15B991B79}"/>
          </ac:graphicFrameMkLst>
        </pc:graphicFrameChg>
      </pc:sldChg>
      <pc:sldChg chg="delSp modSp delAnim">
        <pc:chgData name="Abdulhameed Hamed Mohammed" userId="72b6c4c3-b8a4-4ddf-b0f7-c9d8b1a2987e" providerId="ADAL" clId="{159D1195-7DB2-404E-94E0-68A963331F19}" dt="2020-03-07T08:10:39.665" v="218" actId="1076"/>
        <pc:sldMkLst>
          <pc:docMk/>
          <pc:sldMk cId="2535219095" sldId="272"/>
        </pc:sldMkLst>
        <pc:spChg chg="del">
          <ac:chgData name="Abdulhameed Hamed Mohammed" userId="72b6c4c3-b8a4-4ddf-b0f7-c9d8b1a2987e" providerId="ADAL" clId="{159D1195-7DB2-404E-94E0-68A963331F19}" dt="2020-03-07T08:10:30.007" v="216" actId="478"/>
          <ac:spMkLst>
            <pc:docMk/>
            <pc:sldMk cId="2535219095" sldId="272"/>
            <ac:spMk id="3" creationId="{612DCA7C-6315-4A9B-95C5-9DC5D7C9E883}"/>
          </ac:spMkLst>
        </pc:spChg>
        <pc:spChg chg="mod">
          <ac:chgData name="Abdulhameed Hamed Mohammed" userId="72b6c4c3-b8a4-4ddf-b0f7-c9d8b1a2987e" providerId="ADAL" clId="{159D1195-7DB2-404E-94E0-68A963331F19}" dt="2020-03-07T08:10:35.049" v="217" actId="14100"/>
          <ac:spMkLst>
            <pc:docMk/>
            <pc:sldMk cId="2535219095" sldId="272"/>
            <ac:spMk id="4" creationId="{78AA88A2-3A02-4AFF-9C71-2A779C212E1F}"/>
          </ac:spMkLst>
        </pc:spChg>
        <pc:graphicFrameChg chg="mod">
          <ac:chgData name="Abdulhameed Hamed Mohammed" userId="72b6c4c3-b8a4-4ddf-b0f7-c9d8b1a2987e" providerId="ADAL" clId="{159D1195-7DB2-404E-94E0-68A963331F19}" dt="2020-03-07T08:10:39.665" v="218" actId="1076"/>
          <ac:graphicFrameMkLst>
            <pc:docMk/>
            <pc:sldMk cId="2535219095" sldId="272"/>
            <ac:graphicFrameMk id="5" creationId="{3FDC2F72-71D2-44DB-B8B0-65FD551E5B7D}"/>
          </ac:graphicFrameMkLst>
        </pc:graphicFrameChg>
      </pc:sldChg>
      <pc:sldChg chg="addSp delSp delAnim modAnim">
        <pc:chgData name="Abdulhameed Hamed Mohammed" userId="72b6c4c3-b8a4-4ddf-b0f7-c9d8b1a2987e" providerId="ADAL" clId="{159D1195-7DB2-404E-94E0-68A963331F19}" dt="2020-03-07T08:04:16.114" v="24"/>
        <pc:sldMkLst>
          <pc:docMk/>
          <pc:sldMk cId="1944612192" sldId="274"/>
        </pc:sldMkLst>
        <pc:picChg chg="del">
          <ac:chgData name="Abdulhameed Hamed Mohammed" userId="72b6c4c3-b8a4-4ddf-b0f7-c9d8b1a2987e" providerId="ADAL" clId="{159D1195-7DB2-404E-94E0-68A963331F19}" dt="2020-03-07T08:02:23.098" v="11" actId="478"/>
          <ac:picMkLst>
            <pc:docMk/>
            <pc:sldMk cId="1944612192" sldId="274"/>
            <ac:picMk id="8" creationId="{EC7E5BE0-DE7E-4190-B940-381453E52581}"/>
          </ac:picMkLst>
        </pc:picChg>
        <pc:picChg chg="add">
          <ac:chgData name="Abdulhameed Hamed Mohammed" userId="72b6c4c3-b8a4-4ddf-b0f7-c9d8b1a2987e" providerId="ADAL" clId="{159D1195-7DB2-404E-94E0-68A963331F19}" dt="2020-03-07T08:02:23.931" v="12"/>
          <ac:picMkLst>
            <pc:docMk/>
            <pc:sldMk cId="1944612192" sldId="274"/>
            <ac:picMk id="12" creationId="{B4FC41A7-C19E-448A-8C41-9DBA3A8A2169}"/>
          </ac:picMkLst>
        </pc:picChg>
      </pc:sldChg>
      <pc:sldChg chg="addSp delSp modSp delAnim modAnim">
        <pc:chgData name="Abdulhameed Hamed Mohammed" userId="72b6c4c3-b8a4-4ddf-b0f7-c9d8b1a2987e" providerId="ADAL" clId="{159D1195-7DB2-404E-94E0-68A963331F19}" dt="2020-03-07T08:04:20.412" v="25"/>
        <pc:sldMkLst>
          <pc:docMk/>
          <pc:sldMk cId="483000028" sldId="275"/>
        </pc:sldMkLst>
        <pc:picChg chg="add mod modCrop">
          <ac:chgData name="Abdulhameed Hamed Mohammed" userId="72b6c4c3-b8a4-4ddf-b0f7-c9d8b1a2987e" providerId="ADAL" clId="{159D1195-7DB2-404E-94E0-68A963331F19}" dt="2020-03-07T08:03:32.778" v="22" actId="14100"/>
          <ac:picMkLst>
            <pc:docMk/>
            <pc:sldMk cId="483000028" sldId="275"/>
            <ac:picMk id="3" creationId="{8958B304-3A77-4DA5-B6D7-DA5F828E3613}"/>
          </ac:picMkLst>
        </pc:picChg>
        <pc:picChg chg="del">
          <ac:chgData name="Abdulhameed Hamed Mohammed" userId="72b6c4c3-b8a4-4ddf-b0f7-c9d8b1a2987e" providerId="ADAL" clId="{159D1195-7DB2-404E-94E0-68A963331F19}" dt="2020-03-07T08:03:14.214" v="16" actId="478"/>
          <ac:picMkLst>
            <pc:docMk/>
            <pc:sldMk cId="483000028" sldId="275"/>
            <ac:picMk id="8" creationId="{387744AE-867D-4B5C-9894-0E3066CF6449}"/>
          </ac:picMkLst>
        </pc:picChg>
      </pc:sldChg>
      <pc:sldChg chg="modSp">
        <pc:chgData name="Abdulhameed Hamed Mohammed" userId="72b6c4c3-b8a4-4ddf-b0f7-c9d8b1a2987e" providerId="ADAL" clId="{159D1195-7DB2-404E-94E0-68A963331F19}" dt="2020-03-07T08:08:42.838" v="185" actId="1076"/>
        <pc:sldMkLst>
          <pc:docMk/>
          <pc:sldMk cId="1992536138" sldId="278"/>
        </pc:sldMkLst>
        <pc:spChg chg="mod">
          <ac:chgData name="Abdulhameed Hamed Mohammed" userId="72b6c4c3-b8a4-4ddf-b0f7-c9d8b1a2987e" providerId="ADAL" clId="{159D1195-7DB2-404E-94E0-68A963331F19}" dt="2020-03-07T08:08:42.838" v="185" actId="1076"/>
          <ac:spMkLst>
            <pc:docMk/>
            <pc:sldMk cId="1992536138" sldId="278"/>
            <ac:spMk id="8" creationId="{C0656634-A0E8-4441-89D4-FCFA0C197014}"/>
          </ac:spMkLst>
        </pc:spChg>
      </pc:sldChg>
      <pc:sldChg chg="modSp">
        <pc:chgData name="Abdulhameed Hamed Mohammed" userId="72b6c4c3-b8a4-4ddf-b0f7-c9d8b1a2987e" providerId="ADAL" clId="{159D1195-7DB2-404E-94E0-68A963331F19}" dt="2020-03-07T08:09:58.317" v="210" actId="1076"/>
        <pc:sldMkLst>
          <pc:docMk/>
          <pc:sldMk cId="4210398927" sldId="279"/>
        </pc:sldMkLst>
        <pc:spChg chg="mod">
          <ac:chgData name="Abdulhameed Hamed Mohammed" userId="72b6c4c3-b8a4-4ddf-b0f7-c9d8b1a2987e" providerId="ADAL" clId="{159D1195-7DB2-404E-94E0-68A963331F19}" dt="2020-03-07T08:09:58.317" v="210" actId="1076"/>
          <ac:spMkLst>
            <pc:docMk/>
            <pc:sldMk cId="4210398927" sldId="279"/>
            <ac:spMk id="6" creationId="{A132F987-3DB7-4B26-8868-A9120DD55538}"/>
          </ac:spMkLst>
        </pc:spChg>
        <pc:graphicFrameChg chg="mod modGraphic">
          <ac:chgData name="Abdulhameed Hamed Mohammed" userId="72b6c4c3-b8a4-4ddf-b0f7-c9d8b1a2987e" providerId="ADAL" clId="{159D1195-7DB2-404E-94E0-68A963331F19}" dt="2020-03-07T08:09:51.548" v="209" actId="1076"/>
          <ac:graphicFrameMkLst>
            <pc:docMk/>
            <pc:sldMk cId="4210398927" sldId="279"/>
            <ac:graphicFrameMk id="7" creationId="{70488E49-D3BF-4EF4-837C-0328E9842496}"/>
          </ac:graphicFrameMkLst>
        </pc:graphicFrameChg>
      </pc:sldChg>
      <pc:sldChg chg="modSp add">
        <pc:chgData name="Abdulhameed Hamed Mohammed" userId="72b6c4c3-b8a4-4ddf-b0f7-c9d8b1a2987e" providerId="ADAL" clId="{159D1195-7DB2-404E-94E0-68A963331F19}" dt="2020-03-07T08:05:30.643" v="102" actId="207"/>
        <pc:sldMkLst>
          <pc:docMk/>
          <pc:sldMk cId="3212440767" sldId="280"/>
        </pc:sldMkLst>
        <pc:spChg chg="mod">
          <ac:chgData name="Abdulhameed Hamed Mohammed" userId="72b6c4c3-b8a4-4ddf-b0f7-c9d8b1a2987e" providerId="ADAL" clId="{159D1195-7DB2-404E-94E0-68A963331F19}" dt="2020-03-07T08:05:30.643" v="102" actId="207"/>
          <ac:spMkLst>
            <pc:docMk/>
            <pc:sldMk cId="3212440767" sldId="280"/>
            <ac:spMk id="7" creationId="{5F972EE5-0CEF-4ADB-AD41-EA104CE97849}"/>
          </ac:spMkLst>
        </pc:spChg>
      </pc:sldChg>
      <pc:sldChg chg="modSp add">
        <pc:chgData name="Abdulhameed Hamed Mohammed" userId="72b6c4c3-b8a4-4ddf-b0f7-c9d8b1a2987e" providerId="ADAL" clId="{159D1195-7DB2-404E-94E0-68A963331F19}" dt="2020-03-07T08:08:08.245" v="181" actId="207"/>
        <pc:sldMkLst>
          <pc:docMk/>
          <pc:sldMk cId="4230395595" sldId="281"/>
        </pc:sldMkLst>
        <pc:graphicFrameChg chg="mod modGraphic">
          <ac:chgData name="Abdulhameed Hamed Mohammed" userId="72b6c4c3-b8a4-4ddf-b0f7-c9d8b1a2987e" providerId="ADAL" clId="{159D1195-7DB2-404E-94E0-68A963331F19}" dt="2020-03-07T08:08:08.245" v="181" actId="207"/>
          <ac:graphicFrameMkLst>
            <pc:docMk/>
            <pc:sldMk cId="4230395595" sldId="281"/>
            <ac:graphicFrameMk id="7" creationId="{A2DC3740-9EF1-4D0D-A735-6FE2C165883D}"/>
          </ac:graphicFrameMkLst>
        </pc:graphicFrameChg>
      </pc:sldChg>
      <pc:sldChg chg="modSp add">
        <pc:chgData name="Abdulhameed Hamed Mohammed" userId="72b6c4c3-b8a4-4ddf-b0f7-c9d8b1a2987e" providerId="ADAL" clId="{159D1195-7DB2-404E-94E0-68A963331F19}" dt="2020-03-07T08:08:47.677" v="186" actId="207"/>
        <pc:sldMkLst>
          <pc:docMk/>
          <pc:sldMk cId="2332862564" sldId="282"/>
        </pc:sldMkLst>
        <pc:spChg chg="mod">
          <ac:chgData name="Abdulhameed Hamed Mohammed" userId="72b6c4c3-b8a4-4ddf-b0f7-c9d8b1a2987e" providerId="ADAL" clId="{159D1195-7DB2-404E-94E0-68A963331F19}" dt="2020-03-07T08:08:47.677" v="186" actId="207"/>
          <ac:spMkLst>
            <pc:docMk/>
            <pc:sldMk cId="2332862564" sldId="282"/>
            <ac:spMk id="8" creationId="{C0656634-A0E8-4441-89D4-FCFA0C19701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1C65CF-2C63-4E79-A06A-7C87B6BDF28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2F35DF-0E34-4B96-920B-216BED0D7E40}">
      <dgm:prSet phldrT="[Text]"/>
      <dgm:spPr/>
      <dgm:t>
        <a:bodyPr/>
        <a:lstStyle/>
        <a:p>
          <a:r>
            <a:rPr lang="ar-BH" dirty="0">
              <a:cs typeface="+mj-cs"/>
            </a:rPr>
            <a:t>الموادُّ الصّلبة لها أشكال محدَّدة وخواصَّ مختلفة</a:t>
          </a:r>
          <a:endParaRPr lang="en-US" dirty="0">
            <a:cs typeface="+mj-cs"/>
          </a:endParaRPr>
        </a:p>
      </dgm:t>
    </dgm:pt>
    <dgm:pt modelId="{5C6009EB-3EDE-4FE9-9CFA-E08E5C5BC6AE}" type="parTrans" cxnId="{A0148265-C9FE-4231-934A-E84C1B5DC506}">
      <dgm:prSet/>
      <dgm:spPr/>
      <dgm:t>
        <a:bodyPr/>
        <a:lstStyle/>
        <a:p>
          <a:endParaRPr lang="en-US"/>
        </a:p>
      </dgm:t>
    </dgm:pt>
    <dgm:pt modelId="{6481535A-88A5-421D-BBCC-E7BEB5EDDD7A}" type="sibTrans" cxnId="{A0148265-C9FE-4231-934A-E84C1B5DC506}">
      <dgm:prSet/>
      <dgm:spPr/>
      <dgm:t>
        <a:bodyPr/>
        <a:lstStyle/>
        <a:p>
          <a:endParaRPr lang="en-US"/>
        </a:p>
      </dgm:t>
    </dgm:pt>
    <dgm:pt modelId="{FE3AB9B7-8047-423B-9587-F2767093D7D0}">
      <dgm:prSet phldrT="[Text]"/>
      <dgm:spPr/>
      <dgm:t>
        <a:bodyPr/>
        <a:lstStyle/>
        <a:p>
          <a:r>
            <a:rPr lang="ar-BH" dirty="0">
              <a:cs typeface="+mj-cs"/>
            </a:rPr>
            <a:t>المواد الصّلبة قد تكون ليِّنة أو قاسية</a:t>
          </a:r>
          <a:endParaRPr lang="en-US" dirty="0">
            <a:cs typeface="+mj-cs"/>
          </a:endParaRPr>
        </a:p>
      </dgm:t>
    </dgm:pt>
    <dgm:pt modelId="{FECC5E99-E73F-4363-8189-B77C0D33162A}" type="parTrans" cxnId="{5AC65718-ACA7-4239-B441-A349E56E338A}">
      <dgm:prSet/>
      <dgm:spPr/>
      <dgm:t>
        <a:bodyPr/>
        <a:lstStyle/>
        <a:p>
          <a:endParaRPr lang="en-US"/>
        </a:p>
      </dgm:t>
    </dgm:pt>
    <dgm:pt modelId="{733597D1-8C3F-4911-B208-DAB570B73A64}" type="sibTrans" cxnId="{5AC65718-ACA7-4239-B441-A349E56E338A}">
      <dgm:prSet/>
      <dgm:spPr/>
      <dgm:t>
        <a:bodyPr/>
        <a:lstStyle/>
        <a:p>
          <a:endParaRPr lang="en-US"/>
        </a:p>
      </dgm:t>
    </dgm:pt>
    <dgm:pt modelId="{22B1FDCA-2194-48E4-A48C-A12FD395714B}">
      <dgm:prSet phldrT="[Text]"/>
      <dgm:spPr/>
      <dgm:t>
        <a:bodyPr/>
        <a:lstStyle/>
        <a:p>
          <a:r>
            <a:rPr lang="ar-BH" dirty="0">
              <a:cs typeface="+mj-cs"/>
            </a:rPr>
            <a:t>الميزان يقيس كتلة المواد الصلبة</a:t>
          </a:r>
          <a:endParaRPr lang="en-US" dirty="0">
            <a:cs typeface="+mj-cs"/>
          </a:endParaRPr>
        </a:p>
      </dgm:t>
    </dgm:pt>
    <dgm:pt modelId="{0E55043E-5B13-4C76-B958-A4CF1613F6E2}" type="parTrans" cxnId="{5F90107F-4B6D-4B96-A4B5-5B9B892043BB}">
      <dgm:prSet/>
      <dgm:spPr/>
      <dgm:t>
        <a:bodyPr/>
        <a:lstStyle/>
        <a:p>
          <a:endParaRPr lang="en-US"/>
        </a:p>
      </dgm:t>
    </dgm:pt>
    <dgm:pt modelId="{C0FE9DE5-D822-4A1A-8553-AF79B908ADF3}" type="sibTrans" cxnId="{5F90107F-4B6D-4B96-A4B5-5B9B892043BB}">
      <dgm:prSet/>
      <dgm:spPr/>
      <dgm:t>
        <a:bodyPr/>
        <a:lstStyle/>
        <a:p>
          <a:endParaRPr lang="en-US"/>
        </a:p>
      </dgm:t>
    </dgm:pt>
    <dgm:pt modelId="{61061A8E-601B-4473-9BCE-5F9C9D2E0515}">
      <dgm:prSet phldrT="[Text]"/>
      <dgm:spPr/>
      <dgm:t>
        <a:bodyPr/>
        <a:lstStyle/>
        <a:p>
          <a:r>
            <a:rPr lang="ar-BH" dirty="0">
              <a:cs typeface="+mj-cs"/>
            </a:rPr>
            <a:t>المسطرة تقيس طول المادة الصّلبة وعرضها وارتفاعها</a:t>
          </a:r>
          <a:endParaRPr lang="en-US" dirty="0">
            <a:cs typeface="+mj-cs"/>
          </a:endParaRPr>
        </a:p>
      </dgm:t>
    </dgm:pt>
    <dgm:pt modelId="{B59DE74E-09C8-45B0-AA16-B05E622A8180}" type="parTrans" cxnId="{F9F38116-60FC-45F4-9DC0-8DD86C670E92}">
      <dgm:prSet/>
      <dgm:spPr/>
      <dgm:t>
        <a:bodyPr/>
        <a:lstStyle/>
        <a:p>
          <a:endParaRPr lang="en-US"/>
        </a:p>
      </dgm:t>
    </dgm:pt>
    <dgm:pt modelId="{E0A2AAC9-11F4-41E7-829A-EC98B37B8EEC}" type="sibTrans" cxnId="{F9F38116-60FC-45F4-9DC0-8DD86C670E92}">
      <dgm:prSet/>
      <dgm:spPr/>
      <dgm:t>
        <a:bodyPr/>
        <a:lstStyle/>
        <a:p>
          <a:endParaRPr lang="en-US"/>
        </a:p>
      </dgm:t>
    </dgm:pt>
    <dgm:pt modelId="{8DDC3EDF-9744-4CEE-8232-8BDD6DEEEEC5}" type="pres">
      <dgm:prSet presAssocID="{DC1C65CF-2C63-4E79-A06A-7C87B6BDF28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594F0F-F376-4B7F-8EDC-815F77A5F38C}" type="pres">
      <dgm:prSet presAssocID="{EF2F35DF-0E34-4B96-920B-216BED0D7E40}" presName="root1" presStyleCnt="0"/>
      <dgm:spPr/>
    </dgm:pt>
    <dgm:pt modelId="{343B585C-7EDC-4D36-8CEE-C3CDF45C7ED0}" type="pres">
      <dgm:prSet presAssocID="{EF2F35DF-0E34-4B96-920B-216BED0D7E40}" presName="LevelOneTextNode" presStyleLbl="node0" presStyleIdx="0" presStyleCnt="1" custScaleX="180919" custLinFactNeighborX="7303" custLinFactNeighborY="-16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BC7EFE-9E8C-43BE-A58E-78438796B980}" type="pres">
      <dgm:prSet presAssocID="{EF2F35DF-0E34-4B96-920B-216BED0D7E40}" presName="level2hierChild" presStyleCnt="0"/>
      <dgm:spPr/>
    </dgm:pt>
    <dgm:pt modelId="{2296426B-9917-4A17-A27A-7FE128D343F4}" type="pres">
      <dgm:prSet presAssocID="{FECC5E99-E73F-4363-8189-B77C0D33162A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4CA2EF81-745A-4FE1-BBB9-0358F361DDE6}" type="pres">
      <dgm:prSet presAssocID="{FECC5E99-E73F-4363-8189-B77C0D33162A}" presName="connTx" presStyleLbl="parChTrans1D2" presStyleIdx="0" presStyleCnt="3"/>
      <dgm:spPr/>
      <dgm:t>
        <a:bodyPr/>
        <a:lstStyle/>
        <a:p>
          <a:endParaRPr lang="en-US"/>
        </a:p>
      </dgm:t>
    </dgm:pt>
    <dgm:pt modelId="{A9B52EB9-ABFC-4341-95BC-A593E6021F21}" type="pres">
      <dgm:prSet presAssocID="{FE3AB9B7-8047-423B-9587-F2767093D7D0}" presName="root2" presStyleCnt="0"/>
      <dgm:spPr/>
    </dgm:pt>
    <dgm:pt modelId="{7BF97884-D04A-487A-9417-F7A99AF2CC4A}" type="pres">
      <dgm:prSet presAssocID="{FE3AB9B7-8047-423B-9587-F2767093D7D0}" presName="LevelTwoTextNode" presStyleLbl="node2" presStyleIdx="0" presStyleCnt="3" custScaleX="132981" custScaleY="1472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837817-8892-4508-B905-5A92495F973D}" type="pres">
      <dgm:prSet presAssocID="{FE3AB9B7-8047-423B-9587-F2767093D7D0}" presName="level3hierChild" presStyleCnt="0"/>
      <dgm:spPr/>
    </dgm:pt>
    <dgm:pt modelId="{C194D9FA-A469-4EEE-A43D-DC7526B5BD03}" type="pres">
      <dgm:prSet presAssocID="{0E55043E-5B13-4C76-B958-A4CF1613F6E2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03A6636C-DF9C-4208-8BDA-70EDAF6318DC}" type="pres">
      <dgm:prSet presAssocID="{0E55043E-5B13-4C76-B958-A4CF1613F6E2}" presName="connTx" presStyleLbl="parChTrans1D2" presStyleIdx="1" presStyleCnt="3"/>
      <dgm:spPr/>
      <dgm:t>
        <a:bodyPr/>
        <a:lstStyle/>
        <a:p>
          <a:endParaRPr lang="en-US"/>
        </a:p>
      </dgm:t>
    </dgm:pt>
    <dgm:pt modelId="{11F33D9A-E619-4AAC-A26A-46A4EB9D0024}" type="pres">
      <dgm:prSet presAssocID="{22B1FDCA-2194-48E4-A48C-A12FD395714B}" presName="root2" presStyleCnt="0"/>
      <dgm:spPr/>
    </dgm:pt>
    <dgm:pt modelId="{1A3DBD06-41CA-4DEC-B1D9-A510E94CAE45}" type="pres">
      <dgm:prSet presAssocID="{22B1FDCA-2194-48E4-A48C-A12FD395714B}" presName="LevelTwoTextNode" presStyleLbl="node2" presStyleIdx="1" presStyleCnt="3" custScaleX="132981" custScaleY="1472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37D065-76C4-492F-84EF-40F3F97D1CA3}" type="pres">
      <dgm:prSet presAssocID="{22B1FDCA-2194-48E4-A48C-A12FD395714B}" presName="level3hierChild" presStyleCnt="0"/>
      <dgm:spPr/>
    </dgm:pt>
    <dgm:pt modelId="{C67F0A81-3526-4FE8-A8F1-CBC04B16ACC7}" type="pres">
      <dgm:prSet presAssocID="{B59DE74E-09C8-45B0-AA16-B05E622A8180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4FB6106F-BDA6-4B9B-8F04-0EB2E2C451B5}" type="pres">
      <dgm:prSet presAssocID="{B59DE74E-09C8-45B0-AA16-B05E622A8180}" presName="connTx" presStyleLbl="parChTrans1D2" presStyleIdx="2" presStyleCnt="3"/>
      <dgm:spPr/>
      <dgm:t>
        <a:bodyPr/>
        <a:lstStyle/>
        <a:p>
          <a:endParaRPr lang="en-US"/>
        </a:p>
      </dgm:t>
    </dgm:pt>
    <dgm:pt modelId="{31B29448-5014-4D43-80D1-3FB4222E45E8}" type="pres">
      <dgm:prSet presAssocID="{61061A8E-601B-4473-9BCE-5F9C9D2E0515}" presName="root2" presStyleCnt="0"/>
      <dgm:spPr/>
    </dgm:pt>
    <dgm:pt modelId="{93C9130F-D6B7-4C0C-931A-470F9EAF1C93}" type="pres">
      <dgm:prSet presAssocID="{61061A8E-601B-4473-9BCE-5F9C9D2E0515}" presName="LevelTwoTextNode" presStyleLbl="node2" presStyleIdx="2" presStyleCnt="3" custScaleX="132981" custScaleY="1472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004B05-38E6-4BD4-917A-6D4F42102FC0}" type="pres">
      <dgm:prSet presAssocID="{61061A8E-601B-4473-9BCE-5F9C9D2E0515}" presName="level3hierChild" presStyleCnt="0"/>
      <dgm:spPr/>
    </dgm:pt>
  </dgm:ptLst>
  <dgm:cxnLst>
    <dgm:cxn modelId="{02E1D008-F083-49D7-AFBA-7116EB2ADE8F}" type="presOf" srcId="{61061A8E-601B-4473-9BCE-5F9C9D2E0515}" destId="{93C9130F-D6B7-4C0C-931A-470F9EAF1C93}" srcOrd="0" destOrd="0" presId="urn:microsoft.com/office/officeart/2008/layout/HorizontalMultiLevelHierarchy"/>
    <dgm:cxn modelId="{4674DC70-F048-4E57-9BF0-ADA704E82DA9}" type="presOf" srcId="{0E55043E-5B13-4C76-B958-A4CF1613F6E2}" destId="{03A6636C-DF9C-4208-8BDA-70EDAF6318DC}" srcOrd="1" destOrd="0" presId="urn:microsoft.com/office/officeart/2008/layout/HorizontalMultiLevelHierarchy"/>
    <dgm:cxn modelId="{DC2C0ABF-D809-4B25-BD21-DB21653E2E67}" type="presOf" srcId="{EF2F35DF-0E34-4B96-920B-216BED0D7E40}" destId="{343B585C-7EDC-4D36-8CEE-C3CDF45C7ED0}" srcOrd="0" destOrd="0" presId="urn:microsoft.com/office/officeart/2008/layout/HorizontalMultiLevelHierarchy"/>
    <dgm:cxn modelId="{5AC65718-ACA7-4239-B441-A349E56E338A}" srcId="{EF2F35DF-0E34-4B96-920B-216BED0D7E40}" destId="{FE3AB9B7-8047-423B-9587-F2767093D7D0}" srcOrd="0" destOrd="0" parTransId="{FECC5E99-E73F-4363-8189-B77C0D33162A}" sibTransId="{733597D1-8C3F-4911-B208-DAB570B73A64}"/>
    <dgm:cxn modelId="{D2D7DB6B-239F-4E76-AFD5-FC87DA6BF585}" type="presOf" srcId="{B59DE74E-09C8-45B0-AA16-B05E622A8180}" destId="{C67F0A81-3526-4FE8-A8F1-CBC04B16ACC7}" srcOrd="0" destOrd="0" presId="urn:microsoft.com/office/officeart/2008/layout/HorizontalMultiLevelHierarchy"/>
    <dgm:cxn modelId="{26B47DEB-E9E6-4CBC-B25A-D650F008DBFD}" type="presOf" srcId="{B59DE74E-09C8-45B0-AA16-B05E622A8180}" destId="{4FB6106F-BDA6-4B9B-8F04-0EB2E2C451B5}" srcOrd="1" destOrd="0" presId="urn:microsoft.com/office/officeart/2008/layout/HorizontalMultiLevelHierarchy"/>
    <dgm:cxn modelId="{A0148265-C9FE-4231-934A-E84C1B5DC506}" srcId="{DC1C65CF-2C63-4E79-A06A-7C87B6BDF285}" destId="{EF2F35DF-0E34-4B96-920B-216BED0D7E40}" srcOrd="0" destOrd="0" parTransId="{5C6009EB-3EDE-4FE9-9CFA-E08E5C5BC6AE}" sibTransId="{6481535A-88A5-421D-BBCC-E7BEB5EDDD7A}"/>
    <dgm:cxn modelId="{23CC0635-B9CF-4E26-805E-03718D46F881}" type="presOf" srcId="{0E55043E-5B13-4C76-B958-A4CF1613F6E2}" destId="{C194D9FA-A469-4EEE-A43D-DC7526B5BD03}" srcOrd="0" destOrd="0" presId="urn:microsoft.com/office/officeart/2008/layout/HorizontalMultiLevelHierarchy"/>
    <dgm:cxn modelId="{835891BD-53DF-4819-85CE-05EE97AE05DD}" type="presOf" srcId="{22B1FDCA-2194-48E4-A48C-A12FD395714B}" destId="{1A3DBD06-41CA-4DEC-B1D9-A510E94CAE45}" srcOrd="0" destOrd="0" presId="urn:microsoft.com/office/officeart/2008/layout/HorizontalMultiLevelHierarchy"/>
    <dgm:cxn modelId="{D7779ECE-1202-4D0D-A2C4-F2106C8B8A75}" type="presOf" srcId="{FECC5E99-E73F-4363-8189-B77C0D33162A}" destId="{4CA2EF81-745A-4FE1-BBB9-0358F361DDE6}" srcOrd="1" destOrd="0" presId="urn:microsoft.com/office/officeart/2008/layout/HorizontalMultiLevelHierarchy"/>
    <dgm:cxn modelId="{7A0AE07D-01B9-4F6D-810E-64D5A5E2BF1C}" type="presOf" srcId="{FE3AB9B7-8047-423B-9587-F2767093D7D0}" destId="{7BF97884-D04A-487A-9417-F7A99AF2CC4A}" srcOrd="0" destOrd="0" presId="urn:microsoft.com/office/officeart/2008/layout/HorizontalMultiLevelHierarchy"/>
    <dgm:cxn modelId="{F9F38116-60FC-45F4-9DC0-8DD86C670E92}" srcId="{EF2F35DF-0E34-4B96-920B-216BED0D7E40}" destId="{61061A8E-601B-4473-9BCE-5F9C9D2E0515}" srcOrd="2" destOrd="0" parTransId="{B59DE74E-09C8-45B0-AA16-B05E622A8180}" sibTransId="{E0A2AAC9-11F4-41E7-829A-EC98B37B8EEC}"/>
    <dgm:cxn modelId="{62B30BFD-C1C8-4955-8B82-E38F1C9B4D25}" type="presOf" srcId="{FECC5E99-E73F-4363-8189-B77C0D33162A}" destId="{2296426B-9917-4A17-A27A-7FE128D343F4}" srcOrd="0" destOrd="0" presId="urn:microsoft.com/office/officeart/2008/layout/HorizontalMultiLevelHierarchy"/>
    <dgm:cxn modelId="{9B6A32B2-16A6-4071-90F5-E4AC6F840910}" type="presOf" srcId="{DC1C65CF-2C63-4E79-A06A-7C87B6BDF285}" destId="{8DDC3EDF-9744-4CEE-8232-8BDD6DEEEEC5}" srcOrd="0" destOrd="0" presId="urn:microsoft.com/office/officeart/2008/layout/HorizontalMultiLevelHierarchy"/>
    <dgm:cxn modelId="{5F90107F-4B6D-4B96-A4B5-5B9B892043BB}" srcId="{EF2F35DF-0E34-4B96-920B-216BED0D7E40}" destId="{22B1FDCA-2194-48E4-A48C-A12FD395714B}" srcOrd="1" destOrd="0" parTransId="{0E55043E-5B13-4C76-B958-A4CF1613F6E2}" sibTransId="{C0FE9DE5-D822-4A1A-8553-AF79B908ADF3}"/>
    <dgm:cxn modelId="{ED3EE487-4B15-44D9-9107-7DBA26072CEA}" type="presParOf" srcId="{8DDC3EDF-9744-4CEE-8232-8BDD6DEEEEC5}" destId="{0B594F0F-F376-4B7F-8EDC-815F77A5F38C}" srcOrd="0" destOrd="0" presId="urn:microsoft.com/office/officeart/2008/layout/HorizontalMultiLevelHierarchy"/>
    <dgm:cxn modelId="{B2125BC6-C486-408B-90B6-A7CBBCA0309D}" type="presParOf" srcId="{0B594F0F-F376-4B7F-8EDC-815F77A5F38C}" destId="{343B585C-7EDC-4D36-8CEE-C3CDF45C7ED0}" srcOrd="0" destOrd="0" presId="urn:microsoft.com/office/officeart/2008/layout/HorizontalMultiLevelHierarchy"/>
    <dgm:cxn modelId="{0E125380-274A-4B97-ADD4-6BA181468AE7}" type="presParOf" srcId="{0B594F0F-F376-4B7F-8EDC-815F77A5F38C}" destId="{2BBC7EFE-9E8C-43BE-A58E-78438796B980}" srcOrd="1" destOrd="0" presId="urn:microsoft.com/office/officeart/2008/layout/HorizontalMultiLevelHierarchy"/>
    <dgm:cxn modelId="{492FF9A2-C850-4A1C-A165-AF279724737D}" type="presParOf" srcId="{2BBC7EFE-9E8C-43BE-A58E-78438796B980}" destId="{2296426B-9917-4A17-A27A-7FE128D343F4}" srcOrd="0" destOrd="0" presId="urn:microsoft.com/office/officeart/2008/layout/HorizontalMultiLevelHierarchy"/>
    <dgm:cxn modelId="{E646460A-EED1-42AC-A4EA-3A2308371433}" type="presParOf" srcId="{2296426B-9917-4A17-A27A-7FE128D343F4}" destId="{4CA2EF81-745A-4FE1-BBB9-0358F361DDE6}" srcOrd="0" destOrd="0" presId="urn:microsoft.com/office/officeart/2008/layout/HorizontalMultiLevelHierarchy"/>
    <dgm:cxn modelId="{0F7D0564-98B1-4A53-BC50-DB60B63EED99}" type="presParOf" srcId="{2BBC7EFE-9E8C-43BE-A58E-78438796B980}" destId="{A9B52EB9-ABFC-4341-95BC-A593E6021F21}" srcOrd="1" destOrd="0" presId="urn:microsoft.com/office/officeart/2008/layout/HorizontalMultiLevelHierarchy"/>
    <dgm:cxn modelId="{56001A0D-3EA8-4C78-937A-30E9B98B9C82}" type="presParOf" srcId="{A9B52EB9-ABFC-4341-95BC-A593E6021F21}" destId="{7BF97884-D04A-487A-9417-F7A99AF2CC4A}" srcOrd="0" destOrd="0" presId="urn:microsoft.com/office/officeart/2008/layout/HorizontalMultiLevelHierarchy"/>
    <dgm:cxn modelId="{6E64C764-51A7-40F4-9E6D-53E7C85801E7}" type="presParOf" srcId="{A9B52EB9-ABFC-4341-95BC-A593E6021F21}" destId="{6B837817-8892-4508-B905-5A92495F973D}" srcOrd="1" destOrd="0" presId="urn:microsoft.com/office/officeart/2008/layout/HorizontalMultiLevelHierarchy"/>
    <dgm:cxn modelId="{369B9C91-CFEC-469A-81F8-5E3EF9FA6266}" type="presParOf" srcId="{2BBC7EFE-9E8C-43BE-A58E-78438796B980}" destId="{C194D9FA-A469-4EEE-A43D-DC7526B5BD03}" srcOrd="2" destOrd="0" presId="urn:microsoft.com/office/officeart/2008/layout/HorizontalMultiLevelHierarchy"/>
    <dgm:cxn modelId="{F83DBF50-FAC9-4FCF-8865-23105AC57A9B}" type="presParOf" srcId="{C194D9FA-A469-4EEE-A43D-DC7526B5BD03}" destId="{03A6636C-DF9C-4208-8BDA-70EDAF6318DC}" srcOrd="0" destOrd="0" presId="urn:microsoft.com/office/officeart/2008/layout/HorizontalMultiLevelHierarchy"/>
    <dgm:cxn modelId="{04858ECC-99D8-4F0A-9630-50DBD1F21069}" type="presParOf" srcId="{2BBC7EFE-9E8C-43BE-A58E-78438796B980}" destId="{11F33D9A-E619-4AAC-A26A-46A4EB9D0024}" srcOrd="3" destOrd="0" presId="urn:microsoft.com/office/officeart/2008/layout/HorizontalMultiLevelHierarchy"/>
    <dgm:cxn modelId="{A1AB3D87-99B4-4799-85E3-38CE115FFD88}" type="presParOf" srcId="{11F33D9A-E619-4AAC-A26A-46A4EB9D0024}" destId="{1A3DBD06-41CA-4DEC-B1D9-A510E94CAE45}" srcOrd="0" destOrd="0" presId="urn:microsoft.com/office/officeart/2008/layout/HorizontalMultiLevelHierarchy"/>
    <dgm:cxn modelId="{1369938B-9CF6-4CFE-866B-4D0AABF82D6D}" type="presParOf" srcId="{11F33D9A-E619-4AAC-A26A-46A4EB9D0024}" destId="{5B37D065-76C4-492F-84EF-40F3F97D1CA3}" srcOrd="1" destOrd="0" presId="urn:microsoft.com/office/officeart/2008/layout/HorizontalMultiLevelHierarchy"/>
    <dgm:cxn modelId="{E9EB0B1F-821E-4EB9-9EC7-701180ADBD4F}" type="presParOf" srcId="{2BBC7EFE-9E8C-43BE-A58E-78438796B980}" destId="{C67F0A81-3526-4FE8-A8F1-CBC04B16ACC7}" srcOrd="4" destOrd="0" presId="urn:microsoft.com/office/officeart/2008/layout/HorizontalMultiLevelHierarchy"/>
    <dgm:cxn modelId="{E0D055C8-70BD-49DB-AB3C-C630B85A2E48}" type="presParOf" srcId="{C67F0A81-3526-4FE8-A8F1-CBC04B16ACC7}" destId="{4FB6106F-BDA6-4B9B-8F04-0EB2E2C451B5}" srcOrd="0" destOrd="0" presId="urn:microsoft.com/office/officeart/2008/layout/HorizontalMultiLevelHierarchy"/>
    <dgm:cxn modelId="{CCBD5453-EE1A-4302-89A8-18F53F8765ED}" type="presParOf" srcId="{2BBC7EFE-9E8C-43BE-A58E-78438796B980}" destId="{31B29448-5014-4D43-80D1-3FB4222E45E8}" srcOrd="5" destOrd="0" presId="urn:microsoft.com/office/officeart/2008/layout/HorizontalMultiLevelHierarchy"/>
    <dgm:cxn modelId="{04B6043D-2731-4548-8EE7-D3EC8B458E69}" type="presParOf" srcId="{31B29448-5014-4D43-80D1-3FB4222E45E8}" destId="{93C9130F-D6B7-4C0C-931A-470F9EAF1C93}" srcOrd="0" destOrd="0" presId="urn:microsoft.com/office/officeart/2008/layout/HorizontalMultiLevelHierarchy"/>
    <dgm:cxn modelId="{27987B90-6413-4A9C-89A7-28DF5753A798}" type="presParOf" srcId="{31B29448-5014-4D43-80D1-3FB4222E45E8}" destId="{78004B05-38E6-4BD4-917A-6D4F42102FC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F0A81-3526-4FE8-A8F1-CBC04B16ACC7}">
      <dsp:nvSpPr>
        <dsp:cNvPr id="0" name=""/>
        <dsp:cNvSpPr/>
      </dsp:nvSpPr>
      <dsp:spPr>
        <a:xfrm>
          <a:off x="2077702" y="1919508"/>
          <a:ext cx="425225" cy="1256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2612" y="0"/>
              </a:lnTo>
              <a:lnTo>
                <a:pt x="212612" y="1256289"/>
              </a:lnTo>
              <a:lnTo>
                <a:pt x="425225" y="12562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257157" y="2514495"/>
        <a:ext cx="66315" cy="66315"/>
      </dsp:txXfrm>
    </dsp:sp>
    <dsp:sp modelId="{C194D9FA-A469-4EEE-A43D-DC7526B5BD03}">
      <dsp:nvSpPr>
        <dsp:cNvPr id="0" name=""/>
        <dsp:cNvSpPr/>
      </dsp:nvSpPr>
      <dsp:spPr>
        <a:xfrm>
          <a:off x="2077702" y="1873788"/>
          <a:ext cx="4252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5225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279684" y="1908877"/>
        <a:ext cx="21261" cy="21261"/>
      </dsp:txXfrm>
    </dsp:sp>
    <dsp:sp modelId="{2296426B-9917-4A17-A27A-7FE128D343F4}">
      <dsp:nvSpPr>
        <dsp:cNvPr id="0" name=""/>
        <dsp:cNvSpPr/>
      </dsp:nvSpPr>
      <dsp:spPr>
        <a:xfrm>
          <a:off x="2077702" y="663218"/>
          <a:ext cx="425225" cy="1256289"/>
        </a:xfrm>
        <a:custGeom>
          <a:avLst/>
          <a:gdLst/>
          <a:ahLst/>
          <a:cxnLst/>
          <a:rect l="0" t="0" r="0" b="0"/>
          <a:pathLst>
            <a:path>
              <a:moveTo>
                <a:pt x="0" y="1256289"/>
              </a:moveTo>
              <a:lnTo>
                <a:pt x="212612" y="1256289"/>
              </a:lnTo>
              <a:lnTo>
                <a:pt x="212612" y="0"/>
              </a:lnTo>
              <a:lnTo>
                <a:pt x="42522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257157" y="1258205"/>
        <a:ext cx="66315" cy="66315"/>
      </dsp:txXfrm>
    </dsp:sp>
    <dsp:sp modelId="{343B585C-7EDC-4D36-8CEE-C3CDF45C7ED0}">
      <dsp:nvSpPr>
        <dsp:cNvPr id="0" name=""/>
        <dsp:cNvSpPr/>
      </dsp:nvSpPr>
      <dsp:spPr>
        <a:xfrm rot="16200000">
          <a:off x="-501628" y="1259684"/>
          <a:ext cx="3839016" cy="13196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3900" kern="1200" dirty="0">
              <a:cs typeface="+mj-cs"/>
            </a:rPr>
            <a:t>الموادُّ الصّلبة لها أشكال محدَّدة وخواصَّ مختلفة</a:t>
          </a:r>
          <a:endParaRPr lang="en-US" sz="3900" kern="1200" dirty="0">
            <a:cs typeface="+mj-cs"/>
          </a:endParaRPr>
        </a:p>
      </dsp:txBody>
      <dsp:txXfrm>
        <a:off x="-501628" y="1259684"/>
        <a:ext cx="3839016" cy="1319646"/>
      </dsp:txXfrm>
    </dsp:sp>
    <dsp:sp modelId="{7BF97884-D04A-487A-9417-F7A99AF2CC4A}">
      <dsp:nvSpPr>
        <dsp:cNvPr id="0" name=""/>
        <dsp:cNvSpPr/>
      </dsp:nvSpPr>
      <dsp:spPr>
        <a:xfrm>
          <a:off x="2502928" y="126249"/>
          <a:ext cx="3181536" cy="1073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2500" kern="1200" dirty="0">
              <a:cs typeface="+mj-cs"/>
            </a:rPr>
            <a:t>المواد الصّلبة قد تكون ليِّنة أو قاسية</a:t>
          </a:r>
          <a:endParaRPr lang="en-US" sz="2500" kern="1200" dirty="0">
            <a:cs typeface="+mj-cs"/>
          </a:endParaRPr>
        </a:p>
      </dsp:txBody>
      <dsp:txXfrm>
        <a:off x="2502928" y="126249"/>
        <a:ext cx="3181536" cy="1073936"/>
      </dsp:txXfrm>
    </dsp:sp>
    <dsp:sp modelId="{1A3DBD06-41CA-4DEC-B1D9-A510E94CAE45}">
      <dsp:nvSpPr>
        <dsp:cNvPr id="0" name=""/>
        <dsp:cNvSpPr/>
      </dsp:nvSpPr>
      <dsp:spPr>
        <a:xfrm>
          <a:off x="2502928" y="1382539"/>
          <a:ext cx="3181536" cy="1073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2500" kern="1200" dirty="0">
              <a:cs typeface="+mj-cs"/>
            </a:rPr>
            <a:t>الميزان يقيس كتلة المواد الصلبة</a:t>
          </a:r>
          <a:endParaRPr lang="en-US" sz="2500" kern="1200" dirty="0">
            <a:cs typeface="+mj-cs"/>
          </a:endParaRPr>
        </a:p>
      </dsp:txBody>
      <dsp:txXfrm>
        <a:off x="2502928" y="1382539"/>
        <a:ext cx="3181536" cy="1073936"/>
      </dsp:txXfrm>
    </dsp:sp>
    <dsp:sp modelId="{93C9130F-D6B7-4C0C-931A-470F9EAF1C93}">
      <dsp:nvSpPr>
        <dsp:cNvPr id="0" name=""/>
        <dsp:cNvSpPr/>
      </dsp:nvSpPr>
      <dsp:spPr>
        <a:xfrm>
          <a:off x="2502928" y="2638829"/>
          <a:ext cx="3181536" cy="1073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2500" kern="1200" dirty="0">
              <a:cs typeface="+mj-cs"/>
            </a:rPr>
            <a:t>المسطرة تقيس طول المادة الصّلبة وعرضها وارتفاعها</a:t>
          </a:r>
          <a:endParaRPr lang="en-US" sz="2500" kern="1200" dirty="0">
            <a:cs typeface="+mj-cs"/>
          </a:endParaRPr>
        </a:p>
      </dsp:txBody>
      <dsp:txXfrm>
        <a:off x="2502928" y="2638829"/>
        <a:ext cx="3181536" cy="10739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35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E5C70DB6-253B-4D33-BA57-ACAE90D5C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676331"/>
              </p:ext>
            </p:extLst>
          </p:nvPr>
        </p:nvGraphicFramePr>
        <p:xfrm>
          <a:off x="2032000" y="1847236"/>
          <a:ext cx="8128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2969">
                  <a:extLst>
                    <a:ext uri="{9D8B030D-6E8A-4147-A177-3AD203B41FA5}">
                      <a16:colId xmlns:a16="http://schemas.microsoft.com/office/drawing/2014/main" val="1016024147"/>
                    </a:ext>
                  </a:extLst>
                </a:gridCol>
                <a:gridCol w="2685031">
                  <a:extLst>
                    <a:ext uri="{9D8B030D-6E8A-4147-A177-3AD203B41FA5}">
                      <a16:colId xmlns:a16="http://schemas.microsoft.com/office/drawing/2014/main" val="879990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العلوم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المادة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88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الثاني الابتدائي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الصف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41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الخامسة (المادة)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E86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الوحدة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E86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07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التاسع (حالات المادة)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الفصل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27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</a:rPr>
                        <a:t>المواد الصلبة</a:t>
                      </a:r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</a:rPr>
                        <a:t>الدرس الأول</a:t>
                      </a:r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09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4400" b="1" dirty="0">
                          <a:solidFill>
                            <a:schemeClr val="bg1"/>
                          </a:solidFill>
                        </a:rPr>
                        <a:t>48</a:t>
                      </a:r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400" b="1" dirty="0">
                          <a:solidFill>
                            <a:schemeClr val="bg1"/>
                          </a:solidFill>
                        </a:rPr>
                        <a:t>رقم الصفحة </a:t>
                      </a:r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C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358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2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972EE5-0CEF-4ADB-AD41-EA104CE97849}"/>
              </a:ext>
            </a:extLst>
          </p:cNvPr>
          <p:cNvSpPr/>
          <p:nvPr/>
        </p:nvSpPr>
        <p:spPr>
          <a:xfrm>
            <a:off x="404948" y="3559037"/>
            <a:ext cx="11421156" cy="2614670"/>
          </a:xfrm>
          <a:prstGeom prst="rect">
            <a:avLst/>
          </a:prstGeom>
          <a:solidFill>
            <a:srgbClr val="BFC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32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هلْ جميع المواد الصّلبة قاسية؟</a:t>
            </a:r>
          </a:p>
          <a:p>
            <a:pPr algn="r" rtl="1"/>
            <a:r>
              <a:rPr lang="ar-BH" sz="32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en-US" sz="3200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B78FF04-FC30-4D72-831D-5F2F52096977}"/>
              </a:ext>
            </a:extLst>
          </p:cNvPr>
          <p:cNvSpPr txBox="1">
            <a:spLocks/>
          </p:cNvSpPr>
          <p:nvPr/>
        </p:nvSpPr>
        <p:spPr>
          <a:xfrm>
            <a:off x="521284" y="365125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ما المادة الصلبة؟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13C3A8-8F94-47C1-A9C3-5B453E41D651}"/>
              </a:ext>
            </a:extLst>
          </p:cNvPr>
          <p:cNvSpPr/>
          <p:nvPr/>
        </p:nvSpPr>
        <p:spPr>
          <a:xfrm>
            <a:off x="9350863" y="967666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28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31604-8336-4670-A8CF-B4481C733A94}"/>
              </a:ext>
            </a:extLst>
          </p:cNvPr>
          <p:cNvSpPr/>
          <p:nvPr/>
        </p:nvSpPr>
        <p:spPr>
          <a:xfrm>
            <a:off x="701336" y="967666"/>
            <a:ext cx="8317280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المقارنة بين خواص بعض المواد الصلبة.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A4B7E46-E6C6-4C32-9920-E47EBA24C0FC}"/>
              </a:ext>
            </a:extLst>
          </p:cNvPr>
          <p:cNvSpPr/>
          <p:nvPr/>
        </p:nvSpPr>
        <p:spPr>
          <a:xfrm>
            <a:off x="8243668" y="2063258"/>
            <a:ext cx="3177488" cy="1261831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التفكير الناقد </a:t>
            </a:r>
          </a:p>
        </p:txBody>
      </p:sp>
    </p:spTree>
    <p:extLst>
      <p:ext uri="{BB962C8B-B14F-4D97-AF65-F5344CB8AC3E}">
        <p14:creationId xmlns:p14="http://schemas.microsoft.com/office/powerpoint/2010/main" val="239133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972EE5-0CEF-4ADB-AD41-EA104CE97849}"/>
              </a:ext>
            </a:extLst>
          </p:cNvPr>
          <p:cNvSpPr/>
          <p:nvPr/>
        </p:nvSpPr>
        <p:spPr>
          <a:xfrm>
            <a:off x="287383" y="3559037"/>
            <a:ext cx="11421156" cy="2614670"/>
          </a:xfrm>
          <a:prstGeom prst="rect">
            <a:avLst/>
          </a:prstGeom>
          <a:solidFill>
            <a:srgbClr val="BFC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3200" b="1" dirty="0">
                <a:solidFill>
                  <a:schemeClr val="tx1"/>
                </a:solidFill>
                <a:cs typeface="+mj-cs"/>
              </a:rPr>
              <a:t>هل جميع المواد الصلبة قاسية؟</a:t>
            </a:r>
          </a:p>
          <a:p>
            <a:pPr algn="r" rtl="1"/>
            <a:r>
              <a:rPr lang="ar-BH" sz="3200" b="1" dirty="0">
                <a:solidFill>
                  <a:srgbClr val="00B050"/>
                </a:solidFill>
                <a:cs typeface="+mj-cs"/>
              </a:rPr>
              <a:t>لا، </a:t>
            </a:r>
            <a:r>
              <a:rPr lang="ar-EG" sz="3200" b="1" dirty="0">
                <a:solidFill>
                  <a:srgbClr val="00B050"/>
                </a:solidFill>
                <a:cs typeface="+mj-cs"/>
              </a:rPr>
              <a:t>م</a:t>
            </a:r>
            <a:r>
              <a:rPr lang="ar-BH" sz="3200" b="1" dirty="0">
                <a:solidFill>
                  <a:srgbClr val="00B050"/>
                </a:solidFill>
                <a:cs typeface="+mj-cs"/>
              </a:rPr>
              <a:t>ُ</a:t>
            </a:r>
            <a:r>
              <a:rPr lang="ar-EG" sz="3200" b="1" dirty="0">
                <a:solidFill>
                  <a:srgbClr val="00B050"/>
                </a:solidFill>
                <a:cs typeface="+mj-cs"/>
              </a:rPr>
              <a:t>ع</a:t>
            </a:r>
            <a:r>
              <a:rPr lang="ar-BH" sz="3200" b="1" dirty="0">
                <a:solidFill>
                  <a:srgbClr val="00B050"/>
                </a:solidFill>
                <a:cs typeface="+mj-cs"/>
              </a:rPr>
              <a:t>ْ</a:t>
            </a:r>
            <a:r>
              <a:rPr lang="ar-EG" sz="3200" b="1" dirty="0">
                <a:solidFill>
                  <a:srgbClr val="00B050"/>
                </a:solidFill>
                <a:cs typeface="+mj-cs"/>
              </a:rPr>
              <a:t>ظم المواد الص</a:t>
            </a:r>
            <a:r>
              <a:rPr lang="ar-BH" sz="3200" b="1" dirty="0">
                <a:solidFill>
                  <a:srgbClr val="00B050"/>
                </a:solidFill>
                <a:cs typeface="+mj-cs"/>
              </a:rPr>
              <a:t>ّ</a:t>
            </a:r>
            <a:r>
              <a:rPr lang="ar-EG" sz="3200" b="1" dirty="0">
                <a:solidFill>
                  <a:srgbClr val="00B050"/>
                </a:solidFill>
                <a:cs typeface="+mj-cs"/>
              </a:rPr>
              <a:t>لبة قاسية ولها شكل محد</a:t>
            </a:r>
            <a:r>
              <a:rPr lang="ar-BH" sz="3200" b="1" dirty="0">
                <a:solidFill>
                  <a:srgbClr val="00B050"/>
                </a:solidFill>
                <a:cs typeface="+mj-cs"/>
              </a:rPr>
              <a:t>َّ</a:t>
            </a:r>
            <a:r>
              <a:rPr lang="ar-EG" sz="3200" b="1" dirty="0">
                <a:solidFill>
                  <a:srgbClr val="00B050"/>
                </a:solidFill>
                <a:cs typeface="+mj-cs"/>
              </a:rPr>
              <a:t>د وبعضها لي</a:t>
            </a:r>
            <a:r>
              <a:rPr lang="ar-BH" sz="3200" b="1" dirty="0">
                <a:solidFill>
                  <a:srgbClr val="00B050"/>
                </a:solidFill>
                <a:cs typeface="+mj-cs"/>
              </a:rPr>
              <a:t>ِّ</a:t>
            </a:r>
            <a:r>
              <a:rPr lang="ar-EG" sz="3200" b="1" dirty="0">
                <a:solidFill>
                  <a:srgbClr val="00B050"/>
                </a:solidFill>
                <a:cs typeface="+mj-cs"/>
              </a:rPr>
              <a:t>ن مثل</a:t>
            </a:r>
            <a:r>
              <a:rPr lang="ar-BH" sz="3200" b="1" dirty="0">
                <a:solidFill>
                  <a:srgbClr val="00B050"/>
                </a:solidFill>
                <a:cs typeface="+mj-cs"/>
              </a:rPr>
              <a:t>:</a:t>
            </a:r>
            <a:r>
              <a:rPr lang="ar-EG" sz="3200" b="1" dirty="0">
                <a:solidFill>
                  <a:srgbClr val="00B050"/>
                </a:solidFill>
                <a:cs typeface="+mj-cs"/>
              </a:rPr>
              <a:t> الص</a:t>
            </a:r>
            <a:r>
              <a:rPr lang="ar-BH" sz="3200" b="1" dirty="0">
                <a:solidFill>
                  <a:srgbClr val="00B050"/>
                </a:solidFill>
                <a:cs typeface="+mj-cs"/>
              </a:rPr>
              <a:t>ّ</a:t>
            </a:r>
            <a:r>
              <a:rPr lang="ar-EG" sz="3200" b="1" dirty="0">
                <a:solidFill>
                  <a:srgbClr val="00B050"/>
                </a:solidFill>
                <a:cs typeface="+mj-cs"/>
              </a:rPr>
              <a:t>لصال والاسفن</a:t>
            </a:r>
            <a:r>
              <a:rPr lang="ar-BH" sz="3200" b="1" dirty="0">
                <a:solidFill>
                  <a:srgbClr val="00B050"/>
                </a:solidFill>
                <a:cs typeface="+mj-cs"/>
              </a:rPr>
              <a:t>ْ</a:t>
            </a:r>
            <a:r>
              <a:rPr lang="ar-EG" sz="3200" b="1" dirty="0">
                <a:solidFill>
                  <a:srgbClr val="00B050"/>
                </a:solidFill>
                <a:cs typeface="+mj-cs"/>
              </a:rPr>
              <a:t>ج</a:t>
            </a:r>
            <a:r>
              <a:rPr lang="ar-BH" sz="3200" b="1" dirty="0">
                <a:solidFill>
                  <a:srgbClr val="00B050"/>
                </a:solidFill>
                <a:cs typeface="+mj-cs"/>
              </a:rPr>
              <a:t>.</a:t>
            </a:r>
            <a:endParaRPr lang="en-US" sz="3200" dirty="0">
              <a:solidFill>
                <a:srgbClr val="00B050"/>
              </a:solidFill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B78FF04-FC30-4D72-831D-5F2F52096977}"/>
              </a:ext>
            </a:extLst>
          </p:cNvPr>
          <p:cNvSpPr txBox="1">
            <a:spLocks/>
          </p:cNvSpPr>
          <p:nvPr/>
        </p:nvSpPr>
        <p:spPr>
          <a:xfrm>
            <a:off x="1453883" y="365125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ما المادة الصلبة؟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13C3A8-8F94-47C1-A9C3-5B453E41D651}"/>
              </a:ext>
            </a:extLst>
          </p:cNvPr>
          <p:cNvSpPr/>
          <p:nvPr/>
        </p:nvSpPr>
        <p:spPr>
          <a:xfrm>
            <a:off x="9350863" y="967666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28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31604-8336-4670-A8CF-B4481C733A94}"/>
              </a:ext>
            </a:extLst>
          </p:cNvPr>
          <p:cNvSpPr/>
          <p:nvPr/>
        </p:nvSpPr>
        <p:spPr>
          <a:xfrm>
            <a:off x="701336" y="967666"/>
            <a:ext cx="8317280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المقارنة بين خواص بعض المواد الصلبة.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A4B7E46-E6C6-4C32-9920-E47EBA24C0FC}"/>
              </a:ext>
            </a:extLst>
          </p:cNvPr>
          <p:cNvSpPr/>
          <p:nvPr/>
        </p:nvSpPr>
        <p:spPr>
          <a:xfrm>
            <a:off x="8243668" y="2063258"/>
            <a:ext cx="3177488" cy="1261831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التفكير الناقد </a:t>
            </a:r>
          </a:p>
        </p:txBody>
      </p:sp>
    </p:spTree>
    <p:extLst>
      <p:ext uri="{BB962C8B-B14F-4D97-AF65-F5344CB8AC3E}">
        <p14:creationId xmlns:p14="http://schemas.microsoft.com/office/powerpoint/2010/main" val="321244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4F011C4-F45B-43DA-87B8-A56F1F59BBE2}"/>
              </a:ext>
            </a:extLst>
          </p:cNvPr>
          <p:cNvSpPr/>
          <p:nvPr/>
        </p:nvSpPr>
        <p:spPr>
          <a:xfrm>
            <a:off x="521284" y="1758402"/>
            <a:ext cx="9829766" cy="850228"/>
          </a:xfrm>
          <a:prstGeom prst="rect">
            <a:avLst/>
          </a:prstGeom>
          <a:solidFill>
            <a:srgbClr val="BFC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قارن بين المواد وفقًا للخصائص المذكورة في الجدول الآتي:</a:t>
            </a:r>
            <a:endParaRPr lang="en-US" sz="2400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A2DC3740-9EF1-4D0D-A735-6FE2C1658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515733"/>
              </p:ext>
            </p:extLst>
          </p:nvPr>
        </p:nvGraphicFramePr>
        <p:xfrm>
          <a:off x="1822207" y="2867084"/>
          <a:ext cx="8127999" cy="3329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46000360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96803978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02674135"/>
                    </a:ext>
                  </a:extLst>
                </a:gridCol>
              </a:tblGrid>
              <a:tr h="832383">
                <a:tc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cs typeface="+mj-cs"/>
                        </a:rPr>
                        <a:t>قطعة إسفنج</a:t>
                      </a:r>
                      <a:endParaRPr lang="en-US" sz="32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cs typeface="+mj-cs"/>
                        </a:rPr>
                        <a:t> صخر</a:t>
                      </a:r>
                      <a:endParaRPr lang="en-US" sz="32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cs typeface="+mj-cs"/>
                        </a:rPr>
                        <a:t>أوجه المقارنة</a:t>
                      </a:r>
                      <a:endParaRPr lang="en-US" sz="32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855513"/>
                  </a:ext>
                </a:extLst>
              </a:tr>
              <a:tr h="832383">
                <a:tc>
                  <a:txBody>
                    <a:bodyPr/>
                    <a:lstStyle/>
                    <a:p>
                      <a:pPr algn="ctr"/>
                      <a:endParaRPr lang="en-US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800" b="1" dirty="0">
                          <a:cs typeface="+mj-cs"/>
                        </a:rPr>
                        <a:t>اللَّوْن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413313"/>
                  </a:ext>
                </a:extLst>
              </a:tr>
              <a:tr h="832383">
                <a:tc>
                  <a:txBody>
                    <a:bodyPr/>
                    <a:lstStyle/>
                    <a:p>
                      <a:pPr algn="ctr"/>
                      <a:endParaRPr lang="en-US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800" b="1" dirty="0">
                          <a:cs typeface="+mj-cs"/>
                        </a:rPr>
                        <a:t>الملْمس</a:t>
                      </a:r>
                      <a:endParaRPr lang="en-US" sz="28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983379"/>
                  </a:ext>
                </a:extLst>
              </a:tr>
              <a:tr h="832383">
                <a:tc>
                  <a:txBody>
                    <a:bodyPr/>
                    <a:lstStyle/>
                    <a:p>
                      <a:pPr algn="ctr"/>
                      <a:endParaRPr lang="en-US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800" b="1" dirty="0">
                          <a:cs typeface="+mj-cs"/>
                        </a:rPr>
                        <a:t>القساوة / اللِّيونة</a:t>
                      </a:r>
                      <a:endParaRPr lang="en-US" sz="28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636221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7E9EF45F-53A4-47A0-9429-8E3A47B2F670}"/>
              </a:ext>
            </a:extLst>
          </p:cNvPr>
          <p:cNvSpPr txBox="1">
            <a:spLocks/>
          </p:cNvSpPr>
          <p:nvPr/>
        </p:nvSpPr>
        <p:spPr>
          <a:xfrm>
            <a:off x="1246902" y="365125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ما المادة الصلبة؟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94A282-2960-47A4-973F-50CD815F85CA}"/>
              </a:ext>
            </a:extLst>
          </p:cNvPr>
          <p:cNvSpPr/>
          <p:nvPr/>
        </p:nvSpPr>
        <p:spPr>
          <a:xfrm>
            <a:off x="9350863" y="967666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28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15880-948E-472F-AAD9-75690469623E}"/>
              </a:ext>
            </a:extLst>
          </p:cNvPr>
          <p:cNvSpPr/>
          <p:nvPr/>
        </p:nvSpPr>
        <p:spPr>
          <a:xfrm>
            <a:off x="701336" y="967666"/>
            <a:ext cx="8317280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المقارنة بين خواص بعض المواد الصلبة.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4519157-B28C-4E52-975A-B8442AE289A8}"/>
              </a:ext>
            </a:extLst>
          </p:cNvPr>
          <p:cNvSpPr/>
          <p:nvPr/>
        </p:nvSpPr>
        <p:spPr>
          <a:xfrm>
            <a:off x="8781049" y="1664088"/>
            <a:ext cx="3177488" cy="1261831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 </a:t>
            </a:r>
            <a:endParaRPr lang="ar-BH" sz="32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347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4F011C4-F45B-43DA-87B8-A56F1F59BBE2}"/>
              </a:ext>
            </a:extLst>
          </p:cNvPr>
          <p:cNvSpPr/>
          <p:nvPr/>
        </p:nvSpPr>
        <p:spPr>
          <a:xfrm>
            <a:off x="903883" y="1763487"/>
            <a:ext cx="9829766" cy="811038"/>
          </a:xfrm>
          <a:prstGeom prst="rect">
            <a:avLst/>
          </a:prstGeom>
          <a:solidFill>
            <a:srgbClr val="BFC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قارن بين المواد وفقًا للخصائص المذكورة في الجدول الآتي:</a:t>
            </a:r>
            <a:endParaRPr lang="en-US" sz="2400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A2DC3740-9EF1-4D0D-A735-6FE2C1658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274841"/>
              </p:ext>
            </p:extLst>
          </p:nvPr>
        </p:nvGraphicFramePr>
        <p:xfrm>
          <a:off x="1847576" y="2773683"/>
          <a:ext cx="8127999" cy="3329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46000360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96803978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02674135"/>
                    </a:ext>
                  </a:extLst>
                </a:gridCol>
              </a:tblGrid>
              <a:tr h="832383">
                <a:tc>
                  <a:txBody>
                    <a:bodyPr/>
                    <a:lstStyle/>
                    <a:p>
                      <a:pPr algn="ctr"/>
                      <a:r>
                        <a:rPr lang="ar-EG" sz="3200" dirty="0">
                          <a:cs typeface="+mj-cs"/>
                        </a:rPr>
                        <a:t>كرة مط</a:t>
                      </a:r>
                      <a:r>
                        <a:rPr lang="ar-BH" sz="3200" dirty="0">
                          <a:cs typeface="+mj-cs"/>
                        </a:rPr>
                        <a:t>ّ</a:t>
                      </a:r>
                      <a:r>
                        <a:rPr lang="ar-EG" sz="3200" dirty="0">
                          <a:cs typeface="+mj-cs"/>
                        </a:rPr>
                        <a:t>اطية </a:t>
                      </a:r>
                      <a:endParaRPr lang="en-US" sz="32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cs typeface="+mj-cs"/>
                        </a:rPr>
                        <a:t> صخر</a:t>
                      </a:r>
                      <a:endParaRPr lang="en-US" sz="32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cs typeface="+mj-cs"/>
                        </a:rPr>
                        <a:t>أوجه المقارنة</a:t>
                      </a:r>
                      <a:endParaRPr lang="en-US" sz="32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855513"/>
                  </a:ext>
                </a:extLst>
              </a:tr>
              <a:tr h="832383">
                <a:tc>
                  <a:txBody>
                    <a:bodyPr/>
                    <a:lstStyle/>
                    <a:p>
                      <a:pPr algn="ctr"/>
                      <a:r>
                        <a:rPr lang="ar-EG" sz="2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j-cs"/>
                        </a:rPr>
                        <a:t>غير محد</a:t>
                      </a:r>
                      <a:r>
                        <a:rPr lang="ar-BH" sz="2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j-cs"/>
                        </a:rPr>
                        <a:t>َّ</a:t>
                      </a:r>
                      <a:r>
                        <a:rPr lang="ar-EG" sz="2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j-cs"/>
                        </a:rPr>
                        <a:t>د  </a:t>
                      </a:r>
                      <a:endParaRPr lang="en-US" sz="28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2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j-cs"/>
                        </a:rPr>
                        <a:t>رمادي </a:t>
                      </a:r>
                      <a:endParaRPr lang="en-US" sz="28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800" b="1" dirty="0">
                          <a:cs typeface="+mj-cs"/>
                        </a:rPr>
                        <a:t>اللَّوْن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413313"/>
                  </a:ext>
                </a:extLst>
              </a:tr>
              <a:tr h="832383">
                <a:tc>
                  <a:txBody>
                    <a:bodyPr/>
                    <a:lstStyle/>
                    <a:p>
                      <a:pPr algn="ctr"/>
                      <a:r>
                        <a:rPr lang="ar-EG" sz="2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j-cs"/>
                        </a:rPr>
                        <a:t>ناعم  </a:t>
                      </a:r>
                      <a:endParaRPr lang="en-US" sz="28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2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j-cs"/>
                        </a:rPr>
                        <a:t>خشن</a:t>
                      </a:r>
                      <a:endParaRPr lang="en-US" sz="28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800" b="1" dirty="0">
                          <a:cs typeface="+mj-cs"/>
                        </a:rPr>
                        <a:t>الملْمس</a:t>
                      </a:r>
                      <a:endParaRPr lang="en-US" sz="28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983379"/>
                  </a:ext>
                </a:extLst>
              </a:tr>
              <a:tr h="832383">
                <a:tc>
                  <a:txBody>
                    <a:bodyPr/>
                    <a:lstStyle/>
                    <a:p>
                      <a:pPr algn="ctr"/>
                      <a:r>
                        <a:rPr lang="ar-EG" sz="2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j-cs"/>
                        </a:rPr>
                        <a:t>لي</a:t>
                      </a:r>
                      <a:r>
                        <a:rPr lang="ar-BH" sz="2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j-cs"/>
                        </a:rPr>
                        <a:t>ِّ</a:t>
                      </a:r>
                      <a:r>
                        <a:rPr lang="ar-EG" sz="2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j-cs"/>
                        </a:rPr>
                        <a:t>ن </a:t>
                      </a:r>
                      <a:endParaRPr lang="en-US" sz="28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2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j-cs"/>
                        </a:rPr>
                        <a:t>قاسي </a:t>
                      </a:r>
                      <a:endParaRPr lang="en-US" sz="28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800" b="1" dirty="0">
                          <a:cs typeface="+mj-cs"/>
                        </a:rPr>
                        <a:t>القساوة / اللِّيونة</a:t>
                      </a:r>
                      <a:endParaRPr lang="en-US" sz="28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636221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7E9EF45F-53A4-47A0-9429-8E3A47B2F670}"/>
              </a:ext>
            </a:extLst>
          </p:cNvPr>
          <p:cNvSpPr txBox="1">
            <a:spLocks/>
          </p:cNvSpPr>
          <p:nvPr/>
        </p:nvSpPr>
        <p:spPr>
          <a:xfrm>
            <a:off x="1238736" y="365125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ما المادة الصلبة؟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94A282-2960-47A4-973F-50CD815F85CA}"/>
              </a:ext>
            </a:extLst>
          </p:cNvPr>
          <p:cNvSpPr/>
          <p:nvPr/>
        </p:nvSpPr>
        <p:spPr>
          <a:xfrm>
            <a:off x="9350863" y="967666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28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15880-948E-472F-AAD9-75690469623E}"/>
              </a:ext>
            </a:extLst>
          </p:cNvPr>
          <p:cNvSpPr/>
          <p:nvPr/>
        </p:nvSpPr>
        <p:spPr>
          <a:xfrm>
            <a:off x="903883" y="940426"/>
            <a:ext cx="8317280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المقارنة بين خواص بعض المواد الصلبة.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D34832-8C1A-4D69-BC3B-34389E51103D}"/>
              </a:ext>
            </a:extLst>
          </p:cNvPr>
          <p:cNvSpPr/>
          <p:nvPr/>
        </p:nvSpPr>
        <p:spPr>
          <a:xfrm>
            <a:off x="9018616" y="1633773"/>
            <a:ext cx="2809171" cy="1133498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 </a:t>
            </a:r>
            <a:endParaRPr lang="ar-BH" sz="32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039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asurment tools">
            <a:hlinkClick r:id="" action="ppaction://media"/>
            <a:extLst>
              <a:ext uri="{FF2B5EF4-FFF2-40B4-BE49-F238E27FC236}">
                <a16:creationId xmlns:a16="http://schemas.microsoft.com/office/drawing/2014/main" id="{F43F1BB4-C7C0-4497-AD79-64BF844D43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128.97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965" y="571500"/>
            <a:ext cx="8077200" cy="5715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36327D2-029F-4DC5-9EFF-8210CE8BFB01}"/>
              </a:ext>
            </a:extLst>
          </p:cNvPr>
          <p:cNvSpPr txBox="1">
            <a:spLocks/>
          </p:cNvSpPr>
          <p:nvPr/>
        </p:nvSpPr>
        <p:spPr>
          <a:xfrm>
            <a:off x="780300" y="126773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نقيس الأجسام الصلبة؟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60C75A-73B3-401A-8A31-C02374F6AA76}"/>
              </a:ext>
            </a:extLst>
          </p:cNvPr>
          <p:cNvSpPr/>
          <p:nvPr/>
        </p:nvSpPr>
        <p:spPr>
          <a:xfrm>
            <a:off x="9393066" y="602541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28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BA33E9-E05D-4B3E-9347-F2AE89760AFC}"/>
              </a:ext>
            </a:extLst>
          </p:cNvPr>
          <p:cNvSpPr/>
          <p:nvPr/>
        </p:nvSpPr>
        <p:spPr>
          <a:xfrm>
            <a:off x="743539" y="602541"/>
            <a:ext cx="8317280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المقارنة بين خواص بعض المواد الصلبة.</a:t>
            </a:r>
          </a:p>
        </p:txBody>
      </p:sp>
    </p:spTree>
    <p:extLst>
      <p:ext uri="{BB962C8B-B14F-4D97-AF65-F5344CB8AC3E}">
        <p14:creationId xmlns:p14="http://schemas.microsoft.com/office/powerpoint/2010/main" val="381512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463F3-71BD-4A2F-A67B-4FFF6CBEAE44}"/>
              </a:ext>
            </a:extLst>
          </p:cNvPr>
          <p:cNvSpPr txBox="1">
            <a:spLocks/>
          </p:cNvSpPr>
          <p:nvPr/>
        </p:nvSpPr>
        <p:spPr>
          <a:xfrm>
            <a:off x="1330507" y="244824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نقيس الأجسام الصلبة؟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CEDDD3-49EF-47ED-B610-EBB628D90A20}"/>
              </a:ext>
            </a:extLst>
          </p:cNvPr>
          <p:cNvSpPr/>
          <p:nvPr/>
        </p:nvSpPr>
        <p:spPr>
          <a:xfrm>
            <a:off x="9449338" y="847365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الثاني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62AB4-CA83-4A98-9026-5277E04F8402}"/>
              </a:ext>
            </a:extLst>
          </p:cNvPr>
          <p:cNvSpPr/>
          <p:nvPr/>
        </p:nvSpPr>
        <p:spPr>
          <a:xfrm>
            <a:off x="239151" y="847365"/>
            <a:ext cx="8877940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استخدام طرائق مختلفة لقياس المواد الصلبة.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655577E-6256-414C-920F-E33C734BC2ED}"/>
              </a:ext>
            </a:extLst>
          </p:cNvPr>
          <p:cNvSpPr/>
          <p:nvPr/>
        </p:nvSpPr>
        <p:spPr>
          <a:xfrm>
            <a:off x="6433590" y="1850707"/>
            <a:ext cx="3162466" cy="1337396"/>
          </a:xfrm>
          <a:prstGeom prst="ellips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نقيس الأجسام الصلبة باستعمال أدوات القياس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531B52-84D4-4783-926A-804E4FB1397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1" t="16906" r="35708" b="21616"/>
          <a:stretch/>
        </p:blipFill>
        <p:spPr bwMode="auto">
          <a:xfrm>
            <a:off x="576653" y="1621952"/>
            <a:ext cx="3416161" cy="4714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656634-A0E8-4441-89D4-FCFA0C197014}"/>
              </a:ext>
            </a:extLst>
          </p:cNvPr>
          <p:cNvSpPr/>
          <p:nvPr/>
        </p:nvSpPr>
        <p:spPr>
          <a:xfrm>
            <a:off x="4767943" y="3727564"/>
            <a:ext cx="7056412" cy="15409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3600" b="1" dirty="0">
                <a:solidFill>
                  <a:srgbClr val="FF0000"/>
                </a:solidFill>
                <a:cs typeface="+mj-cs"/>
              </a:rPr>
              <a:t>سؤال:</a:t>
            </a:r>
          </a:p>
          <a:p>
            <a:pPr algn="r"/>
            <a:r>
              <a:rPr lang="ar-BH" sz="3600" b="1" dirty="0">
                <a:solidFill>
                  <a:schemeClr val="tx1">
                    <a:lumMod val="65000"/>
                    <a:lumOff val="35000"/>
                  </a:schemeClr>
                </a:solidFill>
                <a:cs typeface="+mj-cs"/>
              </a:rPr>
              <a:t>ما الكمِّيّات الَّتي يمكننا أن نقيسها؟</a:t>
            </a:r>
          </a:p>
        </p:txBody>
      </p:sp>
    </p:spTree>
    <p:extLst>
      <p:ext uri="{BB962C8B-B14F-4D97-AF65-F5344CB8AC3E}">
        <p14:creationId xmlns:p14="http://schemas.microsoft.com/office/powerpoint/2010/main" val="199253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463F3-71BD-4A2F-A67B-4FFF6CBEAE44}"/>
              </a:ext>
            </a:extLst>
          </p:cNvPr>
          <p:cNvSpPr txBox="1">
            <a:spLocks/>
          </p:cNvSpPr>
          <p:nvPr/>
        </p:nvSpPr>
        <p:spPr>
          <a:xfrm>
            <a:off x="1928495" y="188937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نقيس الأجسام الصلبة؟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CEDDD3-49EF-47ED-B610-EBB628D90A20}"/>
              </a:ext>
            </a:extLst>
          </p:cNvPr>
          <p:cNvSpPr/>
          <p:nvPr/>
        </p:nvSpPr>
        <p:spPr>
          <a:xfrm>
            <a:off x="9449338" y="847365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الثاني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62AB4-CA83-4A98-9026-5277E04F8402}"/>
              </a:ext>
            </a:extLst>
          </p:cNvPr>
          <p:cNvSpPr/>
          <p:nvPr/>
        </p:nvSpPr>
        <p:spPr>
          <a:xfrm>
            <a:off x="239151" y="847365"/>
            <a:ext cx="8877940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استخدام طرائق مختلفة لقياس المواد الصلبة.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655577E-6256-414C-920F-E33C734BC2ED}"/>
              </a:ext>
            </a:extLst>
          </p:cNvPr>
          <p:cNvSpPr/>
          <p:nvPr/>
        </p:nvSpPr>
        <p:spPr>
          <a:xfrm>
            <a:off x="6404562" y="1589453"/>
            <a:ext cx="3162466" cy="1337396"/>
          </a:xfrm>
          <a:prstGeom prst="ellips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نقيس الأجسام الصلبة باستعمال أدوات القياس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531B52-84D4-4783-926A-804E4FB1397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1" t="16906" r="35708" b="21616"/>
          <a:stretch/>
        </p:blipFill>
        <p:spPr bwMode="auto">
          <a:xfrm>
            <a:off x="570841" y="1655337"/>
            <a:ext cx="3416161" cy="4714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656634-A0E8-4441-89D4-FCFA0C197014}"/>
              </a:ext>
            </a:extLst>
          </p:cNvPr>
          <p:cNvSpPr/>
          <p:nvPr/>
        </p:nvSpPr>
        <p:spPr>
          <a:xfrm>
            <a:off x="4644571" y="3038622"/>
            <a:ext cx="7179783" cy="322013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3600" b="1" dirty="0">
                <a:solidFill>
                  <a:srgbClr val="FF0000"/>
                </a:solidFill>
                <a:cs typeface="+mj-cs"/>
              </a:rPr>
              <a:t>سؤال:</a:t>
            </a:r>
          </a:p>
          <a:p>
            <a:pPr algn="r"/>
            <a:r>
              <a:rPr lang="ar-BH" sz="3600" b="1" dirty="0">
                <a:solidFill>
                  <a:schemeClr val="tx1">
                    <a:lumMod val="65000"/>
                    <a:lumOff val="35000"/>
                  </a:schemeClr>
                </a:solidFill>
                <a:cs typeface="+mj-cs"/>
              </a:rPr>
              <a:t>ما </a:t>
            </a:r>
            <a:r>
              <a:rPr lang="ar-BH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الكمِّيّات</a:t>
            </a:r>
            <a:r>
              <a:rPr lang="ar-BH" sz="3600" b="1" dirty="0">
                <a:solidFill>
                  <a:schemeClr val="tx1">
                    <a:lumMod val="65000"/>
                    <a:lumOff val="35000"/>
                  </a:schemeClr>
                </a:solidFill>
                <a:cs typeface="+mj-cs"/>
              </a:rPr>
              <a:t> التي يمكننا أن نقيسها؟</a:t>
            </a:r>
          </a:p>
          <a:p>
            <a:pPr algn="r"/>
            <a:r>
              <a:rPr lang="ar-BH" sz="3600" b="1" dirty="0">
                <a:solidFill>
                  <a:srgbClr val="00B050"/>
                </a:solidFill>
                <a:cs typeface="+mj-cs"/>
              </a:rPr>
              <a:t>نستطيع قياس (طول وعرض وارتفاع) الجسم.</a:t>
            </a:r>
          </a:p>
          <a:p>
            <a:pPr algn="r"/>
            <a:r>
              <a:rPr lang="ar-BH" sz="3600" b="1" dirty="0">
                <a:solidFill>
                  <a:srgbClr val="00B050"/>
                </a:solidFill>
                <a:cs typeface="+mj-cs"/>
              </a:rPr>
              <a:t>نستطيع قياس (كتلة الجسم).</a:t>
            </a:r>
          </a:p>
        </p:txBody>
      </p:sp>
    </p:spTree>
    <p:extLst>
      <p:ext uri="{BB962C8B-B14F-4D97-AF65-F5344CB8AC3E}">
        <p14:creationId xmlns:p14="http://schemas.microsoft.com/office/powerpoint/2010/main" val="233286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4F566-CDDF-4235-84EB-7E337AF04BE8}"/>
              </a:ext>
            </a:extLst>
          </p:cNvPr>
          <p:cNvSpPr txBox="1">
            <a:spLocks/>
          </p:cNvSpPr>
          <p:nvPr/>
        </p:nvSpPr>
        <p:spPr>
          <a:xfrm>
            <a:off x="1624370" y="205468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نقيس الأجسام الصلبة؟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32F987-3DB7-4B26-8868-A9120DD55538}"/>
              </a:ext>
            </a:extLst>
          </p:cNvPr>
          <p:cNvSpPr/>
          <p:nvPr/>
        </p:nvSpPr>
        <p:spPr>
          <a:xfrm>
            <a:off x="2724881" y="1830986"/>
            <a:ext cx="7016320" cy="1175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j-cs"/>
              </a:rPr>
              <a:t>املأ الجدول التالي بالكلمات المناسبة</a:t>
            </a:r>
            <a:r>
              <a:rPr lang="ar-BH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algn="r"/>
            <a:endParaRPr lang="ar-BH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70488E49-D3BF-4EF4-837C-0328E9842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823355"/>
              </p:ext>
            </p:extLst>
          </p:nvPr>
        </p:nvGraphicFramePr>
        <p:xfrm>
          <a:off x="1632103" y="3177065"/>
          <a:ext cx="9486471" cy="28386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62157">
                  <a:extLst>
                    <a:ext uri="{9D8B030D-6E8A-4147-A177-3AD203B41FA5}">
                      <a16:colId xmlns:a16="http://schemas.microsoft.com/office/drawing/2014/main" val="3290008645"/>
                    </a:ext>
                  </a:extLst>
                </a:gridCol>
                <a:gridCol w="3162157">
                  <a:extLst>
                    <a:ext uri="{9D8B030D-6E8A-4147-A177-3AD203B41FA5}">
                      <a16:colId xmlns:a16="http://schemas.microsoft.com/office/drawing/2014/main" val="1623129434"/>
                    </a:ext>
                  </a:extLst>
                </a:gridCol>
                <a:gridCol w="3162157">
                  <a:extLst>
                    <a:ext uri="{9D8B030D-6E8A-4147-A177-3AD203B41FA5}">
                      <a16:colId xmlns:a16="http://schemas.microsoft.com/office/drawing/2014/main" val="4206737607"/>
                    </a:ext>
                  </a:extLst>
                </a:gridCol>
              </a:tblGrid>
              <a:tr h="896929">
                <a:tc>
                  <a:txBody>
                    <a:bodyPr/>
                    <a:lstStyle/>
                    <a:p>
                      <a:pPr algn="ctr"/>
                      <a:r>
                        <a:rPr lang="ar-BH" sz="2400" dirty="0">
                          <a:solidFill>
                            <a:schemeClr val="tx1"/>
                          </a:solidFill>
                          <a:cs typeface="+mj-cs"/>
                        </a:rPr>
                        <a:t>وحدة لقياس</a:t>
                      </a:r>
                      <a:endParaRPr lang="en-US" sz="240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400" dirty="0">
                          <a:solidFill>
                            <a:schemeClr val="tx1"/>
                          </a:solidFill>
                          <a:cs typeface="+mj-cs"/>
                        </a:rPr>
                        <a:t>الأداة</a:t>
                      </a:r>
                      <a:endParaRPr lang="en-US" sz="240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الكمِّيّة</a:t>
                      </a:r>
                      <a:endParaRPr lang="en-US" sz="240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075473"/>
                  </a:ext>
                </a:extLst>
              </a:tr>
              <a:tr h="1044774">
                <a:tc>
                  <a:txBody>
                    <a:bodyPr/>
                    <a:lstStyle/>
                    <a:p>
                      <a:pPr algn="ctr"/>
                      <a:r>
                        <a:rPr kumimoji="0" lang="ar-BH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Times New Roman" panose="02020603050405020304" pitchFamily="18" charset="0"/>
                        </a:rPr>
                        <a:t>-----------------------</a:t>
                      </a:r>
                      <a:endParaRPr lang="en-US" sz="2400" dirty="0"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ar-BH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Times New Roman" panose="02020603050405020304" pitchFamily="18" charset="0"/>
                        </a:rPr>
                        <a:t>-----------------------</a:t>
                      </a:r>
                      <a:endParaRPr lang="en-US" sz="2400" dirty="0"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ar-BH" sz="2400" dirty="0">
                        <a:cs typeface="+mj-cs"/>
                      </a:endParaRPr>
                    </a:p>
                    <a:p>
                      <a:pPr algn="ctr"/>
                      <a:r>
                        <a:rPr lang="ar-BH" sz="2400" dirty="0">
                          <a:cs typeface="+mj-cs"/>
                        </a:rPr>
                        <a:t>(طول، عرض، ارتفاع) الجسم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13683"/>
                  </a:ext>
                </a:extLst>
              </a:tr>
              <a:tr h="896929">
                <a:tc>
                  <a:txBody>
                    <a:bodyPr/>
                    <a:lstStyle/>
                    <a:p>
                      <a:pPr algn="ctr"/>
                      <a:r>
                        <a:rPr kumimoji="0" lang="ar-BH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Times New Roman" panose="02020603050405020304" pitchFamily="18" charset="0"/>
                        </a:rPr>
                        <a:t>-----------------------</a:t>
                      </a:r>
                      <a:endParaRPr lang="en-US" sz="2400" dirty="0"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ar-BH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Times New Roman" panose="02020603050405020304" pitchFamily="18" charset="0"/>
                        </a:rPr>
                        <a:t>-----------------------</a:t>
                      </a:r>
                      <a:endParaRPr lang="en-US" sz="2400" dirty="0"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400" dirty="0">
                          <a:cs typeface="+mj-cs"/>
                        </a:rPr>
                        <a:t>كتلة الجسم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98969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9DA4668-C500-4E94-AB1E-D55FA3868118}"/>
              </a:ext>
            </a:extLst>
          </p:cNvPr>
          <p:cNvSpPr/>
          <p:nvPr/>
        </p:nvSpPr>
        <p:spPr>
          <a:xfrm>
            <a:off x="9449338" y="847365"/>
            <a:ext cx="2623300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الثاني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8A8318-0057-486B-88C5-039B08B57F5B}"/>
              </a:ext>
            </a:extLst>
          </p:cNvPr>
          <p:cNvSpPr/>
          <p:nvPr/>
        </p:nvSpPr>
        <p:spPr>
          <a:xfrm>
            <a:off x="239151" y="847365"/>
            <a:ext cx="8877940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استخدام طرائق مختلفة لقياس المواد الصلبة.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3107ED-4F2E-4BB8-995F-49EF8C4D8792}"/>
              </a:ext>
            </a:extLst>
          </p:cNvPr>
          <p:cNvSpPr/>
          <p:nvPr/>
        </p:nvSpPr>
        <p:spPr>
          <a:xfrm>
            <a:off x="8781049" y="1664088"/>
            <a:ext cx="3177488" cy="1261831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  <a:r>
              <a:rPr lang="ar-EG" sz="3200" b="1" dirty="0">
                <a:solidFill>
                  <a:srgbClr val="0000CC"/>
                </a:solidFill>
                <a:latin typeface="Arabic Typesetting" panose="03020402040406030203" pitchFamily="66" charset="-78"/>
              </a:rPr>
              <a:t> </a:t>
            </a:r>
            <a:endParaRPr lang="ar-BH" sz="3200" b="1" dirty="0">
              <a:solidFill>
                <a:srgbClr val="0000CC"/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039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163A8-60A4-456C-8D5F-D975AA001624}"/>
              </a:ext>
            </a:extLst>
          </p:cNvPr>
          <p:cNvSpPr txBox="1">
            <a:spLocks/>
          </p:cNvSpPr>
          <p:nvPr/>
        </p:nvSpPr>
        <p:spPr>
          <a:xfrm>
            <a:off x="1595335" y="365125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نقيس الأجسام الصلبة؟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3B4A44-31D7-40A9-B1A5-4F27E4DD8DB3}"/>
              </a:ext>
            </a:extLst>
          </p:cNvPr>
          <p:cNvSpPr/>
          <p:nvPr/>
        </p:nvSpPr>
        <p:spPr>
          <a:xfrm>
            <a:off x="1292389" y="1759553"/>
            <a:ext cx="7016320" cy="9626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+mj-cs"/>
              </a:rPr>
              <a:t>املأ الجدول التالي بالكلمات المناسبة: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0EEE46E6-BDB1-4A4A-BBAD-88E15B991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343275"/>
              </p:ext>
            </p:extLst>
          </p:nvPr>
        </p:nvGraphicFramePr>
        <p:xfrm>
          <a:off x="811572" y="3177208"/>
          <a:ext cx="10797333" cy="298257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99111">
                  <a:extLst>
                    <a:ext uri="{9D8B030D-6E8A-4147-A177-3AD203B41FA5}">
                      <a16:colId xmlns:a16="http://schemas.microsoft.com/office/drawing/2014/main" val="3290008645"/>
                    </a:ext>
                  </a:extLst>
                </a:gridCol>
                <a:gridCol w="3599111">
                  <a:extLst>
                    <a:ext uri="{9D8B030D-6E8A-4147-A177-3AD203B41FA5}">
                      <a16:colId xmlns:a16="http://schemas.microsoft.com/office/drawing/2014/main" val="1623129434"/>
                    </a:ext>
                  </a:extLst>
                </a:gridCol>
                <a:gridCol w="3599111">
                  <a:extLst>
                    <a:ext uri="{9D8B030D-6E8A-4147-A177-3AD203B41FA5}">
                      <a16:colId xmlns:a16="http://schemas.microsoft.com/office/drawing/2014/main" val="4206737607"/>
                    </a:ext>
                  </a:extLst>
                </a:gridCol>
              </a:tblGrid>
              <a:tr h="896929">
                <a:tc>
                  <a:txBody>
                    <a:bodyPr/>
                    <a:lstStyle/>
                    <a:p>
                      <a:pPr algn="ctr"/>
                      <a:r>
                        <a:rPr lang="ar-BH" sz="3200" b="1" kern="1200" dirty="0">
                          <a:solidFill>
                            <a:srgbClr val="FF0000"/>
                          </a:solidFill>
                          <a:latin typeface="Arabic Typesetting" panose="03020402040406030203" pitchFamily="66" charset="-78"/>
                          <a:ea typeface="+mj-ea"/>
                          <a:cs typeface="+mj-cs"/>
                        </a:rPr>
                        <a:t>وحدة لقياس</a:t>
                      </a:r>
                      <a:endParaRPr lang="en-US" sz="3200" b="1" kern="1200" dirty="0">
                        <a:solidFill>
                          <a:srgbClr val="FF0000"/>
                        </a:solidFill>
                        <a:latin typeface="Arabic Typesetting" panose="03020402040406030203" pitchFamily="66" charset="-78"/>
                        <a:ea typeface="+mj-ea"/>
                        <a:cs typeface="+mj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200" b="1" kern="1200" dirty="0">
                          <a:solidFill>
                            <a:srgbClr val="FF0000"/>
                          </a:solidFill>
                          <a:latin typeface="Arabic Typesetting" panose="03020402040406030203" pitchFamily="66" charset="-78"/>
                          <a:ea typeface="+mj-ea"/>
                          <a:cs typeface="+mj-cs"/>
                        </a:rPr>
                        <a:t>الأداة</a:t>
                      </a:r>
                      <a:endParaRPr lang="en-US" sz="3200" b="1" kern="1200" dirty="0">
                        <a:solidFill>
                          <a:srgbClr val="FF0000"/>
                        </a:solidFill>
                        <a:latin typeface="Arabic Typesetting" panose="03020402040406030203" pitchFamily="66" charset="-78"/>
                        <a:ea typeface="+mj-ea"/>
                        <a:cs typeface="+mj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الكمِّيّة</a:t>
                      </a:r>
                      <a:endParaRPr lang="en-US" sz="3200" b="1" kern="1200" dirty="0">
                        <a:solidFill>
                          <a:srgbClr val="FF0000"/>
                        </a:solidFill>
                        <a:latin typeface="Arabic Typesetting" panose="03020402040406030203" pitchFamily="66" charset="-78"/>
                        <a:ea typeface="+mj-ea"/>
                        <a:cs typeface="+mj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075473"/>
                  </a:ext>
                </a:extLst>
              </a:tr>
              <a:tr h="1044774">
                <a:tc>
                  <a:txBody>
                    <a:bodyPr/>
                    <a:lstStyle/>
                    <a:p>
                      <a:pPr algn="ctr"/>
                      <a:endParaRPr lang="ar-BH" sz="2400" dirty="0">
                        <a:solidFill>
                          <a:srgbClr val="0000CC"/>
                        </a:solidFill>
                        <a:cs typeface="+mj-cs"/>
                      </a:endParaRPr>
                    </a:p>
                    <a:p>
                      <a:pPr algn="ctr"/>
                      <a:r>
                        <a:rPr lang="ar-BH" sz="2400" dirty="0">
                          <a:solidFill>
                            <a:srgbClr val="0000CC"/>
                          </a:solidFill>
                          <a:cs typeface="+mj-cs"/>
                        </a:rPr>
                        <a:t>سنتيمتر، متر</a:t>
                      </a:r>
                    </a:p>
                    <a:p>
                      <a:pPr algn="ctr"/>
                      <a:endParaRPr lang="en-US" sz="2400" dirty="0">
                        <a:solidFill>
                          <a:srgbClr val="0000CC"/>
                        </a:solidFill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ar-BH" sz="2400" dirty="0">
                        <a:solidFill>
                          <a:srgbClr val="0000CC"/>
                        </a:solidFill>
                        <a:cs typeface="+mj-cs"/>
                      </a:endParaRPr>
                    </a:p>
                    <a:p>
                      <a:pPr algn="ctr"/>
                      <a:r>
                        <a:rPr lang="ar-BH" sz="2400" dirty="0">
                          <a:solidFill>
                            <a:srgbClr val="0000CC"/>
                          </a:solidFill>
                          <a:cs typeface="+mj-cs"/>
                        </a:rPr>
                        <a:t>المسطرة</a:t>
                      </a:r>
                      <a:endParaRPr lang="en-US" sz="2400" dirty="0">
                        <a:solidFill>
                          <a:srgbClr val="0000CC"/>
                        </a:solidFill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ar-BH" sz="2400" dirty="0">
                        <a:cs typeface="+mj-cs"/>
                      </a:endParaRPr>
                    </a:p>
                    <a:p>
                      <a:pPr algn="ctr"/>
                      <a:r>
                        <a:rPr lang="ar-BH" sz="2400" dirty="0">
                          <a:cs typeface="+mj-cs"/>
                        </a:rPr>
                        <a:t>(طول، عرض، ارتفاع) الجسم</a:t>
                      </a:r>
                      <a:endParaRPr lang="en-US" sz="2400" dirty="0">
                        <a:cs typeface="+mj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713683"/>
                  </a:ext>
                </a:extLst>
              </a:tr>
              <a:tr h="896929">
                <a:tc>
                  <a:txBody>
                    <a:bodyPr/>
                    <a:lstStyle/>
                    <a:p>
                      <a:pPr algn="ctr"/>
                      <a:r>
                        <a:rPr lang="ar-BH" sz="2400" dirty="0">
                          <a:solidFill>
                            <a:srgbClr val="0000CC"/>
                          </a:solidFill>
                          <a:cs typeface="+mj-cs"/>
                        </a:rPr>
                        <a:t>جرام، كيلوجرام</a:t>
                      </a:r>
                      <a:endParaRPr lang="en-US" sz="2400" dirty="0">
                        <a:solidFill>
                          <a:srgbClr val="0000CC"/>
                        </a:solidFill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400" dirty="0">
                          <a:solidFill>
                            <a:srgbClr val="0000CC"/>
                          </a:solidFill>
                          <a:cs typeface="+mj-cs"/>
                        </a:rPr>
                        <a:t>الميزان ذو الكفَّتين</a:t>
                      </a:r>
                      <a:endParaRPr lang="en-US" sz="2400" dirty="0">
                        <a:solidFill>
                          <a:srgbClr val="0000CC"/>
                        </a:solidFill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400" dirty="0">
                          <a:cs typeface="+mj-cs"/>
                        </a:rPr>
                        <a:t>كتلة الجسم</a:t>
                      </a:r>
                      <a:endParaRPr lang="en-US" sz="2400" dirty="0">
                        <a:cs typeface="+mj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498969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3C8D807-2701-4CF3-BF3D-F728026BF1B8}"/>
              </a:ext>
            </a:extLst>
          </p:cNvPr>
          <p:cNvSpPr/>
          <p:nvPr/>
        </p:nvSpPr>
        <p:spPr>
          <a:xfrm>
            <a:off x="9335237" y="973439"/>
            <a:ext cx="2623300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الثاني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E3434-F765-4258-B680-E979277C55B2}"/>
              </a:ext>
            </a:extLst>
          </p:cNvPr>
          <p:cNvSpPr/>
          <p:nvPr/>
        </p:nvSpPr>
        <p:spPr>
          <a:xfrm>
            <a:off x="252214" y="952987"/>
            <a:ext cx="8877940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استخدام طرائق مختلفة لقياس المواد الصلبة.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CC0270-8927-44A7-9A8D-C27795AD01DF}"/>
              </a:ext>
            </a:extLst>
          </p:cNvPr>
          <p:cNvSpPr/>
          <p:nvPr/>
        </p:nvSpPr>
        <p:spPr>
          <a:xfrm>
            <a:off x="8781049" y="1664088"/>
            <a:ext cx="3177488" cy="1261831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  <a:r>
              <a:rPr lang="ar-EG" sz="3200" b="1" dirty="0">
                <a:solidFill>
                  <a:srgbClr val="0000CC"/>
                </a:solidFill>
                <a:latin typeface="Arabic Typesetting" panose="03020402040406030203" pitchFamily="66" charset="-78"/>
              </a:rPr>
              <a:t> </a:t>
            </a:r>
            <a:endParaRPr lang="ar-BH" sz="3200" b="1" dirty="0">
              <a:solidFill>
                <a:srgbClr val="0000CC"/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299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F027-EDD4-4CB6-B8A2-E15E27734577}"/>
              </a:ext>
            </a:extLst>
          </p:cNvPr>
          <p:cNvSpPr txBox="1">
            <a:spLocks/>
          </p:cNvSpPr>
          <p:nvPr/>
        </p:nvSpPr>
        <p:spPr>
          <a:xfrm>
            <a:off x="2088827" y="325795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نقيس الأجسام الصلبة؟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AA88A2-3A02-4AFF-9C71-2A779C212E1F}"/>
              </a:ext>
            </a:extLst>
          </p:cNvPr>
          <p:cNvSpPr/>
          <p:nvPr/>
        </p:nvSpPr>
        <p:spPr>
          <a:xfrm>
            <a:off x="1904657" y="928336"/>
            <a:ext cx="9110548" cy="119233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الخاتمة: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استخدم المنظم التخطيطي لمهارة القراءة لتلخيص 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الدرس.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FDC2F72-71D2-44DB-B8B0-65FD551E5B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738000"/>
              </p:ext>
            </p:extLst>
          </p:nvPr>
        </p:nvGraphicFramePr>
        <p:xfrm>
          <a:off x="3265305" y="2248789"/>
          <a:ext cx="6389252" cy="3839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521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Graphic spid="5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498A5D-4343-43E9-810B-510199058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1" r="28692" b="27373"/>
          <a:stretch/>
        </p:blipFill>
        <p:spPr>
          <a:xfrm>
            <a:off x="2693405" y="284871"/>
            <a:ext cx="6556912" cy="628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07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2174E-17B2-46CF-9972-58D0AF797AEC}"/>
              </a:ext>
            </a:extLst>
          </p:cNvPr>
          <p:cNvSpPr/>
          <p:nvPr/>
        </p:nvSpPr>
        <p:spPr>
          <a:xfrm>
            <a:off x="2156107" y="1823208"/>
            <a:ext cx="8237912" cy="146304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الأول: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المقارنة بين خواصِّ بعض المواد الصّلبة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  <a:p>
            <a:pPr algn="r"/>
            <a:endParaRPr lang="ar-BH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31985E-1C3F-4B3B-87BE-2BF4088B55C5}"/>
              </a:ext>
            </a:extLst>
          </p:cNvPr>
          <p:cNvSpPr/>
          <p:nvPr/>
        </p:nvSpPr>
        <p:spPr>
          <a:xfrm>
            <a:off x="2156107" y="4429290"/>
            <a:ext cx="8237912" cy="146304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 الثاني: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استخدام طرائق مختلفة لقياس المواد الصّلبة.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cs typeface="+mj-cs"/>
            </a:endParaRPr>
          </a:p>
          <a:p>
            <a:pPr algn="r"/>
            <a:endParaRPr lang="ar-BH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F564A3-0F1E-48EC-B3F6-CA73763DEF7D}"/>
              </a:ext>
            </a:extLst>
          </p:cNvPr>
          <p:cNvSpPr txBox="1">
            <a:spLocks/>
          </p:cNvSpPr>
          <p:nvPr/>
        </p:nvSpPr>
        <p:spPr>
          <a:xfrm>
            <a:off x="1561864" y="527792"/>
            <a:ext cx="837852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66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أهْداف الدَّرْس</a:t>
            </a:r>
            <a:endParaRPr lang="en-US" sz="66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331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E356D-6EF8-4F27-813A-09CFB37156EF}"/>
              </a:ext>
            </a:extLst>
          </p:cNvPr>
          <p:cNvSpPr txBox="1">
            <a:spLocks/>
          </p:cNvSpPr>
          <p:nvPr/>
        </p:nvSpPr>
        <p:spPr>
          <a:xfrm>
            <a:off x="521284" y="365125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ما المادة الصلبة؟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A33C56-3EA5-48EC-B396-0C2F613B12FC}"/>
              </a:ext>
            </a:extLst>
          </p:cNvPr>
          <p:cNvSpPr/>
          <p:nvPr/>
        </p:nvSpPr>
        <p:spPr>
          <a:xfrm>
            <a:off x="9350863" y="967666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28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FBDAD8-730F-4818-BDFC-12450621D072}"/>
              </a:ext>
            </a:extLst>
          </p:cNvPr>
          <p:cNvSpPr/>
          <p:nvPr/>
        </p:nvSpPr>
        <p:spPr>
          <a:xfrm>
            <a:off x="701336" y="967666"/>
            <a:ext cx="8317280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المقارنة بين خواص بعض المواد الصلبة.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BEA834-F0EB-4BD3-9A5D-8B84B4678375}"/>
              </a:ext>
            </a:extLst>
          </p:cNvPr>
          <p:cNvSpPr/>
          <p:nvPr/>
        </p:nvSpPr>
        <p:spPr>
          <a:xfrm>
            <a:off x="701336" y="3532909"/>
            <a:ext cx="11382812" cy="234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36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اذكر أمثلة لمواد صلبة موجودةٍ حوْلنا؟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3600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---------------------------------------------------------------------------------------------------------------------------------------------------------------------------------------------------------------------</a:t>
            </a:r>
            <a:endParaRPr lang="en-US" sz="3600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E3A73B8-88B5-4F00-AC5F-52BB15764BCE}"/>
              </a:ext>
            </a:extLst>
          </p:cNvPr>
          <p:cNvSpPr/>
          <p:nvPr/>
        </p:nvSpPr>
        <p:spPr>
          <a:xfrm>
            <a:off x="8853671" y="1799143"/>
            <a:ext cx="2623300" cy="1525948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800" b="1" dirty="0">
                <a:solidFill>
                  <a:srgbClr val="0000CC"/>
                </a:solidFill>
                <a:latin typeface="Arabic Typesetting" panose="03020402040406030203" pitchFamily="66" charset="-78"/>
              </a:rPr>
              <a:t>أمثلة على المواد الصّلبة</a:t>
            </a:r>
          </a:p>
        </p:txBody>
      </p:sp>
    </p:spTree>
    <p:extLst>
      <p:ext uri="{BB962C8B-B14F-4D97-AF65-F5344CB8AC3E}">
        <p14:creationId xmlns:p14="http://schemas.microsoft.com/office/powerpoint/2010/main" val="329427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__Users_abdod_Desktop_flash_تنوع المادة_ITG02_INTM1_Sci1_52_T_2_ANM.swf - Internet Explorer 2020-03-05 07-35-44">
            <a:hlinkClick r:id="" action="ppaction://media"/>
            <a:extLst>
              <a:ext uri="{FF2B5EF4-FFF2-40B4-BE49-F238E27FC236}">
                <a16:creationId xmlns:a16="http://schemas.microsoft.com/office/drawing/2014/main" id="{7A47753B-4E97-43DE-ACD6-F3580D4821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751" y="571500"/>
            <a:ext cx="80772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28646F-7038-43DA-A53F-7A0703EF3D2D}"/>
              </a:ext>
            </a:extLst>
          </p:cNvPr>
          <p:cNvSpPr txBox="1">
            <a:spLocks/>
          </p:cNvSpPr>
          <p:nvPr/>
        </p:nvSpPr>
        <p:spPr>
          <a:xfrm>
            <a:off x="521284" y="87776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ما المادة الصلبة؟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1CD00D-CDCF-4827-93EE-86E507BA0A22}"/>
              </a:ext>
            </a:extLst>
          </p:cNvPr>
          <p:cNvSpPr/>
          <p:nvPr/>
        </p:nvSpPr>
        <p:spPr>
          <a:xfrm>
            <a:off x="9508280" y="571500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1C9C23-0962-423F-AB4D-CEBE0F853785}"/>
              </a:ext>
            </a:extLst>
          </p:cNvPr>
          <p:cNvSpPr/>
          <p:nvPr/>
        </p:nvSpPr>
        <p:spPr>
          <a:xfrm>
            <a:off x="1098833" y="571500"/>
            <a:ext cx="8077200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المقارنة بين خواص بعض المواد الصلبة.</a:t>
            </a:r>
          </a:p>
        </p:txBody>
      </p:sp>
    </p:spTree>
    <p:extLst>
      <p:ext uri="{BB962C8B-B14F-4D97-AF65-F5344CB8AC3E}">
        <p14:creationId xmlns:p14="http://schemas.microsoft.com/office/powerpoint/2010/main" val="123765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9FD2802-27EB-4D91-B223-9D0AF804E414}"/>
              </a:ext>
            </a:extLst>
          </p:cNvPr>
          <p:cNvSpPr txBox="1">
            <a:spLocks/>
          </p:cNvSpPr>
          <p:nvPr/>
        </p:nvSpPr>
        <p:spPr>
          <a:xfrm>
            <a:off x="521284" y="365125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ما المادة الصلبة؟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235128-552D-4C13-8589-A90942FB8892}"/>
              </a:ext>
            </a:extLst>
          </p:cNvPr>
          <p:cNvSpPr/>
          <p:nvPr/>
        </p:nvSpPr>
        <p:spPr>
          <a:xfrm>
            <a:off x="3877323" y="3532909"/>
            <a:ext cx="8096839" cy="2344107"/>
          </a:xfrm>
          <a:prstGeom prst="rect">
            <a:avLst/>
          </a:prstGeom>
          <a:solidFill>
            <a:srgbClr val="BFC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28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احْضِر بعض المواد الصّلبة التي تراها حوْلك وقم بتفحُّصها واستنتج بعض خواصِّها</a:t>
            </a:r>
            <a:r>
              <a:rPr lang="ar-EG" sz="28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؟</a:t>
            </a:r>
            <a:endParaRPr lang="ar-BH" sz="2800" b="1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2800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--------------------------------------------------------------------------------------------------------------------------------</a:t>
            </a:r>
            <a:endParaRPr lang="en-US" sz="2800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1A7BEA-A39D-44A1-AA6C-30B620792A5E}"/>
              </a:ext>
            </a:extLst>
          </p:cNvPr>
          <p:cNvSpPr/>
          <p:nvPr/>
        </p:nvSpPr>
        <p:spPr>
          <a:xfrm>
            <a:off x="8853671" y="1799143"/>
            <a:ext cx="2623300" cy="1525948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800" b="1" dirty="0">
                <a:solidFill>
                  <a:srgbClr val="0000CC"/>
                </a:solidFill>
                <a:latin typeface="Arabic Typesetting" panose="03020402040406030203" pitchFamily="66" charset="-78"/>
              </a:rPr>
              <a:t>أمثلة على المواد الصّلبة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174482-3595-4BB5-9977-1B2AAECF960E}"/>
              </a:ext>
            </a:extLst>
          </p:cNvPr>
          <p:cNvSpPr/>
          <p:nvPr/>
        </p:nvSpPr>
        <p:spPr>
          <a:xfrm>
            <a:off x="9350863" y="967666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28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68C2E8-C29C-4824-A11F-FE415135B5C3}"/>
              </a:ext>
            </a:extLst>
          </p:cNvPr>
          <p:cNvSpPr/>
          <p:nvPr/>
        </p:nvSpPr>
        <p:spPr>
          <a:xfrm>
            <a:off x="701336" y="967666"/>
            <a:ext cx="8317280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المقارنة بين خواص بعض المواد الصلبة.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AC7867-BEFE-4CF1-ACDD-645943691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20" r="28806"/>
          <a:stretch/>
        </p:blipFill>
        <p:spPr>
          <a:xfrm>
            <a:off x="147810" y="1668513"/>
            <a:ext cx="3599486" cy="479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1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E78D74FE-8F90-4855-92C0-93C0F6A01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2665" y="541098"/>
            <a:ext cx="8077200" cy="5715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24B995C-593F-4858-9AB1-43CF275B6390}"/>
              </a:ext>
            </a:extLst>
          </p:cNvPr>
          <p:cNvSpPr txBox="1">
            <a:spLocks/>
          </p:cNvSpPr>
          <p:nvPr/>
        </p:nvSpPr>
        <p:spPr>
          <a:xfrm>
            <a:off x="282746" y="73579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ما المادة الصلبة؟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FA88F0-3469-4A4A-A690-E1054A4D621F}"/>
              </a:ext>
            </a:extLst>
          </p:cNvPr>
          <p:cNvSpPr/>
          <p:nvPr/>
        </p:nvSpPr>
        <p:spPr>
          <a:xfrm>
            <a:off x="9350863" y="601902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28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1CC2FF-38F3-43B8-B812-742A2A3065BF}"/>
              </a:ext>
            </a:extLst>
          </p:cNvPr>
          <p:cNvSpPr/>
          <p:nvPr/>
        </p:nvSpPr>
        <p:spPr>
          <a:xfrm>
            <a:off x="701336" y="601902"/>
            <a:ext cx="8317280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المقارنة بين خواص بعض المواد الصلبة.</a:t>
            </a:r>
          </a:p>
        </p:txBody>
      </p:sp>
    </p:spTree>
    <p:extLst>
      <p:ext uri="{BB962C8B-B14F-4D97-AF65-F5344CB8AC3E}">
        <p14:creationId xmlns:p14="http://schemas.microsoft.com/office/powerpoint/2010/main" val="162828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7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1AED6-4404-42BB-8D94-4645D72C9BAA}"/>
              </a:ext>
            </a:extLst>
          </p:cNvPr>
          <p:cNvSpPr txBox="1">
            <a:spLocks/>
          </p:cNvSpPr>
          <p:nvPr/>
        </p:nvSpPr>
        <p:spPr>
          <a:xfrm>
            <a:off x="1548226" y="312873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ما المادة الصلبة؟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55351E-E7ED-47B0-AD79-E4D7339E7086}"/>
              </a:ext>
            </a:extLst>
          </p:cNvPr>
          <p:cNvSpPr/>
          <p:nvPr/>
        </p:nvSpPr>
        <p:spPr>
          <a:xfrm>
            <a:off x="4963886" y="3532910"/>
            <a:ext cx="7228114" cy="2122302"/>
          </a:xfrm>
          <a:prstGeom prst="rect">
            <a:avLst/>
          </a:prstGeom>
          <a:solidFill>
            <a:srgbClr val="BFC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2400" b="1" dirty="0">
                <a:solidFill>
                  <a:srgbClr val="FF0000"/>
                </a:solidFill>
                <a:cs typeface="+mj-cs"/>
              </a:rPr>
              <a:t>نستنتج أن: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2400" b="1" dirty="0">
                <a:solidFill>
                  <a:srgbClr val="00B050"/>
                </a:solidFill>
                <a:cs typeface="+mj-cs"/>
              </a:rPr>
              <a:t>المادة الصّلبة لها شكل محدَّد خاصٌّ بها.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2400" b="1" dirty="0">
                <a:solidFill>
                  <a:srgbClr val="00B050"/>
                </a:solidFill>
                <a:cs typeface="+mj-cs"/>
              </a:rPr>
              <a:t>بعض المواد الصّلبة تنثني وبعضها يتكسَّر عند ثنْيه.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2400" b="1" dirty="0">
                <a:solidFill>
                  <a:srgbClr val="00B050"/>
                </a:solidFill>
                <a:cs typeface="+mj-cs"/>
              </a:rPr>
              <a:t>بعض المواد الصّلبة يطْفو على الماء وبعضها الآخر يغوصُ فيه.</a:t>
            </a:r>
            <a:endParaRPr lang="en-US" sz="2400" dirty="0">
              <a:solidFill>
                <a:srgbClr val="00B050"/>
              </a:solidFill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05B0A3-FF8A-4E29-9DA3-4B46597BBC08}"/>
              </a:ext>
            </a:extLst>
          </p:cNvPr>
          <p:cNvSpPr/>
          <p:nvPr/>
        </p:nvSpPr>
        <p:spPr>
          <a:xfrm>
            <a:off x="9350863" y="967666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28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F73CE4-C1A3-4AC9-8E2F-B8CDE0CEC94E}"/>
              </a:ext>
            </a:extLst>
          </p:cNvPr>
          <p:cNvSpPr/>
          <p:nvPr/>
        </p:nvSpPr>
        <p:spPr>
          <a:xfrm>
            <a:off x="701336" y="967666"/>
            <a:ext cx="8317280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المقارنة بين خواص بعض المواد الصلبة.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1301F21-1C72-4228-B3A7-528450199CEA}"/>
              </a:ext>
            </a:extLst>
          </p:cNvPr>
          <p:cNvSpPr/>
          <p:nvPr/>
        </p:nvSpPr>
        <p:spPr>
          <a:xfrm>
            <a:off x="9018616" y="2063259"/>
            <a:ext cx="2402540" cy="1004372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3200" b="1" dirty="0">
                <a:solidFill>
                  <a:srgbClr val="0000CC"/>
                </a:solidFill>
                <a:latin typeface="Arabic Typesetting" panose="03020402040406030203" pitchFamily="66" charset="-78"/>
              </a:rPr>
              <a:t>الاستنتاج</a:t>
            </a:r>
            <a:endParaRPr lang="en-US" sz="3200" b="1" dirty="0">
              <a:solidFill>
                <a:srgbClr val="0000CC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C41A7-C19E-448A-8C41-9DBA3A8A2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20" r="28806"/>
          <a:stretch/>
        </p:blipFill>
        <p:spPr>
          <a:xfrm>
            <a:off x="1143980" y="1650233"/>
            <a:ext cx="3585442" cy="477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1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756D4-A825-4B36-ABA4-9310AA9FF96F}"/>
              </a:ext>
            </a:extLst>
          </p:cNvPr>
          <p:cNvSpPr txBox="1">
            <a:spLocks/>
          </p:cNvSpPr>
          <p:nvPr/>
        </p:nvSpPr>
        <p:spPr>
          <a:xfrm>
            <a:off x="1841357" y="276178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ما المادة الصلبة؟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9950CF-A8B8-4E9C-9E6F-C11F8162FBD5}"/>
              </a:ext>
            </a:extLst>
          </p:cNvPr>
          <p:cNvSpPr/>
          <p:nvPr/>
        </p:nvSpPr>
        <p:spPr>
          <a:xfrm>
            <a:off x="4611188" y="3532910"/>
            <a:ext cx="7222125" cy="1337396"/>
          </a:xfrm>
          <a:prstGeom prst="rect">
            <a:avLst/>
          </a:prstGeom>
          <a:solidFill>
            <a:srgbClr val="BFC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2800" b="1" dirty="0">
                <a:solidFill>
                  <a:srgbClr val="FF0000"/>
                </a:solidFill>
                <a:cs typeface="+mj-cs"/>
              </a:rPr>
              <a:t>نستنتج أن: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2800" b="1" dirty="0">
                <a:solidFill>
                  <a:srgbClr val="00B050"/>
                </a:solidFill>
                <a:cs typeface="+mj-cs"/>
              </a:rPr>
              <a:t>قد تكون المواد الصّلبة قاسية أو ليِّنة أو قابلة للتَّشكيل.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2800" b="1" dirty="0">
                <a:solidFill>
                  <a:srgbClr val="00B050"/>
                </a:solidFill>
                <a:cs typeface="+mj-cs"/>
              </a:rPr>
              <a:t>بعض المواد الصّلبة خشنة وبعضها ناعمة وبعضها لزِجةً.</a:t>
            </a:r>
            <a:endParaRPr lang="en-US" sz="2800" dirty="0">
              <a:solidFill>
                <a:srgbClr val="00B050"/>
              </a:solidFill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083F5E-7CEE-4CE7-B0C8-5EFD55C7377B}"/>
              </a:ext>
            </a:extLst>
          </p:cNvPr>
          <p:cNvSpPr/>
          <p:nvPr/>
        </p:nvSpPr>
        <p:spPr>
          <a:xfrm>
            <a:off x="9350863" y="967666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28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FD99AB-844D-439F-9613-851413A9E455}"/>
              </a:ext>
            </a:extLst>
          </p:cNvPr>
          <p:cNvSpPr/>
          <p:nvPr/>
        </p:nvSpPr>
        <p:spPr>
          <a:xfrm>
            <a:off x="701336" y="967666"/>
            <a:ext cx="8317280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المقارنة بين خواص بعض المواد الصلبة.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8B304-3A77-4DA5-B6D7-DA5F828E36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96" r="29022"/>
          <a:stretch/>
        </p:blipFill>
        <p:spPr>
          <a:xfrm>
            <a:off x="701336" y="1775875"/>
            <a:ext cx="3437906" cy="457133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EA0B791-E175-4BC7-BDEA-5D1F59F5A06A}"/>
              </a:ext>
            </a:extLst>
          </p:cNvPr>
          <p:cNvSpPr/>
          <p:nvPr/>
        </p:nvSpPr>
        <p:spPr>
          <a:xfrm>
            <a:off x="9018616" y="2063259"/>
            <a:ext cx="2402540" cy="1004372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3200" b="1" dirty="0">
                <a:solidFill>
                  <a:srgbClr val="0000CC"/>
                </a:solidFill>
                <a:latin typeface="Arabic Typesetting" panose="03020402040406030203" pitchFamily="66" charset="-78"/>
              </a:rPr>
              <a:t>الاستنتاج</a:t>
            </a:r>
            <a:endParaRPr lang="en-US" sz="3200" b="1" dirty="0">
              <a:solidFill>
                <a:srgbClr val="0000CC"/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300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 animBg="1"/>
      <p:bldP spid="10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210a2546-66cf-44fd-a613-8623ccd4da95" xsi:nil="true"/>
    <Templates xmlns="210a2546-66cf-44fd-a613-8623ccd4da95" xsi:nil="true"/>
    <Self_Registration_Enabled xmlns="210a2546-66cf-44fd-a613-8623ccd4da95" xsi:nil="true"/>
    <Members xmlns="210a2546-66cf-44fd-a613-8623ccd4da95">
      <UserInfo>
        <DisplayName/>
        <AccountId xsi:nil="true"/>
        <AccountType/>
      </UserInfo>
    </Members>
    <Has_Leaders_Only_SectionGroup xmlns="210a2546-66cf-44fd-a613-8623ccd4da95" xsi:nil="true"/>
    <Teachers xmlns="210a2546-66cf-44fd-a613-8623ccd4da95">
      <UserInfo>
        <DisplayName/>
        <AccountId xsi:nil="true"/>
        <AccountType/>
      </UserInfo>
    </Teachers>
    <Invited_Leaders xmlns="210a2546-66cf-44fd-a613-8623ccd4da95" xsi:nil="true"/>
    <NotebookType xmlns="210a2546-66cf-44fd-a613-8623ccd4da95" xsi:nil="true"/>
    <Invited_Teachers xmlns="210a2546-66cf-44fd-a613-8623ccd4da95" xsi:nil="true"/>
    <Invited_Students xmlns="210a2546-66cf-44fd-a613-8623ccd4da95" xsi:nil="true"/>
    <Owner xmlns="210a2546-66cf-44fd-a613-8623ccd4da95">
      <UserInfo>
        <DisplayName/>
        <AccountId xsi:nil="true"/>
        <AccountType/>
      </UserInfo>
    </Owner>
    <CultureName xmlns="210a2546-66cf-44fd-a613-8623ccd4da95" xsi:nil="true"/>
    <Student_Groups xmlns="210a2546-66cf-44fd-a613-8623ccd4da95">
      <UserInfo>
        <DisplayName/>
        <AccountId xsi:nil="true"/>
        <AccountType/>
      </UserInfo>
    </Student_Groups>
    <DefaultSectionNames xmlns="210a2546-66cf-44fd-a613-8623ccd4da95" xsi:nil="true"/>
    <Is_Collaboration_Space_Locked xmlns="210a2546-66cf-44fd-a613-8623ccd4da95" xsi:nil="true"/>
    <Invited_Members xmlns="210a2546-66cf-44fd-a613-8623ccd4da95" xsi:nil="true"/>
    <Has_Teacher_Only_SectionGroup xmlns="210a2546-66cf-44fd-a613-8623ccd4da95" xsi:nil="true"/>
    <Students xmlns="210a2546-66cf-44fd-a613-8623ccd4da95">
      <UserInfo>
        <DisplayName/>
        <AccountId xsi:nil="true"/>
        <AccountType/>
      </UserInfo>
    </Students>
    <Leaders xmlns="210a2546-66cf-44fd-a613-8623ccd4da95">
      <UserInfo>
        <DisplayName/>
        <AccountId xsi:nil="true"/>
        <AccountType/>
      </UserInfo>
    </Leaders>
    <Member_Groups xmlns="210a2546-66cf-44fd-a613-8623ccd4da95">
      <UserInfo>
        <DisplayName/>
        <AccountId xsi:nil="true"/>
        <AccountType/>
      </UserInfo>
    </Member_Groups>
    <FolderType xmlns="210a2546-66cf-44fd-a613-8623ccd4da9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1360E6F25F8A4E8C95EB4FE0081D25" ma:contentTypeVersion="34" ma:contentTypeDescription="Create a new document." ma:contentTypeScope="" ma:versionID="513b9bcc684ecd56db799bdc78fba9d2">
  <xsd:schema xmlns:xsd="http://www.w3.org/2001/XMLSchema" xmlns:xs="http://www.w3.org/2001/XMLSchema" xmlns:p="http://schemas.microsoft.com/office/2006/metadata/properties" xmlns:ns3="210a2546-66cf-44fd-a613-8623ccd4da95" xmlns:ns4="1d216c13-3416-4969-8ff6-d01fa8c3a2c4" targetNamespace="http://schemas.microsoft.com/office/2006/metadata/properties" ma:root="true" ma:fieldsID="7b4552455bd1fb3527080f4e28b25e38" ns3:_="" ns4:_="">
    <xsd:import namespace="210a2546-66cf-44fd-a613-8623ccd4da95"/>
    <xsd:import namespace="1d216c13-3416-4969-8ff6-d01fa8c3a2c4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Leaders" minOccurs="0"/>
                <xsd:element ref="ns3:Members" minOccurs="0"/>
                <xsd:element ref="ns3:Member_Groups" minOccurs="0"/>
                <xsd:element ref="ns3:Invited_Leaders" minOccurs="0"/>
                <xsd:element ref="ns3:Invited_Members" minOccurs="0"/>
                <xsd:element ref="ns3:Has_Leaders_Only_SectionGroup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a2546-66cf-44fd-a613-8623ccd4da9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Leaders" ma:index="26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7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8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9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0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31" nillable="true" ma:displayName="Has Leaders Only SectionGroup" ma:internalName="Has_Leaders_Only_SectionGroup">
      <xsd:simpleType>
        <xsd:restriction base="dms:Boolean"/>
      </xsd:simpleType>
    </xsd:element>
    <xsd:element name="MediaServiceMetadata" ma:index="3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4" nillable="true" ma:displayName="MediaServiceAutoTags" ma:internalName="MediaServiceAutoTags" ma:readOnly="true">
      <xsd:simpleType>
        <xsd:restriction base="dms:Text"/>
      </xsd:simpleType>
    </xsd:element>
    <xsd:element name="MediaServiceOCR" ma:index="3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16c13-3416-4969-8ff6-d01fa8c3a2c4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2A8A1A-FA7E-409D-BD93-DE1C6BCF9939}">
  <ds:schemaRefs>
    <ds:schemaRef ds:uri="http://purl.org/dc/elements/1.1/"/>
    <ds:schemaRef ds:uri="1d216c13-3416-4969-8ff6-d01fa8c3a2c4"/>
    <ds:schemaRef ds:uri="210a2546-66cf-44fd-a613-8623ccd4da95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42505D4-38BA-4A3C-BE57-83C7F40EFF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0a2546-66cf-44fd-a613-8623ccd4da95"/>
    <ds:schemaRef ds:uri="1d216c13-3416-4969-8ff6-d01fa8c3a2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B691B7-8955-4BC1-9DFB-3B2AE8AE79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247</TotalTime>
  <Words>592</Words>
  <Application>Microsoft Office PowerPoint</Application>
  <PresentationFormat>Widescreen</PresentationFormat>
  <Paragraphs>143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Arabic Typesetting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user</cp:lastModifiedBy>
  <cp:revision>35</cp:revision>
  <dcterms:created xsi:type="dcterms:W3CDTF">2020-03-04T10:47:58Z</dcterms:created>
  <dcterms:modified xsi:type="dcterms:W3CDTF">2020-03-10T06:58:52Z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0x010100211360E6F25F8A4E8C95EB4FE0081D25</vt:lpwstr>
  </property>
</Properties>
</file>