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howGuides="1">
      <p:cViewPr varScale="1">
        <p:scale>
          <a:sx n="62" d="100"/>
          <a:sy n="62" d="100"/>
        </p:scale>
        <p:origin x="-954" y="-78"/>
      </p:cViewPr>
      <p:guideLst>
        <p:guide orient="horz" pos="431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0580-E268-41EA-915A-6D2244E4BE6B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35B17-076A-4CC3-88C2-2F4033688278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0580-E268-41EA-915A-6D2244E4BE6B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35B17-076A-4CC3-88C2-2F4033688278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0580-E268-41EA-915A-6D2244E4BE6B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35B17-076A-4CC3-88C2-2F4033688278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0580-E268-41EA-915A-6D2244E4BE6B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35B17-076A-4CC3-88C2-2F4033688278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0580-E268-41EA-915A-6D2244E4BE6B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35B17-076A-4CC3-88C2-2F4033688278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0580-E268-41EA-915A-6D2244E4BE6B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35B17-076A-4CC3-88C2-2F4033688278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0580-E268-41EA-915A-6D2244E4BE6B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35B17-076A-4CC3-88C2-2F4033688278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0580-E268-41EA-915A-6D2244E4BE6B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35B17-076A-4CC3-88C2-2F4033688278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0580-E268-41EA-915A-6D2244E4BE6B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35B17-076A-4CC3-88C2-2F4033688278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0580-E268-41EA-915A-6D2244E4BE6B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35B17-076A-4CC3-88C2-2F4033688278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0580-E268-41EA-915A-6D2244E4BE6B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35B17-076A-4CC3-88C2-2F4033688278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40580-E268-41EA-915A-6D2244E4BE6B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35B17-076A-4CC3-88C2-2F4033688278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55776" y="2132856"/>
            <a:ext cx="4176464" cy="19442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 smtClean="0"/>
              <a:t>تطبيقات عامة </a:t>
            </a:r>
          </a:p>
          <a:p>
            <a:pPr algn="ctr"/>
            <a:r>
              <a:rPr lang="ar-SA" sz="4800" dirty="0" smtClean="0"/>
              <a:t>وحدة غذائي</a:t>
            </a:r>
            <a:endParaRPr lang="ar-SA" sz="4800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93.jpg"/>
          <p:cNvPicPr>
            <a:picLocks noChangeAspect="1"/>
          </p:cNvPicPr>
          <p:nvPr/>
        </p:nvPicPr>
        <p:blipFill>
          <a:blip r:embed="rId2" cstate="print"/>
          <a:srcRect l="5781" t="15350" r="8948" b="20601"/>
          <a:stretch>
            <a:fillRect/>
          </a:stretch>
        </p:blipFill>
        <p:spPr>
          <a:xfrm>
            <a:off x="1763688" y="260648"/>
            <a:ext cx="6192688" cy="640261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2123728" y="1772816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sym typeface="Wingdings"/>
              </a:rPr>
              <a:t></a:t>
            </a:r>
            <a:endParaRPr lang="ar-SA" sz="2800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195736" y="1124744"/>
            <a:ext cx="4320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sym typeface="Wingdings"/>
              </a:rPr>
              <a:t></a:t>
            </a:r>
            <a:endParaRPr lang="ar-SA" sz="28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2699792" y="1484784"/>
            <a:ext cx="496855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تقطع السلطة قطعا كبيرة حتى لا تفقد فيتاميناتها.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2123728" y="2492896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sym typeface="Wingdings"/>
              </a:rPr>
              <a:t></a:t>
            </a:r>
            <a:endParaRPr lang="ar-SA" sz="2800" dirty="0"/>
          </a:p>
        </p:txBody>
      </p:sp>
      <p:sp>
        <p:nvSpPr>
          <p:cNvPr id="7" name="مربع نص 6"/>
          <p:cNvSpPr txBox="1"/>
          <p:nvPr/>
        </p:nvSpPr>
        <p:spPr>
          <a:xfrm>
            <a:off x="2123728" y="4653136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sym typeface="Wingdings"/>
              </a:rPr>
              <a:t></a:t>
            </a:r>
            <a:endParaRPr lang="ar-SA" sz="28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2195736" y="3861048"/>
            <a:ext cx="5040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sym typeface="Wingdings"/>
              </a:rPr>
              <a:t></a:t>
            </a:r>
            <a:endParaRPr lang="ar-SA" sz="28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2195736" y="3212976"/>
            <a:ext cx="4320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sym typeface="Wingdings"/>
              </a:rPr>
              <a:t></a:t>
            </a:r>
            <a:endParaRPr lang="ar-SA" sz="28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3851920" y="3573016"/>
            <a:ext cx="374441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الفاصوليا من الخضراوات القرنية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4932040" y="6165304"/>
            <a:ext cx="288032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 smtClean="0">
                <a:solidFill>
                  <a:srgbClr val="FF0000"/>
                </a:solidFill>
              </a:rPr>
              <a:t>لأنها </a:t>
            </a:r>
            <a:r>
              <a:rPr lang="ar-SA" dirty="0" smtClean="0">
                <a:solidFill>
                  <a:srgbClr val="FF0000"/>
                </a:solidFill>
              </a:rPr>
              <a:t>سريعة العطب.</a:t>
            </a:r>
            <a:endParaRPr lang="ar-SA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94.jpg"/>
          <p:cNvPicPr>
            <a:picLocks noChangeAspect="1"/>
          </p:cNvPicPr>
          <p:nvPr/>
        </p:nvPicPr>
        <p:blipFill>
          <a:blip r:embed="rId2" cstate="print"/>
          <a:srcRect l="5197" t="4851" r="8087" b="19550"/>
          <a:stretch>
            <a:fillRect/>
          </a:stretch>
        </p:blipFill>
        <p:spPr>
          <a:xfrm>
            <a:off x="1835696" y="116632"/>
            <a:ext cx="5557800" cy="6669360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1691680" y="6309320"/>
            <a:ext cx="532859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تغطيته بقليل من عصير الليمون او وضعه في ماء محلى (بالسكر)</a:t>
            </a:r>
            <a:endParaRPr lang="ar-SA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95.jpg"/>
          <p:cNvPicPr>
            <a:picLocks noChangeAspect="1"/>
          </p:cNvPicPr>
          <p:nvPr/>
        </p:nvPicPr>
        <p:blipFill>
          <a:blip r:embed="rId2" cstate="print"/>
          <a:srcRect l="5197" t="3801" r="9532" b="19550"/>
          <a:stretch>
            <a:fillRect/>
          </a:stretch>
        </p:blipFill>
        <p:spPr>
          <a:xfrm>
            <a:off x="1835696" y="188640"/>
            <a:ext cx="5256584" cy="6503909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6156176" y="1916832"/>
            <a:ext cx="7200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ط ، م</a:t>
            </a:r>
            <a:endParaRPr lang="ar-SA" dirty="0"/>
          </a:p>
        </p:txBody>
      </p:sp>
      <p:sp>
        <p:nvSpPr>
          <p:cNvPr id="4" name="مربع نص 3"/>
          <p:cNvSpPr txBox="1"/>
          <p:nvPr/>
        </p:nvSpPr>
        <p:spPr>
          <a:xfrm>
            <a:off x="6444208" y="2708920"/>
            <a:ext cx="28803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م</a:t>
            </a:r>
            <a:endParaRPr lang="ar-SA" dirty="0"/>
          </a:p>
        </p:txBody>
      </p:sp>
      <p:sp>
        <p:nvSpPr>
          <p:cNvPr id="5" name="مربع نص 4"/>
          <p:cNvSpPr txBox="1"/>
          <p:nvPr/>
        </p:nvSpPr>
        <p:spPr>
          <a:xfrm>
            <a:off x="6228184" y="5949280"/>
            <a:ext cx="7200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ط ، م</a:t>
            </a:r>
            <a:endParaRPr lang="ar-SA" dirty="0"/>
          </a:p>
        </p:txBody>
      </p:sp>
      <p:sp>
        <p:nvSpPr>
          <p:cNvPr id="6" name="مربع نص 5"/>
          <p:cNvSpPr txBox="1"/>
          <p:nvPr/>
        </p:nvSpPr>
        <p:spPr>
          <a:xfrm>
            <a:off x="2267744" y="1988840"/>
            <a:ext cx="36004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ط</a:t>
            </a:r>
            <a:endParaRPr lang="ar-SA" dirty="0"/>
          </a:p>
        </p:txBody>
      </p:sp>
      <p:sp>
        <p:nvSpPr>
          <p:cNvPr id="7" name="مربع نص 6"/>
          <p:cNvSpPr txBox="1"/>
          <p:nvPr/>
        </p:nvSpPr>
        <p:spPr>
          <a:xfrm>
            <a:off x="6444208" y="3501008"/>
            <a:ext cx="28803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م</a:t>
            </a:r>
            <a:endParaRPr lang="ar-SA" dirty="0"/>
          </a:p>
        </p:txBody>
      </p:sp>
      <p:sp>
        <p:nvSpPr>
          <p:cNvPr id="8" name="مربع نص 7"/>
          <p:cNvSpPr txBox="1"/>
          <p:nvPr/>
        </p:nvSpPr>
        <p:spPr>
          <a:xfrm>
            <a:off x="6444208" y="4293096"/>
            <a:ext cx="28803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م</a:t>
            </a:r>
            <a:endParaRPr lang="ar-SA" dirty="0"/>
          </a:p>
        </p:txBody>
      </p:sp>
      <p:sp>
        <p:nvSpPr>
          <p:cNvPr id="9" name="مربع نص 8"/>
          <p:cNvSpPr txBox="1"/>
          <p:nvPr/>
        </p:nvSpPr>
        <p:spPr>
          <a:xfrm>
            <a:off x="6444208" y="5085184"/>
            <a:ext cx="28803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م</a:t>
            </a:r>
            <a:endParaRPr lang="ar-SA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96.jpg"/>
          <p:cNvPicPr>
            <a:picLocks noChangeAspect="1"/>
          </p:cNvPicPr>
          <p:nvPr/>
        </p:nvPicPr>
        <p:blipFill>
          <a:blip r:embed="rId2" cstate="print"/>
          <a:srcRect l="5197" t="3801" r="10978" b="20600"/>
          <a:stretch>
            <a:fillRect/>
          </a:stretch>
        </p:blipFill>
        <p:spPr>
          <a:xfrm>
            <a:off x="1907704" y="260648"/>
            <a:ext cx="5112568" cy="6346636"/>
          </a:xfrm>
          <a:prstGeom prst="rect">
            <a:avLst/>
          </a:prstGeom>
        </p:spPr>
      </p:pic>
      <p:cxnSp>
        <p:nvCxnSpPr>
          <p:cNvPr id="3" name="رابط مستقيم 2"/>
          <p:cNvCxnSpPr/>
          <p:nvPr/>
        </p:nvCxnSpPr>
        <p:spPr>
          <a:xfrm>
            <a:off x="6732240" y="2852936"/>
            <a:ext cx="0" cy="20882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رابط مستقيم 4"/>
          <p:cNvCxnSpPr/>
          <p:nvPr/>
        </p:nvCxnSpPr>
        <p:spPr>
          <a:xfrm flipH="1">
            <a:off x="4788024" y="2492896"/>
            <a:ext cx="14401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رابط مستقيم 6"/>
          <p:cNvCxnSpPr/>
          <p:nvPr/>
        </p:nvCxnSpPr>
        <p:spPr>
          <a:xfrm>
            <a:off x="4788024" y="3501008"/>
            <a:ext cx="0" cy="15121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رابط مستقيم 7"/>
          <p:cNvCxnSpPr/>
          <p:nvPr/>
        </p:nvCxnSpPr>
        <p:spPr>
          <a:xfrm>
            <a:off x="5724128" y="3933056"/>
            <a:ext cx="0" cy="15121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رابط مستقيم 10"/>
          <p:cNvCxnSpPr/>
          <p:nvPr/>
        </p:nvCxnSpPr>
        <p:spPr>
          <a:xfrm flipH="1">
            <a:off x="4644008" y="2996952"/>
            <a:ext cx="115212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رابط مستقيم 12"/>
          <p:cNvCxnSpPr/>
          <p:nvPr/>
        </p:nvCxnSpPr>
        <p:spPr>
          <a:xfrm flipH="1">
            <a:off x="5652120" y="3501008"/>
            <a:ext cx="50405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rot="5400000" flipH="1" flipV="1">
            <a:off x="4499992" y="4725144"/>
            <a:ext cx="14401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رابط مستقيم 13"/>
          <p:cNvCxnSpPr/>
          <p:nvPr/>
        </p:nvCxnSpPr>
        <p:spPr>
          <a:xfrm rot="5400000" flipH="1" flipV="1">
            <a:off x="5760132" y="4977172"/>
            <a:ext cx="9361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مربع نص 14"/>
          <p:cNvSpPr txBox="1"/>
          <p:nvPr/>
        </p:nvSpPr>
        <p:spPr>
          <a:xfrm>
            <a:off x="5364088" y="5949280"/>
            <a:ext cx="8640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solidFill>
                  <a:srgbClr val="FF0000"/>
                </a:solidFill>
              </a:rPr>
              <a:t>فراولة</a:t>
            </a:r>
            <a:endParaRPr lang="ar-SA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52</Words>
  <Application>Microsoft Office PowerPoint</Application>
  <PresentationFormat>عرض على الشاشة (3:4)‏</PresentationFormat>
  <Paragraphs>20</Paragraphs>
  <Slides>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 </dc:creator>
  <cp:lastModifiedBy>mady</cp:lastModifiedBy>
  <cp:revision>9</cp:revision>
  <dcterms:created xsi:type="dcterms:W3CDTF">2013-06-28T13:26:15Z</dcterms:created>
  <dcterms:modified xsi:type="dcterms:W3CDTF">2013-06-30T18:05:33Z</dcterms:modified>
</cp:coreProperties>
</file>