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954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0580-E268-41EA-915A-6D2244E4BE6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5B17-076A-4CC3-88C2-2F403368827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55776" y="2132856"/>
            <a:ext cx="417646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تطبيقات عامة </a:t>
            </a:r>
          </a:p>
          <a:p>
            <a:pPr algn="ctr"/>
            <a:r>
              <a:rPr lang="ar-SA" sz="4800" dirty="0" smtClean="0"/>
              <a:t>وحدة غذائي</a:t>
            </a:r>
            <a:endParaRPr lang="ar-SA" sz="4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93.jpg"/>
          <p:cNvPicPr>
            <a:picLocks noChangeAspect="1"/>
          </p:cNvPicPr>
          <p:nvPr/>
        </p:nvPicPr>
        <p:blipFill>
          <a:blip r:embed="rId2" cstate="print"/>
          <a:srcRect l="5781" t="15350" r="8948" b="20601"/>
          <a:stretch>
            <a:fillRect/>
          </a:stretch>
        </p:blipFill>
        <p:spPr>
          <a:xfrm>
            <a:off x="1763688" y="260648"/>
            <a:ext cx="6192688" cy="640261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23728" y="177281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95736" y="1124744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699792" y="1484784"/>
            <a:ext cx="496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تقطع السلطة قطعا كبيرة حتى لا تفقد فيتاميناتها.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23728" y="249289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23728" y="465313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95736" y="386104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195736" y="32129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851920" y="3573016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الفاصوليا من الخضراوات القرنية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32040" y="6165304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لأنها </a:t>
            </a:r>
            <a:r>
              <a:rPr lang="ar-SA" dirty="0" smtClean="0">
                <a:solidFill>
                  <a:srgbClr val="FF0000"/>
                </a:solidFill>
              </a:rPr>
              <a:t>سريعة العطب.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94.jpg"/>
          <p:cNvPicPr>
            <a:picLocks noChangeAspect="1"/>
          </p:cNvPicPr>
          <p:nvPr/>
        </p:nvPicPr>
        <p:blipFill>
          <a:blip r:embed="rId2" cstate="print"/>
          <a:srcRect l="5197" t="4851" r="8087" b="19550"/>
          <a:stretch>
            <a:fillRect/>
          </a:stretch>
        </p:blipFill>
        <p:spPr>
          <a:xfrm>
            <a:off x="1835696" y="116632"/>
            <a:ext cx="5557800" cy="666936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691680" y="6309320"/>
            <a:ext cx="5328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تغطيته بقليل من عصير الليمون او وضعه في ماء محلى (بالسكر)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95.jpg"/>
          <p:cNvPicPr>
            <a:picLocks noChangeAspect="1"/>
          </p:cNvPicPr>
          <p:nvPr/>
        </p:nvPicPr>
        <p:blipFill>
          <a:blip r:embed="rId2" cstate="print"/>
          <a:srcRect l="5197" t="3801" r="9532" b="19550"/>
          <a:stretch>
            <a:fillRect/>
          </a:stretch>
        </p:blipFill>
        <p:spPr>
          <a:xfrm>
            <a:off x="1835696" y="188640"/>
            <a:ext cx="5256584" cy="650390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156176" y="1916832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ط ، م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444208" y="2708920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228184" y="594928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ط ، م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ط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444208" y="3501008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444208" y="4293096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444208" y="508518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96.jpg"/>
          <p:cNvPicPr>
            <a:picLocks noChangeAspect="1"/>
          </p:cNvPicPr>
          <p:nvPr/>
        </p:nvPicPr>
        <p:blipFill>
          <a:blip r:embed="rId2" cstate="print"/>
          <a:srcRect l="5197" t="3801" r="10978" b="20600"/>
          <a:stretch>
            <a:fillRect/>
          </a:stretch>
        </p:blipFill>
        <p:spPr>
          <a:xfrm>
            <a:off x="1907704" y="260648"/>
            <a:ext cx="5112568" cy="6346636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>
            <a:off x="6732240" y="2852936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4788024" y="2492896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788024" y="3501008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724128" y="3933056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4644008" y="2996952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5652120" y="3501008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 flipH="1" flipV="1">
            <a:off x="4499992" y="4725144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 flipH="1" flipV="1">
            <a:off x="5760132" y="4977172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364088" y="5949280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فراولة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</Words>
  <Application>Microsoft Office PowerPoint</Application>
  <PresentationFormat>عرض على الشاشة (3:4)‏</PresentationFormat>
  <Paragraphs>20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9</cp:revision>
  <dcterms:created xsi:type="dcterms:W3CDTF">2013-06-28T13:26:15Z</dcterms:created>
  <dcterms:modified xsi:type="dcterms:W3CDTF">2013-06-30T18:05:33Z</dcterms:modified>
</cp:coreProperties>
</file>