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Default Extension="rels" ContentType="application/vnd.openxmlformats-package.relationships+xml"/>
  <Default Extension="xml" ContentType="application/xml"/>
  <Override PartName="/ppt/slides/slide14.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drawing9.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diagrams/quickStyle9.xml" ContentType="application/vnd.openxmlformats-officedocument.drawingml.diagramStyl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ppt/diagrams/quickStyle6.xml" ContentType="application/vnd.openxmlformats-officedocument.drawingml.diagramStyle+xml"/>
  <Override PartName="/ppt/diagrams/quickStyle7.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9" r:id="rId3"/>
    <p:sldId id="260" r:id="rId4"/>
    <p:sldId id="268" r:id="rId5"/>
    <p:sldId id="261" r:id="rId6"/>
    <p:sldId id="263" r:id="rId7"/>
    <p:sldId id="264" r:id="rId8"/>
    <p:sldId id="265" r:id="rId9"/>
    <p:sldId id="262" r:id="rId10"/>
    <p:sldId id="257" r:id="rId11"/>
    <p:sldId id="258" r:id="rId12"/>
    <p:sldId id="266" r:id="rId13"/>
    <p:sldId id="267" r:id="rId14"/>
    <p:sldId id="269" r:id="rId15"/>
    <p:sldId id="270" r:id="rId16"/>
    <p:sldId id="271" r:id="rId17"/>
    <p:sldId id="274" r:id="rId18"/>
    <p:sldId id="275" r:id="rId19"/>
    <p:sldId id="276" r:id="rId20"/>
    <p:sldId id="277" r:id="rId21"/>
    <p:sldId id="272" r:id="rId22"/>
    <p:sldId id="273" r:id="rId2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66"/>
    <a:srgbClr val="FFFFCC"/>
    <a:srgbClr val="003366"/>
    <a:srgbClr val="006600"/>
    <a:srgbClr val="996633"/>
    <a:srgbClr val="003300"/>
    <a:srgbClr val="FFCCCC"/>
    <a:srgbClr val="666633"/>
    <a:srgbClr val="333399"/>
    <a:srgbClr val="3333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نمط متوسط 1 - تمييز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84380"/>
    <p:restoredTop sz="94660"/>
  </p:normalViewPr>
  <p:slideViewPr>
    <p:cSldViewPr>
      <p:cViewPr varScale="1">
        <p:scale>
          <a:sx n="67" d="100"/>
          <a:sy n="67" d="100"/>
        </p:scale>
        <p:origin x="-1242" y="18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BA313CE-989F-40C5-A2F2-24543033C73C}" type="doc">
      <dgm:prSet loTypeId="urn:microsoft.com/office/officeart/2005/8/layout/hierarchy1" loCatId="hierarchy" qsTypeId="urn:microsoft.com/office/officeart/2005/8/quickstyle/3d2" qsCatId="3D" csTypeId="urn:microsoft.com/office/officeart/2005/8/colors/colorful3" csCatId="colorful" phldr="1"/>
      <dgm:spPr/>
      <dgm:t>
        <a:bodyPr/>
        <a:lstStyle/>
        <a:p>
          <a:pPr rtl="1"/>
          <a:endParaRPr lang="ar-SA"/>
        </a:p>
      </dgm:t>
    </dgm:pt>
    <dgm:pt modelId="{7583AFC2-3732-41A9-92DD-6CDACBFA374F}">
      <dgm:prSet phldrT="[نص]" custT="1"/>
      <dgm:spPr/>
      <dgm:t>
        <a:bodyPr/>
        <a:lstStyle/>
        <a:p>
          <a:pPr rtl="1"/>
          <a:r>
            <a:rPr lang="ar-SA" sz="3600" b="1" dirty="0" smtClean="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فالمادة الثانية تقتضي :</a:t>
          </a:r>
          <a:endParaRPr lang="ar-SA" sz="3600" b="1" dirty="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3D2B92EE-5D65-4FEC-9E9A-CB62772ABE39}" type="parTrans" cxnId="{06026BD0-33A1-4AC8-BB85-4BE60C1E8697}">
      <dgm:prSet/>
      <dgm:spPr/>
      <dgm:t>
        <a:bodyPr/>
        <a:lstStyle/>
        <a:p>
          <a:pPr rtl="1"/>
          <a:endParaRPr lang="ar-SA" sz="3600" b="1">
            <a:solidFill>
              <a:srgbClr val="6600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575D93F0-E78B-485C-8A4E-EB7CB45A212D}" type="sibTrans" cxnId="{06026BD0-33A1-4AC8-BB85-4BE60C1E8697}">
      <dgm:prSet/>
      <dgm:spPr/>
      <dgm:t>
        <a:bodyPr/>
        <a:lstStyle/>
        <a:p>
          <a:pPr rtl="1"/>
          <a:endParaRPr lang="ar-SA" sz="3600" b="1">
            <a:solidFill>
              <a:srgbClr val="6600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88AD127D-6449-4F0B-AA50-F049EEC1F745}">
      <dgm:prSet phldrT="[نص]" custT="1"/>
      <dgm:spPr/>
      <dgm:t>
        <a:bodyPr/>
        <a:lstStyle/>
        <a:p>
          <a:pPr rtl="1"/>
          <a:r>
            <a:rPr lang="ar-SA" sz="3600" b="1" dirty="0" smtClean="0">
              <a:solidFill>
                <a:srgbClr val="6600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النهي عن المخاطبة والنداء من بعيد .</a:t>
          </a:r>
          <a:endParaRPr lang="ar-SA" sz="3600" b="1" dirty="0">
            <a:solidFill>
              <a:srgbClr val="6600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7FF4CEAE-2F9F-46E0-AFAE-6D37F1C6E8F8}" type="parTrans" cxnId="{846AD6E8-320E-4571-AA35-45B6B13B6513}">
      <dgm:prSet/>
      <dgm:spPr/>
      <dgm:t>
        <a:bodyPr/>
        <a:lstStyle/>
        <a:p>
          <a:pPr rtl="1"/>
          <a:endParaRPr lang="ar-SA" sz="3600" b="1">
            <a:solidFill>
              <a:srgbClr val="6600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3CCF8085-4503-42CC-A2B2-A9CE90B3C792}" type="sibTrans" cxnId="{846AD6E8-320E-4571-AA35-45B6B13B6513}">
      <dgm:prSet/>
      <dgm:spPr/>
      <dgm:t>
        <a:bodyPr/>
        <a:lstStyle/>
        <a:p>
          <a:pPr rtl="1"/>
          <a:endParaRPr lang="ar-SA" sz="3600" b="1">
            <a:solidFill>
              <a:srgbClr val="6600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3950999D-670A-4D02-AEE7-A5F24BF59B33}">
      <dgm:prSet phldrT="[نص]" custT="1"/>
      <dgm:spPr/>
      <dgm:t>
        <a:bodyPr/>
        <a:lstStyle/>
        <a:p>
          <a:pPr rtl="1"/>
          <a:r>
            <a:rPr lang="ar-SA" sz="3600" b="1" dirty="0" smtClean="0">
              <a:solidFill>
                <a:srgbClr val="6600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عدم الجهر بالقول .</a:t>
          </a:r>
          <a:endParaRPr lang="ar-SA" sz="3600" b="1" dirty="0">
            <a:solidFill>
              <a:srgbClr val="6600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F923E3E4-D13C-49B9-A08C-F63C040DBEB7}" type="parTrans" cxnId="{8141EAC8-B869-40C0-B62B-91FDCF4DA841}">
      <dgm:prSet/>
      <dgm:spPr/>
      <dgm:t>
        <a:bodyPr/>
        <a:lstStyle/>
        <a:p>
          <a:pPr rtl="1"/>
          <a:endParaRPr lang="ar-SA" sz="3600" b="1">
            <a:solidFill>
              <a:srgbClr val="6600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A0A441E6-B0B1-4E28-ACA2-3B802C9E46FB}" type="sibTrans" cxnId="{8141EAC8-B869-40C0-B62B-91FDCF4DA841}">
      <dgm:prSet/>
      <dgm:spPr/>
      <dgm:t>
        <a:bodyPr/>
        <a:lstStyle/>
        <a:p>
          <a:pPr rtl="1"/>
          <a:endParaRPr lang="ar-SA" sz="3600" b="1">
            <a:solidFill>
              <a:srgbClr val="6600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98D73AB3-BCA0-4C31-8036-8DA988EFEC79}">
      <dgm:prSet custT="1"/>
      <dgm:spPr/>
      <dgm:t>
        <a:bodyPr/>
        <a:lstStyle/>
        <a:p>
          <a:pPr rtl="1"/>
          <a:r>
            <a:rPr lang="ar-SA" sz="3600" b="1" dirty="0" smtClean="0">
              <a:solidFill>
                <a:srgbClr val="6600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خفض الصوت .</a:t>
          </a:r>
          <a:endParaRPr lang="ar-SA" sz="3600" b="1" dirty="0">
            <a:solidFill>
              <a:srgbClr val="6600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9AFE4FF8-0F3A-4C16-BC5E-3E2A991B1A7C}" type="parTrans" cxnId="{8F7F332F-6563-42D8-A027-291A69B1862E}">
      <dgm:prSet/>
      <dgm:spPr/>
      <dgm:t>
        <a:bodyPr/>
        <a:lstStyle/>
        <a:p>
          <a:pPr rtl="1"/>
          <a:endParaRPr lang="ar-SA" sz="3600" b="1">
            <a:solidFill>
              <a:srgbClr val="6600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D113273F-990E-477D-8402-792AB223AA3C}" type="sibTrans" cxnId="{8F7F332F-6563-42D8-A027-291A69B1862E}">
      <dgm:prSet/>
      <dgm:spPr/>
      <dgm:t>
        <a:bodyPr/>
        <a:lstStyle/>
        <a:p>
          <a:pPr rtl="1"/>
          <a:endParaRPr lang="ar-SA" sz="3600" b="1">
            <a:solidFill>
              <a:srgbClr val="6600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BA80A2E9-0DF4-49B0-BA86-2BB265F7C067}" type="pres">
      <dgm:prSet presAssocID="{CBA313CE-989F-40C5-A2F2-24543033C73C}" presName="hierChild1" presStyleCnt="0">
        <dgm:presLayoutVars>
          <dgm:chPref val="1"/>
          <dgm:dir/>
          <dgm:animOne val="branch"/>
          <dgm:animLvl val="lvl"/>
          <dgm:resizeHandles/>
        </dgm:presLayoutVars>
      </dgm:prSet>
      <dgm:spPr/>
      <dgm:t>
        <a:bodyPr/>
        <a:lstStyle/>
        <a:p>
          <a:pPr rtl="1"/>
          <a:endParaRPr lang="ar-SA"/>
        </a:p>
      </dgm:t>
    </dgm:pt>
    <dgm:pt modelId="{DA8F6FC3-F970-45FD-A1FA-8B4D85276E90}" type="pres">
      <dgm:prSet presAssocID="{7583AFC2-3732-41A9-92DD-6CDACBFA374F}" presName="hierRoot1" presStyleCnt="0"/>
      <dgm:spPr/>
    </dgm:pt>
    <dgm:pt modelId="{181938A4-4797-48DD-825B-0BD21CB09A6F}" type="pres">
      <dgm:prSet presAssocID="{7583AFC2-3732-41A9-92DD-6CDACBFA374F}" presName="composite" presStyleCnt="0"/>
      <dgm:spPr/>
    </dgm:pt>
    <dgm:pt modelId="{3C8BBE6D-E311-4656-B9CD-B2C77900770F}" type="pres">
      <dgm:prSet presAssocID="{7583AFC2-3732-41A9-92DD-6CDACBFA374F}" presName="background" presStyleLbl="node0" presStyleIdx="0" presStyleCnt="1"/>
      <dgm:spPr/>
    </dgm:pt>
    <dgm:pt modelId="{1F6A1719-E98C-4168-80D0-40C7B9A3DD46}" type="pres">
      <dgm:prSet presAssocID="{7583AFC2-3732-41A9-92DD-6CDACBFA374F}" presName="text" presStyleLbl="fgAcc0" presStyleIdx="0" presStyleCnt="1">
        <dgm:presLayoutVars>
          <dgm:chPref val="3"/>
        </dgm:presLayoutVars>
      </dgm:prSet>
      <dgm:spPr/>
      <dgm:t>
        <a:bodyPr/>
        <a:lstStyle/>
        <a:p>
          <a:pPr rtl="1"/>
          <a:endParaRPr lang="ar-SA"/>
        </a:p>
      </dgm:t>
    </dgm:pt>
    <dgm:pt modelId="{DF098889-A6AD-4841-AAFE-C0E9100EA7BE}" type="pres">
      <dgm:prSet presAssocID="{7583AFC2-3732-41A9-92DD-6CDACBFA374F}" presName="hierChild2" presStyleCnt="0"/>
      <dgm:spPr/>
    </dgm:pt>
    <dgm:pt modelId="{5C7EC5F0-BEFF-42B6-BA6E-38070B1CDFE1}" type="pres">
      <dgm:prSet presAssocID="{7FF4CEAE-2F9F-46E0-AFAE-6D37F1C6E8F8}" presName="Name10" presStyleLbl="parChTrans1D2" presStyleIdx="0" presStyleCnt="3"/>
      <dgm:spPr/>
      <dgm:t>
        <a:bodyPr/>
        <a:lstStyle/>
        <a:p>
          <a:pPr rtl="1"/>
          <a:endParaRPr lang="ar-SA"/>
        </a:p>
      </dgm:t>
    </dgm:pt>
    <dgm:pt modelId="{9790D436-69EB-4EDE-B944-CD427DA0A8D2}" type="pres">
      <dgm:prSet presAssocID="{88AD127D-6449-4F0B-AA50-F049EEC1F745}" presName="hierRoot2" presStyleCnt="0"/>
      <dgm:spPr/>
    </dgm:pt>
    <dgm:pt modelId="{7287212D-BF72-4FFC-B3F2-FD4A5187EFEF}" type="pres">
      <dgm:prSet presAssocID="{88AD127D-6449-4F0B-AA50-F049EEC1F745}" presName="composite2" presStyleCnt="0"/>
      <dgm:spPr/>
    </dgm:pt>
    <dgm:pt modelId="{EE13ACBE-BA1B-4DA7-B967-086EBA54D4DF}" type="pres">
      <dgm:prSet presAssocID="{88AD127D-6449-4F0B-AA50-F049EEC1F745}" presName="background2" presStyleLbl="node2" presStyleIdx="0" presStyleCnt="3"/>
      <dgm:spPr/>
    </dgm:pt>
    <dgm:pt modelId="{0F69D225-8708-49BA-A0DB-4F5998D33636}" type="pres">
      <dgm:prSet presAssocID="{88AD127D-6449-4F0B-AA50-F049EEC1F745}" presName="text2" presStyleLbl="fgAcc2" presStyleIdx="0" presStyleCnt="3">
        <dgm:presLayoutVars>
          <dgm:chPref val="3"/>
        </dgm:presLayoutVars>
      </dgm:prSet>
      <dgm:spPr/>
      <dgm:t>
        <a:bodyPr/>
        <a:lstStyle/>
        <a:p>
          <a:pPr rtl="1"/>
          <a:endParaRPr lang="ar-SA"/>
        </a:p>
      </dgm:t>
    </dgm:pt>
    <dgm:pt modelId="{C82CCF44-5B08-47EE-AA09-024753E6D377}" type="pres">
      <dgm:prSet presAssocID="{88AD127D-6449-4F0B-AA50-F049EEC1F745}" presName="hierChild3" presStyleCnt="0"/>
      <dgm:spPr/>
    </dgm:pt>
    <dgm:pt modelId="{0CCF3DDB-0626-4BA4-B61E-599C1FA6D066}" type="pres">
      <dgm:prSet presAssocID="{F923E3E4-D13C-49B9-A08C-F63C040DBEB7}" presName="Name10" presStyleLbl="parChTrans1D2" presStyleIdx="1" presStyleCnt="3"/>
      <dgm:spPr/>
      <dgm:t>
        <a:bodyPr/>
        <a:lstStyle/>
        <a:p>
          <a:pPr rtl="1"/>
          <a:endParaRPr lang="ar-SA"/>
        </a:p>
      </dgm:t>
    </dgm:pt>
    <dgm:pt modelId="{24D88091-7DBA-4C49-9BA1-D7FC3D06A1A6}" type="pres">
      <dgm:prSet presAssocID="{3950999D-670A-4D02-AEE7-A5F24BF59B33}" presName="hierRoot2" presStyleCnt="0"/>
      <dgm:spPr/>
    </dgm:pt>
    <dgm:pt modelId="{7C89D720-B88A-46E8-9999-06523D9E1DD6}" type="pres">
      <dgm:prSet presAssocID="{3950999D-670A-4D02-AEE7-A5F24BF59B33}" presName="composite2" presStyleCnt="0"/>
      <dgm:spPr/>
    </dgm:pt>
    <dgm:pt modelId="{8B1A80B6-B87A-442D-A052-9CBA11B238B0}" type="pres">
      <dgm:prSet presAssocID="{3950999D-670A-4D02-AEE7-A5F24BF59B33}" presName="background2" presStyleLbl="node2" presStyleIdx="1" presStyleCnt="3"/>
      <dgm:spPr/>
    </dgm:pt>
    <dgm:pt modelId="{70F3314B-9E7D-4BDE-91BC-A49756CBCC32}" type="pres">
      <dgm:prSet presAssocID="{3950999D-670A-4D02-AEE7-A5F24BF59B33}" presName="text2" presStyleLbl="fgAcc2" presStyleIdx="1" presStyleCnt="3" custScaleX="109709">
        <dgm:presLayoutVars>
          <dgm:chPref val="3"/>
        </dgm:presLayoutVars>
      </dgm:prSet>
      <dgm:spPr/>
      <dgm:t>
        <a:bodyPr/>
        <a:lstStyle/>
        <a:p>
          <a:pPr rtl="1"/>
          <a:endParaRPr lang="ar-SA"/>
        </a:p>
      </dgm:t>
    </dgm:pt>
    <dgm:pt modelId="{E211622A-B9B5-43CE-9873-118F40D26ED6}" type="pres">
      <dgm:prSet presAssocID="{3950999D-670A-4D02-AEE7-A5F24BF59B33}" presName="hierChild3" presStyleCnt="0"/>
      <dgm:spPr/>
    </dgm:pt>
    <dgm:pt modelId="{A3DF8FB6-357C-4470-8656-F4A63F80771E}" type="pres">
      <dgm:prSet presAssocID="{9AFE4FF8-0F3A-4C16-BC5E-3E2A991B1A7C}" presName="Name10" presStyleLbl="parChTrans1D2" presStyleIdx="2" presStyleCnt="3"/>
      <dgm:spPr/>
      <dgm:t>
        <a:bodyPr/>
        <a:lstStyle/>
        <a:p>
          <a:pPr rtl="1"/>
          <a:endParaRPr lang="ar-SA"/>
        </a:p>
      </dgm:t>
    </dgm:pt>
    <dgm:pt modelId="{4C1000EA-1C83-4D7C-A2A5-0EB7BEF87CC3}" type="pres">
      <dgm:prSet presAssocID="{98D73AB3-BCA0-4C31-8036-8DA988EFEC79}" presName="hierRoot2" presStyleCnt="0"/>
      <dgm:spPr/>
    </dgm:pt>
    <dgm:pt modelId="{7BE3C91B-3C53-4B92-A1C6-E1AA6DC59538}" type="pres">
      <dgm:prSet presAssocID="{98D73AB3-BCA0-4C31-8036-8DA988EFEC79}" presName="composite2" presStyleCnt="0"/>
      <dgm:spPr/>
    </dgm:pt>
    <dgm:pt modelId="{979A87BB-FF89-49CB-B4AE-E0F5D7304677}" type="pres">
      <dgm:prSet presAssocID="{98D73AB3-BCA0-4C31-8036-8DA988EFEC79}" presName="background2" presStyleLbl="node2" presStyleIdx="2" presStyleCnt="3"/>
      <dgm:spPr/>
    </dgm:pt>
    <dgm:pt modelId="{A43A19AF-1CB0-45C7-A28B-C0C665061E0A}" type="pres">
      <dgm:prSet presAssocID="{98D73AB3-BCA0-4C31-8036-8DA988EFEC79}" presName="text2" presStyleLbl="fgAcc2" presStyleIdx="2" presStyleCnt="3">
        <dgm:presLayoutVars>
          <dgm:chPref val="3"/>
        </dgm:presLayoutVars>
      </dgm:prSet>
      <dgm:spPr/>
      <dgm:t>
        <a:bodyPr/>
        <a:lstStyle/>
        <a:p>
          <a:pPr rtl="1"/>
          <a:endParaRPr lang="ar-SA"/>
        </a:p>
      </dgm:t>
    </dgm:pt>
    <dgm:pt modelId="{D8EC75FA-F7D3-4D1E-AFFB-BA1986501E5A}" type="pres">
      <dgm:prSet presAssocID="{98D73AB3-BCA0-4C31-8036-8DA988EFEC79}" presName="hierChild3" presStyleCnt="0"/>
      <dgm:spPr/>
    </dgm:pt>
  </dgm:ptLst>
  <dgm:cxnLst>
    <dgm:cxn modelId="{52E442C5-E653-4779-863D-2FBD68C034E4}" type="presOf" srcId="{F923E3E4-D13C-49B9-A08C-F63C040DBEB7}" destId="{0CCF3DDB-0626-4BA4-B61E-599C1FA6D066}" srcOrd="0" destOrd="0" presId="urn:microsoft.com/office/officeart/2005/8/layout/hierarchy1"/>
    <dgm:cxn modelId="{D8755144-8F86-445F-852C-3B3780658AE0}" type="presOf" srcId="{7FF4CEAE-2F9F-46E0-AFAE-6D37F1C6E8F8}" destId="{5C7EC5F0-BEFF-42B6-BA6E-38070B1CDFE1}" srcOrd="0" destOrd="0" presId="urn:microsoft.com/office/officeart/2005/8/layout/hierarchy1"/>
    <dgm:cxn modelId="{4B451ED6-C325-4388-A214-2990DA1D5096}" type="presOf" srcId="{CBA313CE-989F-40C5-A2F2-24543033C73C}" destId="{BA80A2E9-0DF4-49B0-BA86-2BB265F7C067}" srcOrd="0" destOrd="0" presId="urn:microsoft.com/office/officeart/2005/8/layout/hierarchy1"/>
    <dgm:cxn modelId="{8F7F332F-6563-42D8-A027-291A69B1862E}" srcId="{7583AFC2-3732-41A9-92DD-6CDACBFA374F}" destId="{98D73AB3-BCA0-4C31-8036-8DA988EFEC79}" srcOrd="2" destOrd="0" parTransId="{9AFE4FF8-0F3A-4C16-BC5E-3E2A991B1A7C}" sibTransId="{D113273F-990E-477D-8402-792AB223AA3C}"/>
    <dgm:cxn modelId="{FFB156A2-E72F-4C4F-A806-4E7071505C96}" type="presOf" srcId="{3950999D-670A-4D02-AEE7-A5F24BF59B33}" destId="{70F3314B-9E7D-4BDE-91BC-A49756CBCC32}" srcOrd="0" destOrd="0" presId="urn:microsoft.com/office/officeart/2005/8/layout/hierarchy1"/>
    <dgm:cxn modelId="{48815CAC-4553-4914-8008-BC265E9EF479}" type="presOf" srcId="{88AD127D-6449-4F0B-AA50-F049EEC1F745}" destId="{0F69D225-8708-49BA-A0DB-4F5998D33636}" srcOrd="0" destOrd="0" presId="urn:microsoft.com/office/officeart/2005/8/layout/hierarchy1"/>
    <dgm:cxn modelId="{06026BD0-33A1-4AC8-BB85-4BE60C1E8697}" srcId="{CBA313CE-989F-40C5-A2F2-24543033C73C}" destId="{7583AFC2-3732-41A9-92DD-6CDACBFA374F}" srcOrd="0" destOrd="0" parTransId="{3D2B92EE-5D65-4FEC-9E9A-CB62772ABE39}" sibTransId="{575D93F0-E78B-485C-8A4E-EB7CB45A212D}"/>
    <dgm:cxn modelId="{DD8EB9EB-6305-435A-9022-CD30AF085F59}" type="presOf" srcId="{9AFE4FF8-0F3A-4C16-BC5E-3E2A991B1A7C}" destId="{A3DF8FB6-357C-4470-8656-F4A63F80771E}" srcOrd="0" destOrd="0" presId="urn:microsoft.com/office/officeart/2005/8/layout/hierarchy1"/>
    <dgm:cxn modelId="{8141EAC8-B869-40C0-B62B-91FDCF4DA841}" srcId="{7583AFC2-3732-41A9-92DD-6CDACBFA374F}" destId="{3950999D-670A-4D02-AEE7-A5F24BF59B33}" srcOrd="1" destOrd="0" parTransId="{F923E3E4-D13C-49B9-A08C-F63C040DBEB7}" sibTransId="{A0A441E6-B0B1-4E28-ACA2-3B802C9E46FB}"/>
    <dgm:cxn modelId="{79D10427-53D9-4830-80FB-911E56883260}" type="presOf" srcId="{7583AFC2-3732-41A9-92DD-6CDACBFA374F}" destId="{1F6A1719-E98C-4168-80D0-40C7B9A3DD46}" srcOrd="0" destOrd="0" presId="urn:microsoft.com/office/officeart/2005/8/layout/hierarchy1"/>
    <dgm:cxn modelId="{846AD6E8-320E-4571-AA35-45B6B13B6513}" srcId="{7583AFC2-3732-41A9-92DD-6CDACBFA374F}" destId="{88AD127D-6449-4F0B-AA50-F049EEC1F745}" srcOrd="0" destOrd="0" parTransId="{7FF4CEAE-2F9F-46E0-AFAE-6D37F1C6E8F8}" sibTransId="{3CCF8085-4503-42CC-A2B2-A9CE90B3C792}"/>
    <dgm:cxn modelId="{622038F5-125F-4E22-949B-34CDE0BC68FF}" type="presOf" srcId="{98D73AB3-BCA0-4C31-8036-8DA988EFEC79}" destId="{A43A19AF-1CB0-45C7-A28B-C0C665061E0A}" srcOrd="0" destOrd="0" presId="urn:microsoft.com/office/officeart/2005/8/layout/hierarchy1"/>
    <dgm:cxn modelId="{93770927-C462-43C0-B69D-2BAB4762F657}" type="presParOf" srcId="{BA80A2E9-0DF4-49B0-BA86-2BB265F7C067}" destId="{DA8F6FC3-F970-45FD-A1FA-8B4D85276E90}" srcOrd="0" destOrd="0" presId="urn:microsoft.com/office/officeart/2005/8/layout/hierarchy1"/>
    <dgm:cxn modelId="{EE6985BB-52A4-4A88-9B0D-A7753FCCF46F}" type="presParOf" srcId="{DA8F6FC3-F970-45FD-A1FA-8B4D85276E90}" destId="{181938A4-4797-48DD-825B-0BD21CB09A6F}" srcOrd="0" destOrd="0" presId="urn:microsoft.com/office/officeart/2005/8/layout/hierarchy1"/>
    <dgm:cxn modelId="{A1B178A0-27C5-4651-AF7E-D641935C1070}" type="presParOf" srcId="{181938A4-4797-48DD-825B-0BD21CB09A6F}" destId="{3C8BBE6D-E311-4656-B9CD-B2C77900770F}" srcOrd="0" destOrd="0" presId="urn:microsoft.com/office/officeart/2005/8/layout/hierarchy1"/>
    <dgm:cxn modelId="{1989116B-0B8A-4639-9355-6EF5CE8030DE}" type="presParOf" srcId="{181938A4-4797-48DD-825B-0BD21CB09A6F}" destId="{1F6A1719-E98C-4168-80D0-40C7B9A3DD46}" srcOrd="1" destOrd="0" presId="urn:microsoft.com/office/officeart/2005/8/layout/hierarchy1"/>
    <dgm:cxn modelId="{94546A54-EF3B-48A8-8D0D-0941CFF968CF}" type="presParOf" srcId="{DA8F6FC3-F970-45FD-A1FA-8B4D85276E90}" destId="{DF098889-A6AD-4841-AAFE-C0E9100EA7BE}" srcOrd="1" destOrd="0" presId="urn:microsoft.com/office/officeart/2005/8/layout/hierarchy1"/>
    <dgm:cxn modelId="{B4B5B039-84EE-49E9-ABEC-85830B40AAAC}" type="presParOf" srcId="{DF098889-A6AD-4841-AAFE-C0E9100EA7BE}" destId="{5C7EC5F0-BEFF-42B6-BA6E-38070B1CDFE1}" srcOrd="0" destOrd="0" presId="urn:microsoft.com/office/officeart/2005/8/layout/hierarchy1"/>
    <dgm:cxn modelId="{8CFFB2E1-E793-46F7-80C3-F3733DBB7746}" type="presParOf" srcId="{DF098889-A6AD-4841-AAFE-C0E9100EA7BE}" destId="{9790D436-69EB-4EDE-B944-CD427DA0A8D2}" srcOrd="1" destOrd="0" presId="urn:microsoft.com/office/officeart/2005/8/layout/hierarchy1"/>
    <dgm:cxn modelId="{F3A265C7-26C0-4A06-A043-FBED58724F29}" type="presParOf" srcId="{9790D436-69EB-4EDE-B944-CD427DA0A8D2}" destId="{7287212D-BF72-4FFC-B3F2-FD4A5187EFEF}" srcOrd="0" destOrd="0" presId="urn:microsoft.com/office/officeart/2005/8/layout/hierarchy1"/>
    <dgm:cxn modelId="{7EBB16EA-C431-4CC2-9633-3C7FBF91B1C6}" type="presParOf" srcId="{7287212D-BF72-4FFC-B3F2-FD4A5187EFEF}" destId="{EE13ACBE-BA1B-4DA7-B967-086EBA54D4DF}" srcOrd="0" destOrd="0" presId="urn:microsoft.com/office/officeart/2005/8/layout/hierarchy1"/>
    <dgm:cxn modelId="{6465B1F4-B123-44B2-8A5C-374EC6397197}" type="presParOf" srcId="{7287212D-BF72-4FFC-B3F2-FD4A5187EFEF}" destId="{0F69D225-8708-49BA-A0DB-4F5998D33636}" srcOrd="1" destOrd="0" presId="urn:microsoft.com/office/officeart/2005/8/layout/hierarchy1"/>
    <dgm:cxn modelId="{155A8229-6802-4E8E-A16C-3D24554FBB82}" type="presParOf" srcId="{9790D436-69EB-4EDE-B944-CD427DA0A8D2}" destId="{C82CCF44-5B08-47EE-AA09-024753E6D377}" srcOrd="1" destOrd="0" presId="urn:microsoft.com/office/officeart/2005/8/layout/hierarchy1"/>
    <dgm:cxn modelId="{EDD41467-26E3-40F0-A5DC-492641D7627A}" type="presParOf" srcId="{DF098889-A6AD-4841-AAFE-C0E9100EA7BE}" destId="{0CCF3DDB-0626-4BA4-B61E-599C1FA6D066}" srcOrd="2" destOrd="0" presId="urn:microsoft.com/office/officeart/2005/8/layout/hierarchy1"/>
    <dgm:cxn modelId="{BF994438-F8E7-4DB4-BD6B-8169037EE05A}" type="presParOf" srcId="{DF098889-A6AD-4841-AAFE-C0E9100EA7BE}" destId="{24D88091-7DBA-4C49-9BA1-D7FC3D06A1A6}" srcOrd="3" destOrd="0" presId="urn:microsoft.com/office/officeart/2005/8/layout/hierarchy1"/>
    <dgm:cxn modelId="{FFBFAB91-47B0-49C2-9E43-43455B767060}" type="presParOf" srcId="{24D88091-7DBA-4C49-9BA1-D7FC3D06A1A6}" destId="{7C89D720-B88A-46E8-9999-06523D9E1DD6}" srcOrd="0" destOrd="0" presId="urn:microsoft.com/office/officeart/2005/8/layout/hierarchy1"/>
    <dgm:cxn modelId="{071C7890-F67D-4AFF-8228-2994872CEB72}" type="presParOf" srcId="{7C89D720-B88A-46E8-9999-06523D9E1DD6}" destId="{8B1A80B6-B87A-442D-A052-9CBA11B238B0}" srcOrd="0" destOrd="0" presId="urn:microsoft.com/office/officeart/2005/8/layout/hierarchy1"/>
    <dgm:cxn modelId="{2A1AB9C9-6E1D-4892-9F11-395C1191D38A}" type="presParOf" srcId="{7C89D720-B88A-46E8-9999-06523D9E1DD6}" destId="{70F3314B-9E7D-4BDE-91BC-A49756CBCC32}" srcOrd="1" destOrd="0" presId="urn:microsoft.com/office/officeart/2005/8/layout/hierarchy1"/>
    <dgm:cxn modelId="{FE242729-B752-4BB1-AB6A-8DA2D9368745}" type="presParOf" srcId="{24D88091-7DBA-4C49-9BA1-D7FC3D06A1A6}" destId="{E211622A-B9B5-43CE-9873-118F40D26ED6}" srcOrd="1" destOrd="0" presId="urn:microsoft.com/office/officeart/2005/8/layout/hierarchy1"/>
    <dgm:cxn modelId="{29CA8577-F2A8-4698-92DD-E51577134DEE}" type="presParOf" srcId="{DF098889-A6AD-4841-AAFE-C0E9100EA7BE}" destId="{A3DF8FB6-357C-4470-8656-F4A63F80771E}" srcOrd="4" destOrd="0" presId="urn:microsoft.com/office/officeart/2005/8/layout/hierarchy1"/>
    <dgm:cxn modelId="{2BCE87FA-6FD4-4B3E-A67F-2A598669494B}" type="presParOf" srcId="{DF098889-A6AD-4841-AAFE-C0E9100EA7BE}" destId="{4C1000EA-1C83-4D7C-A2A5-0EB7BEF87CC3}" srcOrd="5" destOrd="0" presId="urn:microsoft.com/office/officeart/2005/8/layout/hierarchy1"/>
    <dgm:cxn modelId="{AEA512E5-74DC-42D3-8D1F-304A11ECE15C}" type="presParOf" srcId="{4C1000EA-1C83-4D7C-A2A5-0EB7BEF87CC3}" destId="{7BE3C91B-3C53-4B92-A1C6-E1AA6DC59538}" srcOrd="0" destOrd="0" presId="urn:microsoft.com/office/officeart/2005/8/layout/hierarchy1"/>
    <dgm:cxn modelId="{76772468-1CFC-493B-AF60-1F99711DEC5A}" type="presParOf" srcId="{7BE3C91B-3C53-4B92-A1C6-E1AA6DC59538}" destId="{979A87BB-FF89-49CB-B4AE-E0F5D7304677}" srcOrd="0" destOrd="0" presId="urn:microsoft.com/office/officeart/2005/8/layout/hierarchy1"/>
    <dgm:cxn modelId="{F3CBC543-2617-4D11-BCAC-E9200FB108F4}" type="presParOf" srcId="{7BE3C91B-3C53-4B92-A1C6-E1AA6DC59538}" destId="{A43A19AF-1CB0-45C7-A28B-C0C665061E0A}" srcOrd="1" destOrd="0" presId="urn:microsoft.com/office/officeart/2005/8/layout/hierarchy1"/>
    <dgm:cxn modelId="{DA587586-223F-45E3-BC9C-FCCCA9E9BD0F}" type="presParOf" srcId="{4C1000EA-1C83-4D7C-A2A5-0EB7BEF87CC3}" destId="{D8EC75FA-F7D3-4D1E-AFFB-BA1986501E5A}"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DF558BA-B9B4-40E2-8483-269FC3123EAC}" type="doc">
      <dgm:prSet loTypeId="urn:microsoft.com/office/officeart/2005/8/layout/hierarchy2" loCatId="hierarchy" qsTypeId="urn:microsoft.com/office/officeart/2005/8/quickstyle/3d4" qsCatId="3D" csTypeId="urn:microsoft.com/office/officeart/2005/8/colors/colorful3" csCatId="colorful" phldr="1"/>
      <dgm:spPr/>
      <dgm:t>
        <a:bodyPr/>
        <a:lstStyle/>
        <a:p>
          <a:pPr rtl="1"/>
          <a:endParaRPr lang="ar-SA"/>
        </a:p>
      </dgm:t>
    </dgm:pt>
    <dgm:pt modelId="{94A1FB6B-D7F2-4BBF-BB40-EAD5B27186E2}">
      <dgm:prSet phldrT="[نص]" custT="1"/>
      <dgm:spPr/>
      <dgm:t>
        <a:bodyPr/>
        <a:lstStyle/>
        <a:p>
          <a:pPr rtl="1"/>
          <a:r>
            <a:rPr lang="ar-SA" sz="3600" b="1" dirty="0" smtClean="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النداء الرابع :</a:t>
          </a:r>
        </a:p>
        <a:p>
          <a:pPr rtl="1"/>
          <a:r>
            <a:rPr lang="ar-SA" sz="3600" b="1" dirty="0" smtClean="0">
              <a:solidFill>
                <a:schemeClr val="tx1">
                  <a:lumMod val="95000"/>
                  <a:lumOff val="5000"/>
                </a:schemeClr>
              </a:solidFill>
              <a:effectLst/>
              <a:latin typeface="Arabic Typesetting" panose="03020402040406030203" pitchFamily="66" charset="-78"/>
              <a:cs typeface="Arabic Typesetting" panose="03020402040406030203" pitchFamily="66" charset="-78"/>
            </a:rPr>
            <a:t>هذا النداء </a:t>
          </a:r>
          <a:r>
            <a:rPr lang="ar-SA" sz="3600" b="1" u="sng" dirty="0" smtClean="0">
              <a:solidFill>
                <a:srgbClr val="C00000"/>
              </a:solidFill>
              <a:effectLst/>
              <a:latin typeface="Arabic Typesetting" panose="03020402040406030203" pitchFamily="66" charset="-78"/>
              <a:cs typeface="Arabic Typesetting" panose="03020402040406030203" pitchFamily="66" charset="-78"/>
            </a:rPr>
            <a:t>خصّ لآداب عامة </a:t>
          </a:r>
          <a:r>
            <a:rPr lang="ar-SA" sz="3600" b="1" dirty="0" smtClean="0">
              <a:solidFill>
                <a:schemeClr val="tx1">
                  <a:lumMod val="95000"/>
                  <a:lumOff val="5000"/>
                </a:schemeClr>
              </a:solidFill>
              <a:effectLst/>
              <a:latin typeface="Arabic Typesetting" panose="03020402040406030203" pitchFamily="66" charset="-78"/>
              <a:cs typeface="Arabic Typesetting" panose="03020402040406030203" pitchFamily="66" charset="-78"/>
            </a:rPr>
            <a:t>يجب على كل المسلمين أن يتحلوا بها , وهي :</a:t>
          </a:r>
          <a:endParaRPr lang="ar-SA" sz="3600" b="1" dirty="0">
            <a:solidFill>
              <a:schemeClr val="tx1">
                <a:lumMod val="95000"/>
                <a:lumOff val="5000"/>
              </a:schemeClr>
            </a:solidFill>
            <a:effectLst/>
            <a:latin typeface="Arabic Typesetting" panose="03020402040406030203" pitchFamily="66" charset="-78"/>
            <a:cs typeface="Arabic Typesetting" panose="03020402040406030203" pitchFamily="66" charset="-78"/>
          </a:endParaRPr>
        </a:p>
      </dgm:t>
    </dgm:pt>
    <dgm:pt modelId="{177811B4-4600-44CD-A454-F2BF927AB188}" type="parTrans" cxnId="{2FF04F08-6815-4807-B6CF-D8558444A2C4}">
      <dgm:prSet/>
      <dgm:spPr/>
      <dgm:t>
        <a:bodyPr/>
        <a:lstStyle/>
        <a:p>
          <a:pPr rtl="1"/>
          <a:endParaRPr lang="ar-SA" sz="3600" b="1">
            <a:solidFill>
              <a:schemeClr val="accent6">
                <a:lumMod val="50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8BB0F207-FC63-4A36-849E-0C4AFA1F8724}" type="sibTrans" cxnId="{2FF04F08-6815-4807-B6CF-D8558444A2C4}">
      <dgm:prSet/>
      <dgm:spPr/>
      <dgm:t>
        <a:bodyPr/>
        <a:lstStyle/>
        <a:p>
          <a:pPr rtl="1"/>
          <a:endParaRPr lang="ar-SA" sz="3600" b="1">
            <a:solidFill>
              <a:schemeClr val="accent6">
                <a:lumMod val="50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9EB3327B-B28C-432E-8FAA-2E30C02E67D3}">
      <dgm:prSet phldrT="[نص]" custT="1"/>
      <dgm:spPr/>
      <dgm:t>
        <a:bodyPr/>
        <a:lstStyle/>
        <a:p>
          <a:pPr rtl="1"/>
          <a:r>
            <a:rPr lang="ar-SA" sz="3600" b="1" u="sng"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النهي عن السخرية :</a:t>
          </a:r>
        </a:p>
        <a:p>
          <a:pPr rtl="1"/>
          <a:r>
            <a:rPr lang="ar-SA" sz="3600" b="1" dirty="0" smtClean="0">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والسخرية من أشد الأدواء التي تفتك بالمجتمع .</a:t>
          </a:r>
          <a:endParaRPr lang="ar-SA" sz="3600" b="1" dirty="0">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08D8E4D8-750E-4012-AF00-99DB1A236E5A}" type="parTrans" cxnId="{654B6DCC-FCC6-424E-8830-34B981A53F21}">
      <dgm:prSet custT="1"/>
      <dgm:spPr/>
      <dgm:t>
        <a:bodyPr/>
        <a:lstStyle/>
        <a:p>
          <a:pPr rtl="1"/>
          <a:endParaRPr lang="ar-SA" sz="3600" b="1">
            <a:solidFill>
              <a:schemeClr val="accent6">
                <a:lumMod val="50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0D8033B6-76D4-41DD-92A9-C3106D15132D}" type="sibTrans" cxnId="{654B6DCC-FCC6-424E-8830-34B981A53F21}">
      <dgm:prSet/>
      <dgm:spPr/>
      <dgm:t>
        <a:bodyPr/>
        <a:lstStyle/>
        <a:p>
          <a:pPr rtl="1"/>
          <a:endParaRPr lang="ar-SA" sz="3600" b="1">
            <a:solidFill>
              <a:schemeClr val="accent6">
                <a:lumMod val="50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FFDB5664-3AB1-4122-9D31-AE13395475BD}">
      <dgm:prSet phldrT="[نص]" custT="1"/>
      <dgm:spPr/>
      <dgm:t>
        <a:bodyPr/>
        <a:lstStyle/>
        <a:p>
          <a:pPr rtl="1"/>
          <a:r>
            <a:rPr lang="ar-SA" sz="3600" b="1" u="sng"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النهي عن اللمز :</a:t>
          </a:r>
        </a:p>
        <a:p>
          <a:pPr rtl="1"/>
          <a:r>
            <a:rPr lang="ar-SA" sz="3600" b="1" dirty="0" smtClean="0">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واللمز : الطعن </a:t>
          </a:r>
          <a:endParaRPr lang="ar-SA" sz="3600" b="1" dirty="0">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DF65BD2D-616A-48CC-B25C-3E27D44FBF5A}" type="parTrans" cxnId="{7CC630F5-41B0-4842-89C5-6E2DD8A09578}">
      <dgm:prSet custT="1"/>
      <dgm:spPr/>
      <dgm:t>
        <a:bodyPr/>
        <a:lstStyle/>
        <a:p>
          <a:pPr rtl="1"/>
          <a:endParaRPr lang="ar-SA" sz="3600" b="1">
            <a:solidFill>
              <a:schemeClr val="accent6">
                <a:lumMod val="50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4AEF8139-1F9D-4DD1-AC3C-E71C5F71AC73}" type="sibTrans" cxnId="{7CC630F5-41B0-4842-89C5-6E2DD8A09578}">
      <dgm:prSet/>
      <dgm:spPr/>
      <dgm:t>
        <a:bodyPr/>
        <a:lstStyle/>
        <a:p>
          <a:pPr rtl="1"/>
          <a:endParaRPr lang="ar-SA" sz="3600" b="1">
            <a:solidFill>
              <a:schemeClr val="accent6">
                <a:lumMod val="50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6B7D0D39-B506-495D-83A9-DC66784F6180}">
      <dgm:prSet custT="1"/>
      <dgm:spPr/>
      <dgm:t>
        <a:bodyPr/>
        <a:lstStyle/>
        <a:p>
          <a:pPr rtl="1"/>
          <a:r>
            <a:rPr lang="ar-SA" sz="3600" b="1" u="sng"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التنابز بالألقاب :</a:t>
          </a:r>
        </a:p>
        <a:p>
          <a:pPr rtl="1"/>
          <a:r>
            <a:rPr lang="ar-SA" sz="3600" b="1" dirty="0" smtClean="0">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(الألقاب التي تطلق على بعض الناس لإيذائِهم , والتشهير بهم  ).</a:t>
          </a:r>
          <a:endParaRPr lang="ar-SA" sz="3600" b="1" dirty="0">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A8CDD9EA-4A48-4AC6-9B94-1F489E763628}" type="parTrans" cxnId="{6CA292BA-EBB6-4590-86E1-CB0ED4E2E641}">
      <dgm:prSet custT="1"/>
      <dgm:spPr/>
      <dgm:t>
        <a:bodyPr/>
        <a:lstStyle/>
        <a:p>
          <a:pPr rtl="1"/>
          <a:endParaRPr lang="ar-SA" sz="3600" b="1">
            <a:solidFill>
              <a:schemeClr val="accent6">
                <a:lumMod val="50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EDF260F9-7ACF-41FC-B292-66C9B9BC8748}" type="sibTrans" cxnId="{6CA292BA-EBB6-4590-86E1-CB0ED4E2E641}">
      <dgm:prSet/>
      <dgm:spPr/>
      <dgm:t>
        <a:bodyPr/>
        <a:lstStyle/>
        <a:p>
          <a:pPr rtl="1"/>
          <a:endParaRPr lang="ar-SA" sz="3600" b="1">
            <a:solidFill>
              <a:schemeClr val="accent6">
                <a:lumMod val="50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43D0F459-F355-4AFE-97ED-E1C082C70637}" type="pres">
      <dgm:prSet presAssocID="{ADF558BA-B9B4-40E2-8483-269FC3123EAC}" presName="diagram" presStyleCnt="0">
        <dgm:presLayoutVars>
          <dgm:chPref val="1"/>
          <dgm:dir val="rev"/>
          <dgm:animOne val="branch"/>
          <dgm:animLvl val="lvl"/>
          <dgm:resizeHandles val="exact"/>
        </dgm:presLayoutVars>
      </dgm:prSet>
      <dgm:spPr/>
      <dgm:t>
        <a:bodyPr/>
        <a:lstStyle/>
        <a:p>
          <a:pPr rtl="1"/>
          <a:endParaRPr lang="ar-SA"/>
        </a:p>
      </dgm:t>
    </dgm:pt>
    <dgm:pt modelId="{9BE2200F-1C99-42D5-96A3-3F7D1166EC83}" type="pres">
      <dgm:prSet presAssocID="{94A1FB6B-D7F2-4BBF-BB40-EAD5B27186E2}" presName="root1" presStyleCnt="0"/>
      <dgm:spPr/>
    </dgm:pt>
    <dgm:pt modelId="{AD4DF913-2781-4890-950A-8646319C1212}" type="pres">
      <dgm:prSet presAssocID="{94A1FB6B-D7F2-4BBF-BB40-EAD5B27186E2}" presName="LevelOneTextNode" presStyleLbl="node0" presStyleIdx="0" presStyleCnt="1" custScaleY="162888" custLinFactNeighborX="-596" custLinFactNeighborY="0">
        <dgm:presLayoutVars>
          <dgm:chPref val="3"/>
        </dgm:presLayoutVars>
      </dgm:prSet>
      <dgm:spPr/>
      <dgm:t>
        <a:bodyPr/>
        <a:lstStyle/>
        <a:p>
          <a:pPr rtl="1"/>
          <a:endParaRPr lang="ar-SA"/>
        </a:p>
      </dgm:t>
    </dgm:pt>
    <dgm:pt modelId="{B37969D6-A08E-4A1D-B94A-DB26044BB2DD}" type="pres">
      <dgm:prSet presAssocID="{94A1FB6B-D7F2-4BBF-BB40-EAD5B27186E2}" presName="level2hierChild" presStyleCnt="0"/>
      <dgm:spPr/>
    </dgm:pt>
    <dgm:pt modelId="{3DFFC401-914A-49C8-924F-5B097703D19D}" type="pres">
      <dgm:prSet presAssocID="{08D8E4D8-750E-4012-AF00-99DB1A236E5A}" presName="conn2-1" presStyleLbl="parChTrans1D2" presStyleIdx="0" presStyleCnt="3"/>
      <dgm:spPr/>
      <dgm:t>
        <a:bodyPr/>
        <a:lstStyle/>
        <a:p>
          <a:pPr rtl="1"/>
          <a:endParaRPr lang="ar-SA"/>
        </a:p>
      </dgm:t>
    </dgm:pt>
    <dgm:pt modelId="{93CD126D-E51B-44F2-A2DD-5233714B4E02}" type="pres">
      <dgm:prSet presAssocID="{08D8E4D8-750E-4012-AF00-99DB1A236E5A}" presName="connTx" presStyleLbl="parChTrans1D2" presStyleIdx="0" presStyleCnt="3"/>
      <dgm:spPr/>
      <dgm:t>
        <a:bodyPr/>
        <a:lstStyle/>
        <a:p>
          <a:pPr rtl="1"/>
          <a:endParaRPr lang="ar-SA"/>
        </a:p>
      </dgm:t>
    </dgm:pt>
    <dgm:pt modelId="{40C094BA-4D95-4D5B-9960-1781E856A521}" type="pres">
      <dgm:prSet presAssocID="{9EB3327B-B28C-432E-8FAA-2E30C02E67D3}" presName="root2" presStyleCnt="0"/>
      <dgm:spPr/>
    </dgm:pt>
    <dgm:pt modelId="{B4F7A291-DACC-48D2-9440-B8A9768905AC}" type="pres">
      <dgm:prSet presAssocID="{9EB3327B-B28C-432E-8FAA-2E30C02E67D3}" presName="LevelTwoTextNode" presStyleLbl="node2" presStyleIdx="0" presStyleCnt="3">
        <dgm:presLayoutVars>
          <dgm:chPref val="3"/>
        </dgm:presLayoutVars>
      </dgm:prSet>
      <dgm:spPr/>
      <dgm:t>
        <a:bodyPr/>
        <a:lstStyle/>
        <a:p>
          <a:pPr rtl="1"/>
          <a:endParaRPr lang="ar-SA"/>
        </a:p>
      </dgm:t>
    </dgm:pt>
    <dgm:pt modelId="{40A2504B-41DD-466C-B2CA-A26F01A94DB8}" type="pres">
      <dgm:prSet presAssocID="{9EB3327B-B28C-432E-8FAA-2E30C02E67D3}" presName="level3hierChild" presStyleCnt="0"/>
      <dgm:spPr/>
    </dgm:pt>
    <dgm:pt modelId="{0F7F1C79-32EA-4236-A83C-F65A135EE97B}" type="pres">
      <dgm:prSet presAssocID="{DF65BD2D-616A-48CC-B25C-3E27D44FBF5A}" presName="conn2-1" presStyleLbl="parChTrans1D2" presStyleIdx="1" presStyleCnt="3"/>
      <dgm:spPr/>
      <dgm:t>
        <a:bodyPr/>
        <a:lstStyle/>
        <a:p>
          <a:pPr rtl="1"/>
          <a:endParaRPr lang="ar-SA"/>
        </a:p>
      </dgm:t>
    </dgm:pt>
    <dgm:pt modelId="{99D37CE8-F441-435D-AC04-B5EEBAF10D0F}" type="pres">
      <dgm:prSet presAssocID="{DF65BD2D-616A-48CC-B25C-3E27D44FBF5A}" presName="connTx" presStyleLbl="parChTrans1D2" presStyleIdx="1" presStyleCnt="3"/>
      <dgm:spPr/>
      <dgm:t>
        <a:bodyPr/>
        <a:lstStyle/>
        <a:p>
          <a:pPr rtl="1"/>
          <a:endParaRPr lang="ar-SA"/>
        </a:p>
      </dgm:t>
    </dgm:pt>
    <dgm:pt modelId="{C1F71ED6-D975-4766-99B8-3763211881E0}" type="pres">
      <dgm:prSet presAssocID="{FFDB5664-3AB1-4122-9D31-AE13395475BD}" presName="root2" presStyleCnt="0"/>
      <dgm:spPr/>
    </dgm:pt>
    <dgm:pt modelId="{654B1C28-3B04-400E-A786-A1056DE791F8}" type="pres">
      <dgm:prSet presAssocID="{FFDB5664-3AB1-4122-9D31-AE13395475BD}" presName="LevelTwoTextNode" presStyleLbl="node2" presStyleIdx="1" presStyleCnt="3">
        <dgm:presLayoutVars>
          <dgm:chPref val="3"/>
        </dgm:presLayoutVars>
      </dgm:prSet>
      <dgm:spPr/>
      <dgm:t>
        <a:bodyPr/>
        <a:lstStyle/>
        <a:p>
          <a:pPr rtl="1"/>
          <a:endParaRPr lang="ar-SA"/>
        </a:p>
      </dgm:t>
    </dgm:pt>
    <dgm:pt modelId="{24BA2C8E-6475-41F0-AC42-AD4868625C1F}" type="pres">
      <dgm:prSet presAssocID="{FFDB5664-3AB1-4122-9D31-AE13395475BD}" presName="level3hierChild" presStyleCnt="0"/>
      <dgm:spPr/>
    </dgm:pt>
    <dgm:pt modelId="{3EBB498A-1D59-4542-86EC-5220AACF7B5B}" type="pres">
      <dgm:prSet presAssocID="{A8CDD9EA-4A48-4AC6-9B94-1F489E763628}" presName="conn2-1" presStyleLbl="parChTrans1D2" presStyleIdx="2" presStyleCnt="3"/>
      <dgm:spPr/>
      <dgm:t>
        <a:bodyPr/>
        <a:lstStyle/>
        <a:p>
          <a:pPr rtl="1"/>
          <a:endParaRPr lang="ar-SA"/>
        </a:p>
      </dgm:t>
    </dgm:pt>
    <dgm:pt modelId="{64D54605-72A7-46D7-9F4E-BFA48FC429BE}" type="pres">
      <dgm:prSet presAssocID="{A8CDD9EA-4A48-4AC6-9B94-1F489E763628}" presName="connTx" presStyleLbl="parChTrans1D2" presStyleIdx="2" presStyleCnt="3"/>
      <dgm:spPr/>
      <dgm:t>
        <a:bodyPr/>
        <a:lstStyle/>
        <a:p>
          <a:pPr rtl="1"/>
          <a:endParaRPr lang="ar-SA"/>
        </a:p>
      </dgm:t>
    </dgm:pt>
    <dgm:pt modelId="{1C7419DE-C684-4AED-BA90-A5D7D82B1215}" type="pres">
      <dgm:prSet presAssocID="{6B7D0D39-B506-495D-83A9-DC66784F6180}" presName="root2" presStyleCnt="0"/>
      <dgm:spPr/>
    </dgm:pt>
    <dgm:pt modelId="{A0458A98-43A5-41AB-95C3-562FB18C6740}" type="pres">
      <dgm:prSet presAssocID="{6B7D0D39-B506-495D-83A9-DC66784F6180}" presName="LevelTwoTextNode" presStyleLbl="node2" presStyleIdx="2" presStyleCnt="3">
        <dgm:presLayoutVars>
          <dgm:chPref val="3"/>
        </dgm:presLayoutVars>
      </dgm:prSet>
      <dgm:spPr/>
      <dgm:t>
        <a:bodyPr/>
        <a:lstStyle/>
        <a:p>
          <a:pPr rtl="1"/>
          <a:endParaRPr lang="ar-SA"/>
        </a:p>
      </dgm:t>
    </dgm:pt>
    <dgm:pt modelId="{8F80D358-D0D0-46DD-B770-6B6E40FBE4DD}" type="pres">
      <dgm:prSet presAssocID="{6B7D0D39-B506-495D-83A9-DC66784F6180}" presName="level3hierChild" presStyleCnt="0"/>
      <dgm:spPr/>
    </dgm:pt>
  </dgm:ptLst>
  <dgm:cxnLst>
    <dgm:cxn modelId="{7CC630F5-41B0-4842-89C5-6E2DD8A09578}" srcId="{94A1FB6B-D7F2-4BBF-BB40-EAD5B27186E2}" destId="{FFDB5664-3AB1-4122-9D31-AE13395475BD}" srcOrd="1" destOrd="0" parTransId="{DF65BD2D-616A-48CC-B25C-3E27D44FBF5A}" sibTransId="{4AEF8139-1F9D-4DD1-AC3C-E71C5F71AC73}"/>
    <dgm:cxn modelId="{77E2A5A9-8432-4A7C-91BD-BD69D69F35E4}" type="presOf" srcId="{A8CDD9EA-4A48-4AC6-9B94-1F489E763628}" destId="{64D54605-72A7-46D7-9F4E-BFA48FC429BE}" srcOrd="1" destOrd="0" presId="urn:microsoft.com/office/officeart/2005/8/layout/hierarchy2"/>
    <dgm:cxn modelId="{1EDB942F-C939-44E7-8648-6F85E32A3D6D}" type="presOf" srcId="{A8CDD9EA-4A48-4AC6-9B94-1F489E763628}" destId="{3EBB498A-1D59-4542-86EC-5220AACF7B5B}" srcOrd="0" destOrd="0" presId="urn:microsoft.com/office/officeart/2005/8/layout/hierarchy2"/>
    <dgm:cxn modelId="{ED815600-1E0E-4AA4-905D-F8DDD1289686}" type="presOf" srcId="{ADF558BA-B9B4-40E2-8483-269FC3123EAC}" destId="{43D0F459-F355-4AFE-97ED-E1C082C70637}" srcOrd="0" destOrd="0" presId="urn:microsoft.com/office/officeart/2005/8/layout/hierarchy2"/>
    <dgm:cxn modelId="{F3037096-5363-4489-A22A-0A6E815C717F}" type="presOf" srcId="{08D8E4D8-750E-4012-AF00-99DB1A236E5A}" destId="{93CD126D-E51B-44F2-A2DD-5233714B4E02}" srcOrd="1" destOrd="0" presId="urn:microsoft.com/office/officeart/2005/8/layout/hierarchy2"/>
    <dgm:cxn modelId="{FC3B615D-692D-40ED-A690-262FA93CE4F6}" type="presOf" srcId="{6B7D0D39-B506-495D-83A9-DC66784F6180}" destId="{A0458A98-43A5-41AB-95C3-562FB18C6740}" srcOrd="0" destOrd="0" presId="urn:microsoft.com/office/officeart/2005/8/layout/hierarchy2"/>
    <dgm:cxn modelId="{2FF04F08-6815-4807-B6CF-D8558444A2C4}" srcId="{ADF558BA-B9B4-40E2-8483-269FC3123EAC}" destId="{94A1FB6B-D7F2-4BBF-BB40-EAD5B27186E2}" srcOrd="0" destOrd="0" parTransId="{177811B4-4600-44CD-A454-F2BF927AB188}" sibTransId="{8BB0F207-FC63-4A36-849E-0C4AFA1F8724}"/>
    <dgm:cxn modelId="{278DA5CC-4BF5-4C5D-8F8E-D2ABA6226711}" type="presOf" srcId="{94A1FB6B-D7F2-4BBF-BB40-EAD5B27186E2}" destId="{AD4DF913-2781-4890-950A-8646319C1212}" srcOrd="0" destOrd="0" presId="urn:microsoft.com/office/officeart/2005/8/layout/hierarchy2"/>
    <dgm:cxn modelId="{E06D51B4-D62E-4FC9-A0D5-F168750B0D5C}" type="presOf" srcId="{08D8E4D8-750E-4012-AF00-99DB1A236E5A}" destId="{3DFFC401-914A-49C8-924F-5B097703D19D}" srcOrd="0" destOrd="0" presId="urn:microsoft.com/office/officeart/2005/8/layout/hierarchy2"/>
    <dgm:cxn modelId="{6CA292BA-EBB6-4590-86E1-CB0ED4E2E641}" srcId="{94A1FB6B-D7F2-4BBF-BB40-EAD5B27186E2}" destId="{6B7D0D39-B506-495D-83A9-DC66784F6180}" srcOrd="2" destOrd="0" parTransId="{A8CDD9EA-4A48-4AC6-9B94-1F489E763628}" sibTransId="{EDF260F9-7ACF-41FC-B292-66C9B9BC8748}"/>
    <dgm:cxn modelId="{5E325F6F-4DF3-4837-AB62-5D2EFC86E8B7}" type="presOf" srcId="{DF65BD2D-616A-48CC-B25C-3E27D44FBF5A}" destId="{0F7F1C79-32EA-4236-A83C-F65A135EE97B}" srcOrd="0" destOrd="0" presId="urn:microsoft.com/office/officeart/2005/8/layout/hierarchy2"/>
    <dgm:cxn modelId="{C068CABF-5811-4969-9D71-74A2EC0A0BD8}" type="presOf" srcId="{9EB3327B-B28C-432E-8FAA-2E30C02E67D3}" destId="{B4F7A291-DACC-48D2-9440-B8A9768905AC}" srcOrd="0" destOrd="0" presId="urn:microsoft.com/office/officeart/2005/8/layout/hierarchy2"/>
    <dgm:cxn modelId="{A01B18DE-C3C5-4A27-98FD-98AA3591006A}" type="presOf" srcId="{DF65BD2D-616A-48CC-B25C-3E27D44FBF5A}" destId="{99D37CE8-F441-435D-AC04-B5EEBAF10D0F}" srcOrd="1" destOrd="0" presId="urn:microsoft.com/office/officeart/2005/8/layout/hierarchy2"/>
    <dgm:cxn modelId="{FDC0CB7F-E05A-4641-972C-EB8F66352C18}" type="presOf" srcId="{FFDB5664-3AB1-4122-9D31-AE13395475BD}" destId="{654B1C28-3B04-400E-A786-A1056DE791F8}" srcOrd="0" destOrd="0" presId="urn:microsoft.com/office/officeart/2005/8/layout/hierarchy2"/>
    <dgm:cxn modelId="{654B6DCC-FCC6-424E-8830-34B981A53F21}" srcId="{94A1FB6B-D7F2-4BBF-BB40-EAD5B27186E2}" destId="{9EB3327B-B28C-432E-8FAA-2E30C02E67D3}" srcOrd="0" destOrd="0" parTransId="{08D8E4D8-750E-4012-AF00-99DB1A236E5A}" sibTransId="{0D8033B6-76D4-41DD-92A9-C3106D15132D}"/>
    <dgm:cxn modelId="{BF2675F8-AC8A-4E04-9FB4-3527FF540679}" type="presParOf" srcId="{43D0F459-F355-4AFE-97ED-E1C082C70637}" destId="{9BE2200F-1C99-42D5-96A3-3F7D1166EC83}" srcOrd="0" destOrd="0" presId="urn:microsoft.com/office/officeart/2005/8/layout/hierarchy2"/>
    <dgm:cxn modelId="{F9AB514C-3F90-437A-A91D-6F96F0C4847D}" type="presParOf" srcId="{9BE2200F-1C99-42D5-96A3-3F7D1166EC83}" destId="{AD4DF913-2781-4890-950A-8646319C1212}" srcOrd="0" destOrd="0" presId="urn:microsoft.com/office/officeart/2005/8/layout/hierarchy2"/>
    <dgm:cxn modelId="{1E304467-CBDC-4FAF-A8AB-E0878C2C5B07}" type="presParOf" srcId="{9BE2200F-1C99-42D5-96A3-3F7D1166EC83}" destId="{B37969D6-A08E-4A1D-B94A-DB26044BB2DD}" srcOrd="1" destOrd="0" presId="urn:microsoft.com/office/officeart/2005/8/layout/hierarchy2"/>
    <dgm:cxn modelId="{93A2CBFE-8CBE-4F6A-A14B-7D28098BCEB1}" type="presParOf" srcId="{B37969D6-A08E-4A1D-B94A-DB26044BB2DD}" destId="{3DFFC401-914A-49C8-924F-5B097703D19D}" srcOrd="0" destOrd="0" presId="urn:microsoft.com/office/officeart/2005/8/layout/hierarchy2"/>
    <dgm:cxn modelId="{6327BF4E-DCC1-42A5-A406-AC3DE80EEFBE}" type="presParOf" srcId="{3DFFC401-914A-49C8-924F-5B097703D19D}" destId="{93CD126D-E51B-44F2-A2DD-5233714B4E02}" srcOrd="0" destOrd="0" presId="urn:microsoft.com/office/officeart/2005/8/layout/hierarchy2"/>
    <dgm:cxn modelId="{4B8CC75B-4E01-405D-9FBD-27928C5187A7}" type="presParOf" srcId="{B37969D6-A08E-4A1D-B94A-DB26044BB2DD}" destId="{40C094BA-4D95-4D5B-9960-1781E856A521}" srcOrd="1" destOrd="0" presId="urn:microsoft.com/office/officeart/2005/8/layout/hierarchy2"/>
    <dgm:cxn modelId="{D71B0C00-C4CB-4AC2-BD24-69EB902BA61E}" type="presParOf" srcId="{40C094BA-4D95-4D5B-9960-1781E856A521}" destId="{B4F7A291-DACC-48D2-9440-B8A9768905AC}" srcOrd="0" destOrd="0" presId="urn:microsoft.com/office/officeart/2005/8/layout/hierarchy2"/>
    <dgm:cxn modelId="{CEB435DB-D18B-4C61-86FF-1B8E3E7F12B4}" type="presParOf" srcId="{40C094BA-4D95-4D5B-9960-1781E856A521}" destId="{40A2504B-41DD-466C-B2CA-A26F01A94DB8}" srcOrd="1" destOrd="0" presId="urn:microsoft.com/office/officeart/2005/8/layout/hierarchy2"/>
    <dgm:cxn modelId="{3F5271A2-80B3-4CDC-B969-1CCC17BAC5B3}" type="presParOf" srcId="{B37969D6-A08E-4A1D-B94A-DB26044BB2DD}" destId="{0F7F1C79-32EA-4236-A83C-F65A135EE97B}" srcOrd="2" destOrd="0" presId="urn:microsoft.com/office/officeart/2005/8/layout/hierarchy2"/>
    <dgm:cxn modelId="{A0B7ACA4-BBE9-42AD-87D4-C6511346AA56}" type="presParOf" srcId="{0F7F1C79-32EA-4236-A83C-F65A135EE97B}" destId="{99D37CE8-F441-435D-AC04-B5EEBAF10D0F}" srcOrd="0" destOrd="0" presId="urn:microsoft.com/office/officeart/2005/8/layout/hierarchy2"/>
    <dgm:cxn modelId="{3F6ECBC7-7F90-4F0A-86D2-3345D1DF9EA5}" type="presParOf" srcId="{B37969D6-A08E-4A1D-B94A-DB26044BB2DD}" destId="{C1F71ED6-D975-4766-99B8-3763211881E0}" srcOrd="3" destOrd="0" presId="urn:microsoft.com/office/officeart/2005/8/layout/hierarchy2"/>
    <dgm:cxn modelId="{423BE492-56BA-47C4-A621-C88164358612}" type="presParOf" srcId="{C1F71ED6-D975-4766-99B8-3763211881E0}" destId="{654B1C28-3B04-400E-A786-A1056DE791F8}" srcOrd="0" destOrd="0" presId="urn:microsoft.com/office/officeart/2005/8/layout/hierarchy2"/>
    <dgm:cxn modelId="{E3BB3143-9F8C-4BB6-AE27-02211CB60EAB}" type="presParOf" srcId="{C1F71ED6-D975-4766-99B8-3763211881E0}" destId="{24BA2C8E-6475-41F0-AC42-AD4868625C1F}" srcOrd="1" destOrd="0" presId="urn:microsoft.com/office/officeart/2005/8/layout/hierarchy2"/>
    <dgm:cxn modelId="{2AA9F5CD-75FD-4843-B557-706A42B0A3B8}" type="presParOf" srcId="{B37969D6-A08E-4A1D-B94A-DB26044BB2DD}" destId="{3EBB498A-1D59-4542-86EC-5220AACF7B5B}" srcOrd="4" destOrd="0" presId="urn:microsoft.com/office/officeart/2005/8/layout/hierarchy2"/>
    <dgm:cxn modelId="{4E461017-05B8-4011-AE92-AC878F71B496}" type="presParOf" srcId="{3EBB498A-1D59-4542-86EC-5220AACF7B5B}" destId="{64D54605-72A7-46D7-9F4E-BFA48FC429BE}" srcOrd="0" destOrd="0" presId="urn:microsoft.com/office/officeart/2005/8/layout/hierarchy2"/>
    <dgm:cxn modelId="{6125AEE9-18CC-4DF1-AF31-A932F70E87FB}" type="presParOf" srcId="{B37969D6-A08E-4A1D-B94A-DB26044BB2DD}" destId="{1C7419DE-C684-4AED-BA90-A5D7D82B1215}" srcOrd="5" destOrd="0" presId="urn:microsoft.com/office/officeart/2005/8/layout/hierarchy2"/>
    <dgm:cxn modelId="{59675B4F-73CE-438F-B688-09AC6B556F04}" type="presParOf" srcId="{1C7419DE-C684-4AED-BA90-A5D7D82B1215}" destId="{A0458A98-43A5-41AB-95C3-562FB18C6740}" srcOrd="0" destOrd="0" presId="urn:microsoft.com/office/officeart/2005/8/layout/hierarchy2"/>
    <dgm:cxn modelId="{324B5A3B-25B1-40C2-8A5C-26DE09E573C6}" type="presParOf" srcId="{1C7419DE-C684-4AED-BA90-A5D7D82B1215}" destId="{8F80D358-D0D0-46DD-B770-6B6E40FBE4DD}" srcOrd="1" destOrd="0" presId="urn:microsoft.com/office/officeart/2005/8/layout/hierarchy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AB0EC60-F973-40D9-8014-99BFA7EF1C80}" type="doc">
      <dgm:prSet loTypeId="urn:microsoft.com/office/officeart/2005/8/layout/hierarchy3" loCatId="hierarchy" qsTypeId="urn:microsoft.com/office/officeart/2005/8/quickstyle/3d4" qsCatId="3D" csTypeId="urn:microsoft.com/office/officeart/2005/8/colors/colorful1#1" csCatId="colorful" phldr="1"/>
      <dgm:spPr/>
      <dgm:t>
        <a:bodyPr/>
        <a:lstStyle/>
        <a:p>
          <a:pPr rtl="1"/>
          <a:endParaRPr lang="ar-SA"/>
        </a:p>
      </dgm:t>
    </dgm:pt>
    <dgm:pt modelId="{510CD108-4DC9-4C7F-B724-5005F49BFBF7}">
      <dgm:prSet phldrT="[نص]" custT="1"/>
      <dgm:spPr/>
      <dgm:t>
        <a:bodyPr/>
        <a:lstStyle/>
        <a:p>
          <a:pPr rtl="1">
            <a:lnSpc>
              <a:spcPct val="100000"/>
            </a:lnSpc>
            <a:spcAft>
              <a:spcPts val="600"/>
            </a:spcAft>
          </a:pPr>
          <a:r>
            <a:rPr lang="ar-SA" sz="4400" b="1" dirty="0" smtClean="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النداء الخامس :</a:t>
          </a:r>
        </a:p>
        <a:p>
          <a:pPr rtl="1">
            <a:lnSpc>
              <a:spcPct val="100000"/>
            </a:lnSpc>
            <a:spcAft>
              <a:spcPts val="600"/>
            </a:spcAft>
          </a:pPr>
          <a:r>
            <a:rPr lang="ar-SA" sz="4000" b="1" dirty="0" smtClean="0">
              <a:solidFill>
                <a:schemeClr val="tx1">
                  <a:lumMod val="95000"/>
                  <a:lumOff val="5000"/>
                </a:schemeClr>
              </a:solidFill>
              <a:effectLst/>
              <a:latin typeface="Arabic Typesetting" panose="03020402040406030203" pitchFamily="66" charset="-78"/>
              <a:cs typeface="Arabic Typesetting" panose="03020402040406030203" pitchFamily="66" charset="-78"/>
            </a:rPr>
            <a:t>وفيه المادة الخامسة , وتتضمن </a:t>
          </a:r>
          <a:r>
            <a:rPr lang="ar-SA" sz="4000" b="1" u="sng" dirty="0" smtClean="0">
              <a:solidFill>
                <a:srgbClr val="C00000"/>
              </a:solidFill>
              <a:effectLst/>
              <a:latin typeface="Arabic Typesetting" panose="03020402040406030203" pitchFamily="66" charset="-78"/>
              <a:cs typeface="Arabic Typesetting" panose="03020402040406030203" pitchFamily="66" charset="-78"/>
            </a:rPr>
            <a:t>ثلاثة بنود </a:t>
          </a:r>
          <a:r>
            <a:rPr lang="ar-SA" sz="4000" b="1" dirty="0" smtClean="0">
              <a:solidFill>
                <a:schemeClr val="tx1">
                  <a:lumMod val="95000"/>
                  <a:lumOff val="5000"/>
                </a:schemeClr>
              </a:solidFill>
              <a:effectLst/>
              <a:latin typeface="Arabic Typesetting" panose="03020402040406030203" pitchFamily="66" charset="-78"/>
              <a:cs typeface="Arabic Typesetting" panose="03020402040406030203" pitchFamily="66" charset="-78"/>
            </a:rPr>
            <a:t>, هي :</a:t>
          </a:r>
          <a:endParaRPr lang="ar-SA" sz="4000" b="1" dirty="0">
            <a:solidFill>
              <a:schemeClr val="tx1">
                <a:lumMod val="95000"/>
                <a:lumOff val="5000"/>
              </a:schemeClr>
            </a:solidFill>
            <a:effectLst/>
            <a:latin typeface="Arabic Typesetting" panose="03020402040406030203" pitchFamily="66" charset="-78"/>
            <a:cs typeface="Arabic Typesetting" panose="03020402040406030203" pitchFamily="66" charset="-78"/>
          </a:endParaRPr>
        </a:p>
      </dgm:t>
    </dgm:pt>
    <dgm:pt modelId="{4094AE69-18D8-404D-A9E7-F63F5143F380}" type="parTrans" cxnId="{7AC1A12C-29EE-45C7-B988-BB503B53FF09}">
      <dgm:prSet/>
      <dgm:spPr/>
      <dgm:t>
        <a:bodyPr/>
        <a:lstStyle/>
        <a:p>
          <a:pPr rtl="1"/>
          <a:endParaRPr lang="ar-SA" sz="4400" b="1">
            <a:solidFill>
              <a:srgbClr val="006A68"/>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5478AE3B-1070-4021-BC7E-A9C58C48CDBC}" type="sibTrans" cxnId="{7AC1A12C-29EE-45C7-B988-BB503B53FF09}">
      <dgm:prSet/>
      <dgm:spPr/>
      <dgm:t>
        <a:bodyPr/>
        <a:lstStyle/>
        <a:p>
          <a:pPr rtl="1"/>
          <a:endParaRPr lang="ar-SA" sz="4400" b="1">
            <a:solidFill>
              <a:srgbClr val="006A68"/>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0BA05BCA-7F28-4D17-B4BD-120776F593F1}">
      <dgm:prSet phldrT="[نص]" custT="1"/>
      <dgm:spPr/>
      <dgm:t>
        <a:bodyPr/>
        <a:lstStyle/>
        <a:p>
          <a:pPr rtl="1"/>
          <a:r>
            <a:rPr lang="ar-SA" sz="4000" b="1" dirty="0" smtClean="0">
              <a:solidFill>
                <a:srgbClr val="006A68"/>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تجنب الظن السيء                               </a:t>
          </a:r>
          <a:r>
            <a:rPr lang="ar-SA" sz="3600" b="1" dirty="0" smtClean="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ونتيجته أن يأثم فاعله .</a:t>
          </a:r>
          <a:endParaRPr lang="ar-SA" sz="3600" b="1" dirty="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D9D1864F-60C7-4580-981A-DF4C9FEC32E3}" type="parTrans" cxnId="{9182643E-2277-4AD2-AEBD-6ABF3E97DA5A}">
      <dgm:prSet/>
      <dgm:spPr/>
      <dgm:t>
        <a:bodyPr/>
        <a:lstStyle/>
        <a:p>
          <a:pPr rtl="1"/>
          <a:endParaRPr lang="ar-SA" sz="4400" b="1">
            <a:solidFill>
              <a:srgbClr val="006A68"/>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7022AA9F-7439-4E18-B923-C252B1C9F493}" type="sibTrans" cxnId="{9182643E-2277-4AD2-AEBD-6ABF3E97DA5A}">
      <dgm:prSet/>
      <dgm:spPr/>
      <dgm:t>
        <a:bodyPr/>
        <a:lstStyle/>
        <a:p>
          <a:pPr rtl="1"/>
          <a:endParaRPr lang="ar-SA" sz="4400" b="1">
            <a:solidFill>
              <a:srgbClr val="006A68"/>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F667410E-0670-4A3D-A976-82791EC62C15}">
      <dgm:prSet phldrT="[نص]" custT="1"/>
      <dgm:spPr/>
      <dgm:t>
        <a:bodyPr/>
        <a:lstStyle/>
        <a:p>
          <a:pPr rtl="1"/>
          <a:r>
            <a:rPr lang="ar-SA" sz="4000" b="1" dirty="0" smtClean="0">
              <a:solidFill>
                <a:srgbClr val="006A68"/>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النهي عن التجسس</a:t>
          </a:r>
          <a:r>
            <a:rPr lang="ar-SA" sz="3600" b="1" dirty="0" smtClean="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فإنّ تتبع عيوب الناس ,هو من الأفعال الدنيئة التي لا تليق بالمؤمن .</a:t>
          </a:r>
          <a:endParaRPr lang="ar-SA" sz="3600" b="1" dirty="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BB406C78-CE48-48ED-AFB4-B7E58ABCFA6F}" type="parTrans" cxnId="{D8BEF10D-B8E1-42EF-AE1B-9B7AA57A71C2}">
      <dgm:prSet/>
      <dgm:spPr/>
      <dgm:t>
        <a:bodyPr/>
        <a:lstStyle/>
        <a:p>
          <a:pPr rtl="1"/>
          <a:endParaRPr lang="ar-SA" sz="4400" b="1">
            <a:solidFill>
              <a:srgbClr val="006A68"/>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49BB6650-3801-4F5C-9387-BF13B739EF42}" type="sibTrans" cxnId="{D8BEF10D-B8E1-42EF-AE1B-9B7AA57A71C2}">
      <dgm:prSet/>
      <dgm:spPr/>
      <dgm:t>
        <a:bodyPr/>
        <a:lstStyle/>
        <a:p>
          <a:pPr rtl="1"/>
          <a:endParaRPr lang="ar-SA" sz="4400" b="1">
            <a:solidFill>
              <a:srgbClr val="006A68"/>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8E26C0E2-CEE0-4F1E-9514-5CA5CA83E29E}">
      <dgm:prSet custT="1"/>
      <dgm:spPr/>
      <dgm:t>
        <a:bodyPr/>
        <a:lstStyle/>
        <a:p>
          <a:pPr rtl="1"/>
          <a:r>
            <a:rPr lang="ar-SA" sz="4000" b="1" dirty="0" smtClean="0">
              <a:solidFill>
                <a:srgbClr val="006A68"/>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النهي عن الغيبة                                                     </a:t>
          </a:r>
          <a:r>
            <a:rPr lang="ar-SA" sz="3600" b="1" u="sng"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والغيبة أخت النميمة وقرينة التجسس </a:t>
          </a:r>
          <a:r>
            <a:rPr lang="ar-SA" sz="3600" b="1" dirty="0" smtClean="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وسوء الظن , وكلها آفات تنخر جسد المجتمع .</a:t>
          </a:r>
          <a:endParaRPr lang="ar-SA" sz="3600" b="1" dirty="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3918FF9D-6F25-4339-A38F-7771756A56BB}" type="parTrans" cxnId="{B4F6BF86-A1E2-4F5B-81B5-07111FA2C090}">
      <dgm:prSet/>
      <dgm:spPr/>
      <dgm:t>
        <a:bodyPr/>
        <a:lstStyle/>
        <a:p>
          <a:pPr rtl="1"/>
          <a:endParaRPr lang="ar-SA" sz="4400" b="1">
            <a:solidFill>
              <a:srgbClr val="006A68"/>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CEF45A18-2630-43A1-842C-34F3FC49CFDC}" type="sibTrans" cxnId="{B4F6BF86-A1E2-4F5B-81B5-07111FA2C090}">
      <dgm:prSet/>
      <dgm:spPr/>
      <dgm:t>
        <a:bodyPr/>
        <a:lstStyle/>
        <a:p>
          <a:pPr rtl="1"/>
          <a:endParaRPr lang="ar-SA" sz="4400" b="1">
            <a:solidFill>
              <a:srgbClr val="006A68"/>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E98353C8-BCDB-4CD7-A8FE-6EC13D233F3A}" type="pres">
      <dgm:prSet presAssocID="{1AB0EC60-F973-40D9-8014-99BFA7EF1C80}" presName="diagram" presStyleCnt="0">
        <dgm:presLayoutVars>
          <dgm:chPref val="1"/>
          <dgm:dir/>
          <dgm:animOne val="branch"/>
          <dgm:animLvl val="lvl"/>
          <dgm:resizeHandles/>
        </dgm:presLayoutVars>
      </dgm:prSet>
      <dgm:spPr/>
      <dgm:t>
        <a:bodyPr/>
        <a:lstStyle/>
        <a:p>
          <a:pPr rtl="1"/>
          <a:endParaRPr lang="ar-SA"/>
        </a:p>
      </dgm:t>
    </dgm:pt>
    <dgm:pt modelId="{D00DE51F-9D72-4BA6-8DAB-B561437CD278}" type="pres">
      <dgm:prSet presAssocID="{510CD108-4DC9-4C7F-B724-5005F49BFBF7}" presName="root" presStyleCnt="0"/>
      <dgm:spPr/>
    </dgm:pt>
    <dgm:pt modelId="{77F20854-CA80-4D62-9EF9-9B1710503E5C}" type="pres">
      <dgm:prSet presAssocID="{510CD108-4DC9-4C7F-B724-5005F49BFBF7}" presName="rootComposite" presStyleCnt="0"/>
      <dgm:spPr/>
    </dgm:pt>
    <dgm:pt modelId="{A0DC6AFE-EB06-4176-982E-6319205E111F}" type="pres">
      <dgm:prSet presAssocID="{510CD108-4DC9-4C7F-B724-5005F49BFBF7}" presName="rootText" presStyleLbl="node1" presStyleIdx="0" presStyleCnt="1" custScaleX="253676" custScaleY="100198"/>
      <dgm:spPr/>
      <dgm:t>
        <a:bodyPr/>
        <a:lstStyle/>
        <a:p>
          <a:pPr rtl="1"/>
          <a:endParaRPr lang="ar-SA"/>
        </a:p>
      </dgm:t>
    </dgm:pt>
    <dgm:pt modelId="{C6D3255B-401A-419D-B5D4-6BB048FA36B3}" type="pres">
      <dgm:prSet presAssocID="{510CD108-4DC9-4C7F-B724-5005F49BFBF7}" presName="rootConnector" presStyleLbl="node1" presStyleIdx="0" presStyleCnt="1"/>
      <dgm:spPr/>
      <dgm:t>
        <a:bodyPr/>
        <a:lstStyle/>
        <a:p>
          <a:pPr rtl="1"/>
          <a:endParaRPr lang="ar-SA"/>
        </a:p>
      </dgm:t>
    </dgm:pt>
    <dgm:pt modelId="{3382F926-DF22-452E-84BD-0E13C67B4332}" type="pres">
      <dgm:prSet presAssocID="{510CD108-4DC9-4C7F-B724-5005F49BFBF7}" presName="childShape" presStyleCnt="0"/>
      <dgm:spPr/>
    </dgm:pt>
    <dgm:pt modelId="{EE36FC12-4F77-4EEE-BFB2-81B39305B2A4}" type="pres">
      <dgm:prSet presAssocID="{D9D1864F-60C7-4580-981A-DF4C9FEC32E3}" presName="Name13" presStyleLbl="parChTrans1D2" presStyleIdx="0" presStyleCnt="3"/>
      <dgm:spPr/>
      <dgm:t>
        <a:bodyPr/>
        <a:lstStyle/>
        <a:p>
          <a:pPr rtl="1"/>
          <a:endParaRPr lang="ar-SA"/>
        </a:p>
      </dgm:t>
    </dgm:pt>
    <dgm:pt modelId="{15E3A13B-A454-41E3-B73D-F1FBDAF3B6A8}" type="pres">
      <dgm:prSet presAssocID="{0BA05BCA-7F28-4D17-B4BD-120776F593F1}" presName="childText" presStyleLbl="bgAcc1" presStyleIdx="0" presStyleCnt="3" custScaleX="281384">
        <dgm:presLayoutVars>
          <dgm:bulletEnabled val="1"/>
        </dgm:presLayoutVars>
      </dgm:prSet>
      <dgm:spPr/>
      <dgm:t>
        <a:bodyPr/>
        <a:lstStyle/>
        <a:p>
          <a:pPr rtl="1"/>
          <a:endParaRPr lang="ar-SA"/>
        </a:p>
      </dgm:t>
    </dgm:pt>
    <dgm:pt modelId="{4FBF9F6E-12D2-4DCD-A369-AA326C427FEE}" type="pres">
      <dgm:prSet presAssocID="{BB406C78-CE48-48ED-AFB4-B7E58ABCFA6F}" presName="Name13" presStyleLbl="parChTrans1D2" presStyleIdx="1" presStyleCnt="3"/>
      <dgm:spPr/>
      <dgm:t>
        <a:bodyPr/>
        <a:lstStyle/>
        <a:p>
          <a:pPr rtl="1"/>
          <a:endParaRPr lang="ar-SA"/>
        </a:p>
      </dgm:t>
    </dgm:pt>
    <dgm:pt modelId="{75D75E91-CAF6-4028-A66A-CE35304FEDFC}" type="pres">
      <dgm:prSet presAssocID="{F667410E-0670-4A3D-A976-82791EC62C15}" presName="childText" presStyleLbl="bgAcc1" presStyleIdx="1" presStyleCnt="3" custScaleX="281601">
        <dgm:presLayoutVars>
          <dgm:bulletEnabled val="1"/>
        </dgm:presLayoutVars>
      </dgm:prSet>
      <dgm:spPr/>
      <dgm:t>
        <a:bodyPr/>
        <a:lstStyle/>
        <a:p>
          <a:pPr rtl="1"/>
          <a:endParaRPr lang="ar-SA"/>
        </a:p>
      </dgm:t>
    </dgm:pt>
    <dgm:pt modelId="{C1B81714-44B1-4816-A8BD-4B2560C74671}" type="pres">
      <dgm:prSet presAssocID="{3918FF9D-6F25-4339-A38F-7771756A56BB}" presName="Name13" presStyleLbl="parChTrans1D2" presStyleIdx="2" presStyleCnt="3"/>
      <dgm:spPr/>
      <dgm:t>
        <a:bodyPr/>
        <a:lstStyle/>
        <a:p>
          <a:pPr rtl="1"/>
          <a:endParaRPr lang="ar-SA"/>
        </a:p>
      </dgm:t>
    </dgm:pt>
    <dgm:pt modelId="{15CEA85E-4DC1-48D6-95D4-69F7C3AE7F2F}" type="pres">
      <dgm:prSet presAssocID="{8E26C0E2-CEE0-4F1E-9514-5CA5CA83E29E}" presName="childText" presStyleLbl="bgAcc1" presStyleIdx="2" presStyleCnt="3" custScaleX="281383">
        <dgm:presLayoutVars>
          <dgm:bulletEnabled val="1"/>
        </dgm:presLayoutVars>
      </dgm:prSet>
      <dgm:spPr/>
      <dgm:t>
        <a:bodyPr/>
        <a:lstStyle/>
        <a:p>
          <a:pPr rtl="1"/>
          <a:endParaRPr lang="ar-SA"/>
        </a:p>
      </dgm:t>
    </dgm:pt>
  </dgm:ptLst>
  <dgm:cxnLst>
    <dgm:cxn modelId="{AE457CF5-01AA-454E-9ECF-77444CCA8826}" type="presOf" srcId="{1AB0EC60-F973-40D9-8014-99BFA7EF1C80}" destId="{E98353C8-BCDB-4CD7-A8FE-6EC13D233F3A}" srcOrd="0" destOrd="0" presId="urn:microsoft.com/office/officeart/2005/8/layout/hierarchy3"/>
    <dgm:cxn modelId="{1300258E-B277-4191-B565-CB6C6D9660F6}" type="presOf" srcId="{D9D1864F-60C7-4580-981A-DF4C9FEC32E3}" destId="{EE36FC12-4F77-4EEE-BFB2-81B39305B2A4}" srcOrd="0" destOrd="0" presId="urn:microsoft.com/office/officeart/2005/8/layout/hierarchy3"/>
    <dgm:cxn modelId="{B4F6BF86-A1E2-4F5B-81B5-07111FA2C090}" srcId="{510CD108-4DC9-4C7F-B724-5005F49BFBF7}" destId="{8E26C0E2-CEE0-4F1E-9514-5CA5CA83E29E}" srcOrd="2" destOrd="0" parTransId="{3918FF9D-6F25-4339-A38F-7771756A56BB}" sibTransId="{CEF45A18-2630-43A1-842C-34F3FC49CFDC}"/>
    <dgm:cxn modelId="{DA4C8A29-2583-457F-B5DB-433398D60A49}" type="presOf" srcId="{8E26C0E2-CEE0-4F1E-9514-5CA5CA83E29E}" destId="{15CEA85E-4DC1-48D6-95D4-69F7C3AE7F2F}" srcOrd="0" destOrd="0" presId="urn:microsoft.com/office/officeart/2005/8/layout/hierarchy3"/>
    <dgm:cxn modelId="{A50F438E-9F40-496F-83CB-B2C4C11B809F}" type="presOf" srcId="{BB406C78-CE48-48ED-AFB4-B7E58ABCFA6F}" destId="{4FBF9F6E-12D2-4DCD-A369-AA326C427FEE}" srcOrd="0" destOrd="0" presId="urn:microsoft.com/office/officeart/2005/8/layout/hierarchy3"/>
    <dgm:cxn modelId="{5E2A33A2-2CEB-46C7-A049-8BF99C187BAD}" type="presOf" srcId="{510CD108-4DC9-4C7F-B724-5005F49BFBF7}" destId="{A0DC6AFE-EB06-4176-982E-6319205E111F}" srcOrd="0" destOrd="0" presId="urn:microsoft.com/office/officeart/2005/8/layout/hierarchy3"/>
    <dgm:cxn modelId="{7AC1A12C-29EE-45C7-B988-BB503B53FF09}" srcId="{1AB0EC60-F973-40D9-8014-99BFA7EF1C80}" destId="{510CD108-4DC9-4C7F-B724-5005F49BFBF7}" srcOrd="0" destOrd="0" parTransId="{4094AE69-18D8-404D-A9E7-F63F5143F380}" sibTransId="{5478AE3B-1070-4021-BC7E-A9C58C48CDBC}"/>
    <dgm:cxn modelId="{E169B9A8-5FEB-420E-AC49-A46E80865945}" type="presOf" srcId="{F667410E-0670-4A3D-A976-82791EC62C15}" destId="{75D75E91-CAF6-4028-A66A-CE35304FEDFC}" srcOrd="0" destOrd="0" presId="urn:microsoft.com/office/officeart/2005/8/layout/hierarchy3"/>
    <dgm:cxn modelId="{9182643E-2277-4AD2-AEBD-6ABF3E97DA5A}" srcId="{510CD108-4DC9-4C7F-B724-5005F49BFBF7}" destId="{0BA05BCA-7F28-4D17-B4BD-120776F593F1}" srcOrd="0" destOrd="0" parTransId="{D9D1864F-60C7-4580-981A-DF4C9FEC32E3}" sibTransId="{7022AA9F-7439-4E18-B923-C252B1C9F493}"/>
    <dgm:cxn modelId="{BBE9F1F7-0DD9-4124-8E5F-0C33C5D822CE}" type="presOf" srcId="{3918FF9D-6F25-4339-A38F-7771756A56BB}" destId="{C1B81714-44B1-4816-A8BD-4B2560C74671}" srcOrd="0" destOrd="0" presId="urn:microsoft.com/office/officeart/2005/8/layout/hierarchy3"/>
    <dgm:cxn modelId="{9B4CC5F1-37FB-403A-BCD5-6CA0E41F0363}" type="presOf" srcId="{0BA05BCA-7F28-4D17-B4BD-120776F593F1}" destId="{15E3A13B-A454-41E3-B73D-F1FBDAF3B6A8}" srcOrd="0" destOrd="0" presId="urn:microsoft.com/office/officeart/2005/8/layout/hierarchy3"/>
    <dgm:cxn modelId="{D8BEF10D-B8E1-42EF-AE1B-9B7AA57A71C2}" srcId="{510CD108-4DC9-4C7F-B724-5005F49BFBF7}" destId="{F667410E-0670-4A3D-A976-82791EC62C15}" srcOrd="1" destOrd="0" parTransId="{BB406C78-CE48-48ED-AFB4-B7E58ABCFA6F}" sibTransId="{49BB6650-3801-4F5C-9387-BF13B739EF42}"/>
    <dgm:cxn modelId="{B98C89E8-AD27-4B73-8EBF-EB610B38E2CE}" type="presOf" srcId="{510CD108-4DC9-4C7F-B724-5005F49BFBF7}" destId="{C6D3255B-401A-419D-B5D4-6BB048FA36B3}" srcOrd="1" destOrd="0" presId="urn:microsoft.com/office/officeart/2005/8/layout/hierarchy3"/>
    <dgm:cxn modelId="{D5538264-3B42-42F0-8EAE-2277C74036D2}" type="presParOf" srcId="{E98353C8-BCDB-4CD7-A8FE-6EC13D233F3A}" destId="{D00DE51F-9D72-4BA6-8DAB-B561437CD278}" srcOrd="0" destOrd="0" presId="urn:microsoft.com/office/officeart/2005/8/layout/hierarchy3"/>
    <dgm:cxn modelId="{F3C0B73B-EE40-4522-82B6-745CD059805D}" type="presParOf" srcId="{D00DE51F-9D72-4BA6-8DAB-B561437CD278}" destId="{77F20854-CA80-4D62-9EF9-9B1710503E5C}" srcOrd="0" destOrd="0" presId="urn:microsoft.com/office/officeart/2005/8/layout/hierarchy3"/>
    <dgm:cxn modelId="{B2E6C11A-A6F8-41E0-BDA5-696096B02B37}" type="presParOf" srcId="{77F20854-CA80-4D62-9EF9-9B1710503E5C}" destId="{A0DC6AFE-EB06-4176-982E-6319205E111F}" srcOrd="0" destOrd="0" presId="urn:microsoft.com/office/officeart/2005/8/layout/hierarchy3"/>
    <dgm:cxn modelId="{D9AD4969-E1E2-445C-A28B-8C9D3E8AE9E8}" type="presParOf" srcId="{77F20854-CA80-4D62-9EF9-9B1710503E5C}" destId="{C6D3255B-401A-419D-B5D4-6BB048FA36B3}" srcOrd="1" destOrd="0" presId="urn:microsoft.com/office/officeart/2005/8/layout/hierarchy3"/>
    <dgm:cxn modelId="{0CF426C4-A754-4E6A-94CB-DAEC7630B511}" type="presParOf" srcId="{D00DE51F-9D72-4BA6-8DAB-B561437CD278}" destId="{3382F926-DF22-452E-84BD-0E13C67B4332}" srcOrd="1" destOrd="0" presId="urn:microsoft.com/office/officeart/2005/8/layout/hierarchy3"/>
    <dgm:cxn modelId="{0D8754E3-EDD7-4190-B655-47C438E553E2}" type="presParOf" srcId="{3382F926-DF22-452E-84BD-0E13C67B4332}" destId="{EE36FC12-4F77-4EEE-BFB2-81B39305B2A4}" srcOrd="0" destOrd="0" presId="urn:microsoft.com/office/officeart/2005/8/layout/hierarchy3"/>
    <dgm:cxn modelId="{F09E8874-CECD-486D-93B9-23ABBD25A5E9}" type="presParOf" srcId="{3382F926-DF22-452E-84BD-0E13C67B4332}" destId="{15E3A13B-A454-41E3-B73D-F1FBDAF3B6A8}" srcOrd="1" destOrd="0" presId="urn:microsoft.com/office/officeart/2005/8/layout/hierarchy3"/>
    <dgm:cxn modelId="{521EA7F5-A062-4B4D-80D1-9158307B1572}" type="presParOf" srcId="{3382F926-DF22-452E-84BD-0E13C67B4332}" destId="{4FBF9F6E-12D2-4DCD-A369-AA326C427FEE}" srcOrd="2" destOrd="0" presId="urn:microsoft.com/office/officeart/2005/8/layout/hierarchy3"/>
    <dgm:cxn modelId="{22A202AE-E637-48C9-BC29-794372EC9CA6}" type="presParOf" srcId="{3382F926-DF22-452E-84BD-0E13C67B4332}" destId="{75D75E91-CAF6-4028-A66A-CE35304FEDFC}" srcOrd="3" destOrd="0" presId="urn:microsoft.com/office/officeart/2005/8/layout/hierarchy3"/>
    <dgm:cxn modelId="{6A836864-FA4B-4F81-A96F-E9E4ADF8DA25}" type="presParOf" srcId="{3382F926-DF22-452E-84BD-0E13C67B4332}" destId="{C1B81714-44B1-4816-A8BD-4B2560C74671}" srcOrd="4" destOrd="0" presId="urn:microsoft.com/office/officeart/2005/8/layout/hierarchy3"/>
    <dgm:cxn modelId="{16690022-B29E-4468-B18E-7AA0F291EA8D}" type="presParOf" srcId="{3382F926-DF22-452E-84BD-0E13C67B4332}" destId="{15CEA85E-4DC1-48D6-95D4-69F7C3AE7F2F}" srcOrd="5" destOrd="0" presId="urn:microsoft.com/office/officeart/2005/8/layout/hierarchy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73DB480-75BA-4214-9414-0C4BA0079B9B}" type="doc">
      <dgm:prSet loTypeId="urn:microsoft.com/office/officeart/2008/layout/RadialCluster" loCatId="relationship" qsTypeId="urn:microsoft.com/office/officeart/2005/8/quickstyle/3d2" qsCatId="3D" csTypeId="urn:microsoft.com/office/officeart/2005/8/colors/colorful3" csCatId="colorful" phldr="1"/>
      <dgm:spPr/>
      <dgm:t>
        <a:bodyPr/>
        <a:lstStyle/>
        <a:p>
          <a:pPr rtl="1"/>
          <a:endParaRPr lang="ar-SA"/>
        </a:p>
      </dgm:t>
    </dgm:pt>
    <dgm:pt modelId="{29CDCE64-8D9C-443A-B0F8-404531B95493}">
      <dgm:prSet phldrT="[نص]" custT="1"/>
      <dgm:spPr/>
      <dgm:t>
        <a:bodyPr/>
        <a:lstStyle/>
        <a:p>
          <a:pPr rtl="1"/>
          <a:r>
            <a:rPr lang="ar-SA" sz="3200" b="1"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 يعرّف الله عز وجل عباده المؤمنين , ويبيّن عن الصفات التي يتصفون بها , وهي :</a:t>
          </a:r>
          <a:endParaRPr lang="ar-SA" sz="32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65162B7B-6497-401F-A2FA-DE9436E01FF3}" type="parTrans" cxnId="{5C9D425C-2627-4D60-BD8A-5FC9DC3F9893}">
      <dgm:prSet/>
      <dgm:spPr/>
      <dgm:t>
        <a:bodyPr/>
        <a:lstStyle/>
        <a:p>
          <a:pPr rtl="1"/>
          <a:endParaRPr lang="ar-SA" sz="3600" b="1">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2333CF44-023E-4231-8A20-82A73A91E9C9}" type="sibTrans" cxnId="{5C9D425C-2627-4D60-BD8A-5FC9DC3F9893}">
      <dgm:prSet/>
      <dgm:spPr/>
      <dgm:t>
        <a:bodyPr/>
        <a:lstStyle/>
        <a:p>
          <a:pPr rtl="1"/>
          <a:endParaRPr lang="ar-SA" sz="3600" b="1">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5505A751-AB57-41AC-93A4-0CA44A55315E}">
      <dgm:prSet phldrT="[نص]" custT="1"/>
      <dgm:spPr/>
      <dgm:t>
        <a:bodyPr/>
        <a:lstStyle/>
        <a:p>
          <a:pPr rtl="1"/>
          <a:r>
            <a:rPr lang="ar-SA" sz="3600" b="1" dirty="0" smtClean="0">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الإيمان بالله ورسوله .</a:t>
          </a:r>
          <a:endParaRPr lang="ar-SA" sz="3600" b="1" dirty="0">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B928594D-B78E-442F-A66C-2F35C79C84E1}" type="parTrans" cxnId="{E4D2F971-A951-4C19-98CE-5C1FD8FE4A48}">
      <dgm:prSet/>
      <dgm:spPr/>
      <dgm:t>
        <a:bodyPr/>
        <a:lstStyle/>
        <a:p>
          <a:pPr rtl="1"/>
          <a:endParaRPr lang="ar-SA" sz="3600" b="1">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E6119190-D117-4F5D-8954-00469026419F}" type="sibTrans" cxnId="{E4D2F971-A951-4C19-98CE-5C1FD8FE4A48}">
      <dgm:prSet/>
      <dgm:spPr/>
      <dgm:t>
        <a:bodyPr/>
        <a:lstStyle/>
        <a:p>
          <a:pPr rtl="1"/>
          <a:endParaRPr lang="ar-SA" sz="3600" b="1">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0F693B72-E4CB-4C03-AB36-EAF456C71980}">
      <dgm:prSet phldrT="[نص]" custT="1"/>
      <dgm:spPr/>
      <dgm:t>
        <a:bodyPr/>
        <a:lstStyle/>
        <a:p>
          <a:pPr rtl="1"/>
          <a:r>
            <a:rPr lang="ar-SA" sz="3600" b="1" dirty="0" smtClean="0">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الخلوص التام من الريبة والشك .</a:t>
          </a:r>
          <a:endParaRPr lang="ar-SA" sz="3600" b="1" dirty="0">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1B7546F0-0D17-4704-A71F-27AA1B27D911}" type="parTrans" cxnId="{17629ED7-8547-4AA3-B150-F84AA2A1C063}">
      <dgm:prSet/>
      <dgm:spPr/>
      <dgm:t>
        <a:bodyPr/>
        <a:lstStyle/>
        <a:p>
          <a:pPr rtl="1"/>
          <a:endParaRPr lang="ar-SA" sz="3600" b="1">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BD695F2C-C4E2-470B-A268-09E79141C439}" type="sibTrans" cxnId="{17629ED7-8547-4AA3-B150-F84AA2A1C063}">
      <dgm:prSet/>
      <dgm:spPr/>
      <dgm:t>
        <a:bodyPr/>
        <a:lstStyle/>
        <a:p>
          <a:pPr rtl="1"/>
          <a:endParaRPr lang="ar-SA" sz="3600" b="1">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9B7C199B-8C15-4FE0-A7B8-924004051877}">
      <dgm:prSet phldrT="[نص]" custT="1"/>
      <dgm:spPr/>
      <dgm:t>
        <a:bodyPr/>
        <a:lstStyle/>
        <a:p>
          <a:pPr rtl="1"/>
          <a:r>
            <a:rPr lang="ar-SA" sz="3600" b="1" dirty="0" smtClean="0">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الجهاد بالنفس والمال .</a:t>
          </a:r>
          <a:endParaRPr lang="ar-SA" sz="3600" b="1" dirty="0">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D7B170AD-D83A-4688-AB70-60C3AF53D7D2}" type="parTrans" cxnId="{F2142636-AC68-48F5-96D8-4E6350364C0A}">
      <dgm:prSet/>
      <dgm:spPr/>
      <dgm:t>
        <a:bodyPr/>
        <a:lstStyle/>
        <a:p>
          <a:pPr rtl="1"/>
          <a:endParaRPr lang="ar-SA" sz="3600" b="1">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0F02A7B4-A010-41BF-96D7-65AAF7C72DBF}" type="sibTrans" cxnId="{F2142636-AC68-48F5-96D8-4E6350364C0A}">
      <dgm:prSet/>
      <dgm:spPr/>
      <dgm:t>
        <a:bodyPr/>
        <a:lstStyle/>
        <a:p>
          <a:pPr rtl="1"/>
          <a:endParaRPr lang="ar-SA" sz="3600" b="1">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31E96C55-AF7E-491D-922D-686B38B6EBBF}" type="pres">
      <dgm:prSet presAssocID="{973DB480-75BA-4214-9414-0C4BA0079B9B}" presName="Name0" presStyleCnt="0">
        <dgm:presLayoutVars>
          <dgm:chMax val="1"/>
          <dgm:chPref val="1"/>
          <dgm:dir/>
          <dgm:animOne val="branch"/>
          <dgm:animLvl val="lvl"/>
        </dgm:presLayoutVars>
      </dgm:prSet>
      <dgm:spPr/>
      <dgm:t>
        <a:bodyPr/>
        <a:lstStyle/>
        <a:p>
          <a:pPr rtl="1"/>
          <a:endParaRPr lang="ar-SA"/>
        </a:p>
      </dgm:t>
    </dgm:pt>
    <dgm:pt modelId="{D23B541C-6720-481D-B566-158AFFB7A1D2}" type="pres">
      <dgm:prSet presAssocID="{29CDCE64-8D9C-443A-B0F8-404531B95493}" presName="singleCycle" presStyleCnt="0"/>
      <dgm:spPr/>
    </dgm:pt>
    <dgm:pt modelId="{64874CED-520C-4898-89B7-74F950148B84}" type="pres">
      <dgm:prSet presAssocID="{29CDCE64-8D9C-443A-B0F8-404531B95493}" presName="singleCenter" presStyleLbl="node1" presStyleIdx="0" presStyleCnt="4" custScaleX="153312" custScaleY="153312">
        <dgm:presLayoutVars>
          <dgm:chMax val="7"/>
          <dgm:chPref val="7"/>
        </dgm:presLayoutVars>
      </dgm:prSet>
      <dgm:spPr/>
      <dgm:t>
        <a:bodyPr/>
        <a:lstStyle/>
        <a:p>
          <a:pPr rtl="1"/>
          <a:endParaRPr lang="ar-SA"/>
        </a:p>
      </dgm:t>
    </dgm:pt>
    <dgm:pt modelId="{647E1B13-2352-4EF8-8FF8-2567B7DC7E2D}" type="pres">
      <dgm:prSet presAssocID="{B928594D-B78E-442F-A66C-2F35C79C84E1}" presName="Name56" presStyleLbl="parChTrans1D2" presStyleIdx="0" presStyleCnt="3"/>
      <dgm:spPr/>
      <dgm:t>
        <a:bodyPr/>
        <a:lstStyle/>
        <a:p>
          <a:pPr rtl="1"/>
          <a:endParaRPr lang="ar-SA"/>
        </a:p>
      </dgm:t>
    </dgm:pt>
    <dgm:pt modelId="{1C38E5D6-841B-4D16-BA7A-87052414F1AD}" type="pres">
      <dgm:prSet presAssocID="{5505A751-AB57-41AC-93A4-0CA44A55315E}" presName="text0" presStyleLbl="node1" presStyleIdx="1" presStyleCnt="4" custScaleX="255521" custScaleY="175432" custRadScaleRad="121882" custRadScaleInc="-2611">
        <dgm:presLayoutVars>
          <dgm:bulletEnabled val="1"/>
        </dgm:presLayoutVars>
      </dgm:prSet>
      <dgm:spPr/>
      <dgm:t>
        <a:bodyPr/>
        <a:lstStyle/>
        <a:p>
          <a:pPr rtl="1"/>
          <a:endParaRPr lang="ar-SA"/>
        </a:p>
      </dgm:t>
    </dgm:pt>
    <dgm:pt modelId="{F2A01A8B-AE64-42D8-98A4-7B2B66B62998}" type="pres">
      <dgm:prSet presAssocID="{1B7546F0-0D17-4704-A71F-27AA1B27D911}" presName="Name56" presStyleLbl="parChTrans1D2" presStyleIdx="1" presStyleCnt="3"/>
      <dgm:spPr/>
      <dgm:t>
        <a:bodyPr/>
        <a:lstStyle/>
        <a:p>
          <a:pPr rtl="1"/>
          <a:endParaRPr lang="ar-SA"/>
        </a:p>
      </dgm:t>
    </dgm:pt>
    <dgm:pt modelId="{9DB42CB9-1011-4BBC-B153-3B13BB94D678}" type="pres">
      <dgm:prSet presAssocID="{0F693B72-E4CB-4C03-AB36-EAF456C71980}" presName="text0" presStyleLbl="node1" presStyleIdx="2" presStyleCnt="4" custScaleX="255521" custScaleY="175281" custRadScaleRad="153960" custRadScaleInc="-19867">
        <dgm:presLayoutVars>
          <dgm:bulletEnabled val="1"/>
        </dgm:presLayoutVars>
      </dgm:prSet>
      <dgm:spPr/>
      <dgm:t>
        <a:bodyPr/>
        <a:lstStyle/>
        <a:p>
          <a:pPr rtl="1"/>
          <a:endParaRPr lang="ar-SA"/>
        </a:p>
      </dgm:t>
    </dgm:pt>
    <dgm:pt modelId="{424E83DE-9607-417A-AD65-96E5CFA57CF6}" type="pres">
      <dgm:prSet presAssocID="{D7B170AD-D83A-4688-AB70-60C3AF53D7D2}" presName="Name56" presStyleLbl="parChTrans1D2" presStyleIdx="2" presStyleCnt="3"/>
      <dgm:spPr/>
      <dgm:t>
        <a:bodyPr/>
        <a:lstStyle/>
        <a:p>
          <a:pPr rtl="1"/>
          <a:endParaRPr lang="ar-SA"/>
        </a:p>
      </dgm:t>
    </dgm:pt>
    <dgm:pt modelId="{602E1766-95EB-48AA-9629-A1E27025A2C8}" type="pres">
      <dgm:prSet presAssocID="{9B7C199B-8C15-4FE0-A7B8-924004051877}" presName="text0" presStyleLbl="node1" presStyleIdx="3" presStyleCnt="4" custScaleX="255521" custScaleY="175432" custRadScaleRad="151911" custRadScaleInc="17212">
        <dgm:presLayoutVars>
          <dgm:bulletEnabled val="1"/>
        </dgm:presLayoutVars>
      </dgm:prSet>
      <dgm:spPr/>
      <dgm:t>
        <a:bodyPr/>
        <a:lstStyle/>
        <a:p>
          <a:pPr rtl="1"/>
          <a:endParaRPr lang="ar-SA"/>
        </a:p>
      </dgm:t>
    </dgm:pt>
  </dgm:ptLst>
  <dgm:cxnLst>
    <dgm:cxn modelId="{5C9D425C-2627-4D60-BD8A-5FC9DC3F9893}" srcId="{973DB480-75BA-4214-9414-0C4BA0079B9B}" destId="{29CDCE64-8D9C-443A-B0F8-404531B95493}" srcOrd="0" destOrd="0" parTransId="{65162B7B-6497-401F-A2FA-DE9436E01FF3}" sibTransId="{2333CF44-023E-4231-8A20-82A73A91E9C9}"/>
    <dgm:cxn modelId="{3F1446D4-7F9C-4A40-9315-F8AE3C2FB199}" type="presOf" srcId="{0F693B72-E4CB-4C03-AB36-EAF456C71980}" destId="{9DB42CB9-1011-4BBC-B153-3B13BB94D678}" srcOrd="0" destOrd="0" presId="urn:microsoft.com/office/officeart/2008/layout/RadialCluster"/>
    <dgm:cxn modelId="{0C766FC1-7C4A-4B66-BB11-792E3EFF200F}" type="presOf" srcId="{29CDCE64-8D9C-443A-B0F8-404531B95493}" destId="{64874CED-520C-4898-89B7-74F950148B84}" srcOrd="0" destOrd="0" presId="urn:microsoft.com/office/officeart/2008/layout/RadialCluster"/>
    <dgm:cxn modelId="{E4D2F971-A951-4C19-98CE-5C1FD8FE4A48}" srcId="{29CDCE64-8D9C-443A-B0F8-404531B95493}" destId="{5505A751-AB57-41AC-93A4-0CA44A55315E}" srcOrd="0" destOrd="0" parTransId="{B928594D-B78E-442F-A66C-2F35C79C84E1}" sibTransId="{E6119190-D117-4F5D-8954-00469026419F}"/>
    <dgm:cxn modelId="{B6A4CBB6-8F8B-4F0F-A121-D1F737ABDA33}" type="presOf" srcId="{9B7C199B-8C15-4FE0-A7B8-924004051877}" destId="{602E1766-95EB-48AA-9629-A1E27025A2C8}" srcOrd="0" destOrd="0" presId="urn:microsoft.com/office/officeart/2008/layout/RadialCluster"/>
    <dgm:cxn modelId="{F2142636-AC68-48F5-96D8-4E6350364C0A}" srcId="{29CDCE64-8D9C-443A-B0F8-404531B95493}" destId="{9B7C199B-8C15-4FE0-A7B8-924004051877}" srcOrd="2" destOrd="0" parTransId="{D7B170AD-D83A-4688-AB70-60C3AF53D7D2}" sibTransId="{0F02A7B4-A010-41BF-96D7-65AAF7C72DBF}"/>
    <dgm:cxn modelId="{17629ED7-8547-4AA3-B150-F84AA2A1C063}" srcId="{29CDCE64-8D9C-443A-B0F8-404531B95493}" destId="{0F693B72-E4CB-4C03-AB36-EAF456C71980}" srcOrd="1" destOrd="0" parTransId="{1B7546F0-0D17-4704-A71F-27AA1B27D911}" sibTransId="{BD695F2C-C4E2-470B-A268-09E79141C439}"/>
    <dgm:cxn modelId="{382AB98E-0745-4F74-8CA5-50E0B0B96BEA}" type="presOf" srcId="{973DB480-75BA-4214-9414-0C4BA0079B9B}" destId="{31E96C55-AF7E-491D-922D-686B38B6EBBF}" srcOrd="0" destOrd="0" presId="urn:microsoft.com/office/officeart/2008/layout/RadialCluster"/>
    <dgm:cxn modelId="{D1663BB0-F15E-4B4E-97D4-3B046326F263}" type="presOf" srcId="{D7B170AD-D83A-4688-AB70-60C3AF53D7D2}" destId="{424E83DE-9607-417A-AD65-96E5CFA57CF6}" srcOrd="0" destOrd="0" presId="urn:microsoft.com/office/officeart/2008/layout/RadialCluster"/>
    <dgm:cxn modelId="{4CF99EDA-C340-4F11-8886-4E4636106793}" type="presOf" srcId="{1B7546F0-0D17-4704-A71F-27AA1B27D911}" destId="{F2A01A8B-AE64-42D8-98A4-7B2B66B62998}" srcOrd="0" destOrd="0" presId="urn:microsoft.com/office/officeart/2008/layout/RadialCluster"/>
    <dgm:cxn modelId="{BF67A317-2692-489C-B7D9-3472542C4A04}" type="presOf" srcId="{5505A751-AB57-41AC-93A4-0CA44A55315E}" destId="{1C38E5D6-841B-4D16-BA7A-87052414F1AD}" srcOrd="0" destOrd="0" presId="urn:microsoft.com/office/officeart/2008/layout/RadialCluster"/>
    <dgm:cxn modelId="{FF66B90C-B84D-4FEE-BA78-E06A860C8E03}" type="presOf" srcId="{B928594D-B78E-442F-A66C-2F35C79C84E1}" destId="{647E1B13-2352-4EF8-8FF8-2567B7DC7E2D}" srcOrd="0" destOrd="0" presId="urn:microsoft.com/office/officeart/2008/layout/RadialCluster"/>
    <dgm:cxn modelId="{221A3E3D-A5DB-4DB3-A415-F1C83CA1ADCA}" type="presParOf" srcId="{31E96C55-AF7E-491D-922D-686B38B6EBBF}" destId="{D23B541C-6720-481D-B566-158AFFB7A1D2}" srcOrd="0" destOrd="0" presId="urn:microsoft.com/office/officeart/2008/layout/RadialCluster"/>
    <dgm:cxn modelId="{B58F98AB-F2FE-4708-A28C-C3BDD4BF4EA1}" type="presParOf" srcId="{D23B541C-6720-481D-B566-158AFFB7A1D2}" destId="{64874CED-520C-4898-89B7-74F950148B84}" srcOrd="0" destOrd="0" presId="urn:microsoft.com/office/officeart/2008/layout/RadialCluster"/>
    <dgm:cxn modelId="{F0A07257-D5FB-4E45-9B24-684D6DA4A865}" type="presParOf" srcId="{D23B541C-6720-481D-B566-158AFFB7A1D2}" destId="{647E1B13-2352-4EF8-8FF8-2567B7DC7E2D}" srcOrd="1" destOrd="0" presId="urn:microsoft.com/office/officeart/2008/layout/RadialCluster"/>
    <dgm:cxn modelId="{23C81034-E8AC-4FAB-A3E0-2A81BEC36FB7}" type="presParOf" srcId="{D23B541C-6720-481D-B566-158AFFB7A1D2}" destId="{1C38E5D6-841B-4D16-BA7A-87052414F1AD}" srcOrd="2" destOrd="0" presId="urn:microsoft.com/office/officeart/2008/layout/RadialCluster"/>
    <dgm:cxn modelId="{A011C12E-CA7A-424E-89E9-058A20C49FEF}" type="presParOf" srcId="{D23B541C-6720-481D-B566-158AFFB7A1D2}" destId="{F2A01A8B-AE64-42D8-98A4-7B2B66B62998}" srcOrd="3" destOrd="0" presId="urn:microsoft.com/office/officeart/2008/layout/RadialCluster"/>
    <dgm:cxn modelId="{23CAE668-750A-4ECB-BBD0-A2AA23FC7B58}" type="presParOf" srcId="{D23B541C-6720-481D-B566-158AFFB7A1D2}" destId="{9DB42CB9-1011-4BBC-B153-3B13BB94D678}" srcOrd="4" destOrd="0" presId="urn:microsoft.com/office/officeart/2008/layout/RadialCluster"/>
    <dgm:cxn modelId="{7AF79A9A-297D-4BFA-A267-A4A2AC985F97}" type="presParOf" srcId="{D23B541C-6720-481D-B566-158AFFB7A1D2}" destId="{424E83DE-9607-417A-AD65-96E5CFA57CF6}" srcOrd="5" destOrd="0" presId="urn:microsoft.com/office/officeart/2008/layout/RadialCluster"/>
    <dgm:cxn modelId="{920FDB0E-665B-441F-A01D-B1FE244C5D18}" type="presParOf" srcId="{D23B541C-6720-481D-B566-158AFFB7A1D2}" destId="{602E1766-95EB-48AA-9629-A1E27025A2C8}" srcOrd="6" destOrd="0" presId="urn:microsoft.com/office/officeart/2008/layout/RadialCluster"/>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C067616-C984-4189-BB22-BAE228FD016C}" type="doc">
      <dgm:prSet loTypeId="urn:microsoft.com/office/officeart/2005/8/layout/matrix1" loCatId="matrix" qsTypeId="urn:microsoft.com/office/officeart/2005/8/quickstyle/3d4" qsCatId="3D" csTypeId="urn:microsoft.com/office/officeart/2005/8/colors/colorful4" csCatId="colorful" phldr="1"/>
      <dgm:spPr/>
      <dgm:t>
        <a:bodyPr/>
        <a:lstStyle/>
        <a:p>
          <a:pPr rtl="1"/>
          <a:endParaRPr lang="ar-SA"/>
        </a:p>
      </dgm:t>
    </dgm:pt>
    <dgm:pt modelId="{95C9347D-D546-428C-87C3-AA693838CF5D}">
      <dgm:prSet phldrT="[نص]" custT="1"/>
      <dgm:spPr/>
      <dgm:t>
        <a:bodyPr/>
        <a:lstStyle/>
        <a:p>
          <a:pPr rtl="1"/>
          <a:r>
            <a:rPr lang="ar-SA" sz="3600" b="1" dirty="0" err="1" smtClean="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لوازم </a:t>
          </a:r>
          <a:r>
            <a:rPr lang="ar-SA" sz="3600" b="1" dirty="0" smtClean="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sz="3600" b="1" dirty="0" err="1" smtClean="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أسس </a:t>
          </a:r>
          <a:r>
            <a:rPr lang="ar-SA" sz="3600" b="1" dirty="0" smtClean="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التقوى في هذه السورة تظهر عقب هذه النداءات </a:t>
          </a:r>
          <a:r>
            <a:rPr lang="ar-SA" sz="3600" b="1" dirty="0" err="1" smtClean="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الستة </a:t>
          </a:r>
          <a:r>
            <a:rPr lang="ar-SA" sz="3600" b="1" dirty="0" smtClean="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sz="3600" b="1" dirty="0" err="1" smtClean="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وأولها:</a:t>
          </a:r>
          <a:r>
            <a:rPr lang="ar-SA" sz="3600" b="1" dirty="0" smtClean="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endParaRPr lang="ar-SA" sz="3600" b="1" dirty="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D3C59517-A0C7-455F-99CE-BF327913A801}" type="parTrans" cxnId="{4481B407-30FF-479E-B81C-28499150C928}">
      <dgm:prSet/>
      <dgm:spPr/>
      <dgm:t>
        <a:bodyPr/>
        <a:lstStyle/>
        <a:p>
          <a:pPr rtl="1"/>
          <a:endParaRPr lang="ar-SA" sz="3600" b="1">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D2FFD953-6E2B-4505-93F8-C8F8831A4103}" type="sibTrans" cxnId="{4481B407-30FF-479E-B81C-28499150C928}">
      <dgm:prSet/>
      <dgm:spPr/>
      <dgm:t>
        <a:bodyPr/>
        <a:lstStyle/>
        <a:p>
          <a:pPr rtl="1"/>
          <a:endParaRPr lang="ar-SA" sz="3600" b="1">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A94F86C0-FF84-4504-94B3-1796BDDE59D9}">
      <dgm:prSet phldrT="[نص]" custT="1"/>
      <dgm:spPr/>
      <dgm:t>
        <a:bodyPr/>
        <a:lstStyle/>
        <a:p>
          <a:pPr rtl="1"/>
          <a:r>
            <a:rPr lang="ar-SA" sz="3600" b="1" smtClean="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الأدب في خفض الصوت في حضرة النبي الكريم صلى الله عليه وسلم .</a:t>
          </a:r>
          <a:endParaRPr lang="ar-SA" sz="3600" b="1" dirty="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6E828E63-ACC1-4646-8108-04A63B13507F}" type="parTrans" cxnId="{235C66D7-BCB0-457D-9764-AD19B8D62FAD}">
      <dgm:prSet/>
      <dgm:spPr/>
      <dgm:t>
        <a:bodyPr/>
        <a:lstStyle/>
        <a:p>
          <a:pPr rtl="1"/>
          <a:endParaRPr lang="ar-SA" sz="3600" b="1">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013A92E3-EFA3-42D2-AAA5-8150695BBBD7}" type="sibTrans" cxnId="{235C66D7-BCB0-457D-9764-AD19B8D62FAD}">
      <dgm:prSet/>
      <dgm:spPr/>
      <dgm:t>
        <a:bodyPr/>
        <a:lstStyle/>
        <a:p>
          <a:pPr rtl="1"/>
          <a:endParaRPr lang="ar-SA" sz="3600" b="1">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149BED19-C983-4057-A94F-A27E44B30A88}">
      <dgm:prSet phldrT="[نص]" custT="1"/>
      <dgm:spPr/>
      <dgm:t>
        <a:bodyPr/>
        <a:lstStyle/>
        <a:p>
          <a:pPr rtl="1"/>
          <a:r>
            <a:rPr lang="ar-SA" sz="3600" b="1" dirty="0" smtClean="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التزام المؤمن بعد التقديم.</a:t>
          </a:r>
          <a:endParaRPr lang="ar-SA" sz="3600" b="1" dirty="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05B998E2-FD33-4755-A1BA-E89D76C96CD5}" type="parTrans" cxnId="{5F7F6D5E-0B16-4145-97B8-9723AFE4FEFE}">
      <dgm:prSet/>
      <dgm:spPr/>
      <dgm:t>
        <a:bodyPr/>
        <a:lstStyle/>
        <a:p>
          <a:pPr rtl="1"/>
          <a:endParaRPr lang="ar-SA" sz="3600" b="1">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EAEF4667-D096-4410-866B-6F58C347460D}" type="sibTrans" cxnId="{5F7F6D5E-0B16-4145-97B8-9723AFE4FEFE}">
      <dgm:prSet/>
      <dgm:spPr/>
      <dgm:t>
        <a:bodyPr/>
        <a:lstStyle/>
        <a:p>
          <a:pPr rtl="1"/>
          <a:endParaRPr lang="ar-SA" sz="3600" b="1">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C1261319-3765-4859-BB0B-8A93D8934C42}">
      <dgm:prSet phldrT="[نص]" custT="1"/>
      <dgm:spPr/>
      <dgm:t>
        <a:bodyPr/>
        <a:lstStyle/>
        <a:p>
          <a:pPr rtl="1"/>
          <a:r>
            <a:rPr lang="ar-SA" sz="3600" b="1" smtClean="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اجتناب السخرية , واللمز ,والتنابز بالألقاب .</a:t>
          </a:r>
          <a:endParaRPr lang="ar-SA" sz="3600" b="1" dirty="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F66C17D2-9F17-4087-A315-C50F092C9BF0}" type="parTrans" cxnId="{2F091E66-29D6-403F-B8BC-FD26C7613E66}">
      <dgm:prSet/>
      <dgm:spPr/>
      <dgm:t>
        <a:bodyPr/>
        <a:lstStyle/>
        <a:p>
          <a:pPr rtl="1"/>
          <a:endParaRPr lang="ar-SA" sz="3600" b="1">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E9F3C181-2C0C-4CE7-A6DF-E0C6AFA30126}" type="sibTrans" cxnId="{2F091E66-29D6-403F-B8BC-FD26C7613E66}">
      <dgm:prSet/>
      <dgm:spPr/>
      <dgm:t>
        <a:bodyPr/>
        <a:lstStyle/>
        <a:p>
          <a:pPr rtl="1"/>
          <a:endParaRPr lang="ar-SA" sz="3600" b="1">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040F3771-F2AE-411C-A537-E10A68F4DC67}">
      <dgm:prSet phldrT="[نص]" custT="1"/>
      <dgm:spPr/>
      <dgm:t>
        <a:bodyPr/>
        <a:lstStyle/>
        <a:p>
          <a:pPr rtl="1"/>
          <a:r>
            <a:rPr lang="ar-SA" sz="3600" b="1" smtClean="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العمل على الإصلاح بين المختلفين.</a:t>
          </a:r>
          <a:endParaRPr lang="ar-SA" sz="3600" b="1" dirty="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8BC0E3F5-DFDB-45B5-8052-DFF2C672BF72}" type="parTrans" cxnId="{C08DA7B1-6906-4A1C-8747-EF6D777A2D8C}">
      <dgm:prSet/>
      <dgm:spPr/>
      <dgm:t>
        <a:bodyPr/>
        <a:lstStyle/>
        <a:p>
          <a:pPr rtl="1"/>
          <a:endParaRPr lang="ar-SA" sz="3600" b="1">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10A879CB-5A3A-48CE-889D-F61EA2EA7E20}" type="sibTrans" cxnId="{C08DA7B1-6906-4A1C-8747-EF6D777A2D8C}">
      <dgm:prSet/>
      <dgm:spPr/>
      <dgm:t>
        <a:bodyPr/>
        <a:lstStyle/>
        <a:p>
          <a:pPr rtl="1"/>
          <a:endParaRPr lang="ar-SA" sz="3600" b="1">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E4D6284A-3D2E-403C-BE91-AD9DDEF6F26C}" type="pres">
      <dgm:prSet presAssocID="{AC067616-C984-4189-BB22-BAE228FD016C}" presName="diagram" presStyleCnt="0">
        <dgm:presLayoutVars>
          <dgm:chMax val="1"/>
          <dgm:dir/>
          <dgm:animLvl val="ctr"/>
          <dgm:resizeHandles val="exact"/>
        </dgm:presLayoutVars>
      </dgm:prSet>
      <dgm:spPr/>
      <dgm:t>
        <a:bodyPr/>
        <a:lstStyle/>
        <a:p>
          <a:pPr rtl="1"/>
          <a:endParaRPr lang="ar-SA"/>
        </a:p>
      </dgm:t>
    </dgm:pt>
    <dgm:pt modelId="{A24A6C91-FE49-44B9-899A-7EB5F4688936}" type="pres">
      <dgm:prSet presAssocID="{AC067616-C984-4189-BB22-BAE228FD016C}" presName="matrix" presStyleCnt="0"/>
      <dgm:spPr/>
    </dgm:pt>
    <dgm:pt modelId="{4DE699D2-1ADC-4EE5-98F8-EF6CE81B02D1}" type="pres">
      <dgm:prSet presAssocID="{AC067616-C984-4189-BB22-BAE228FD016C}" presName="tile1" presStyleLbl="node1" presStyleIdx="0" presStyleCnt="4"/>
      <dgm:spPr/>
      <dgm:t>
        <a:bodyPr/>
        <a:lstStyle/>
        <a:p>
          <a:pPr rtl="1"/>
          <a:endParaRPr lang="ar-SA"/>
        </a:p>
      </dgm:t>
    </dgm:pt>
    <dgm:pt modelId="{0DEA9196-2485-414D-BCDA-DEF6D589C145}" type="pres">
      <dgm:prSet presAssocID="{AC067616-C984-4189-BB22-BAE228FD016C}" presName="tile1text" presStyleLbl="node1" presStyleIdx="0" presStyleCnt="4">
        <dgm:presLayoutVars>
          <dgm:chMax val="0"/>
          <dgm:chPref val="0"/>
          <dgm:bulletEnabled val="1"/>
        </dgm:presLayoutVars>
      </dgm:prSet>
      <dgm:spPr/>
      <dgm:t>
        <a:bodyPr/>
        <a:lstStyle/>
        <a:p>
          <a:pPr rtl="1"/>
          <a:endParaRPr lang="ar-SA"/>
        </a:p>
      </dgm:t>
    </dgm:pt>
    <dgm:pt modelId="{6809B816-B645-4965-A1B4-A7A0B47A4477}" type="pres">
      <dgm:prSet presAssocID="{AC067616-C984-4189-BB22-BAE228FD016C}" presName="tile2" presStyleLbl="node1" presStyleIdx="1" presStyleCnt="4"/>
      <dgm:spPr/>
      <dgm:t>
        <a:bodyPr/>
        <a:lstStyle/>
        <a:p>
          <a:pPr rtl="1"/>
          <a:endParaRPr lang="ar-SA"/>
        </a:p>
      </dgm:t>
    </dgm:pt>
    <dgm:pt modelId="{02DDC03F-FE2A-4BCE-88A7-D9AB3E366E62}" type="pres">
      <dgm:prSet presAssocID="{AC067616-C984-4189-BB22-BAE228FD016C}" presName="tile2text" presStyleLbl="node1" presStyleIdx="1" presStyleCnt="4">
        <dgm:presLayoutVars>
          <dgm:chMax val="0"/>
          <dgm:chPref val="0"/>
          <dgm:bulletEnabled val="1"/>
        </dgm:presLayoutVars>
      </dgm:prSet>
      <dgm:spPr/>
      <dgm:t>
        <a:bodyPr/>
        <a:lstStyle/>
        <a:p>
          <a:pPr rtl="1"/>
          <a:endParaRPr lang="ar-SA"/>
        </a:p>
      </dgm:t>
    </dgm:pt>
    <dgm:pt modelId="{143083EB-9768-4E3C-B746-783E6A1BACF7}" type="pres">
      <dgm:prSet presAssocID="{AC067616-C984-4189-BB22-BAE228FD016C}" presName="tile3" presStyleLbl="node1" presStyleIdx="2" presStyleCnt="4"/>
      <dgm:spPr/>
      <dgm:t>
        <a:bodyPr/>
        <a:lstStyle/>
        <a:p>
          <a:pPr rtl="1"/>
          <a:endParaRPr lang="ar-SA"/>
        </a:p>
      </dgm:t>
    </dgm:pt>
    <dgm:pt modelId="{8D8C8D74-9B40-40A5-89AE-1DEB04A39C1F}" type="pres">
      <dgm:prSet presAssocID="{AC067616-C984-4189-BB22-BAE228FD016C}" presName="tile3text" presStyleLbl="node1" presStyleIdx="2" presStyleCnt="4">
        <dgm:presLayoutVars>
          <dgm:chMax val="0"/>
          <dgm:chPref val="0"/>
          <dgm:bulletEnabled val="1"/>
        </dgm:presLayoutVars>
      </dgm:prSet>
      <dgm:spPr/>
      <dgm:t>
        <a:bodyPr/>
        <a:lstStyle/>
        <a:p>
          <a:pPr rtl="1"/>
          <a:endParaRPr lang="ar-SA"/>
        </a:p>
      </dgm:t>
    </dgm:pt>
    <dgm:pt modelId="{2C3A4965-1B37-48CB-97BE-122924B3C048}" type="pres">
      <dgm:prSet presAssocID="{AC067616-C984-4189-BB22-BAE228FD016C}" presName="tile4" presStyleLbl="node1" presStyleIdx="3" presStyleCnt="4"/>
      <dgm:spPr/>
      <dgm:t>
        <a:bodyPr/>
        <a:lstStyle/>
        <a:p>
          <a:pPr rtl="1"/>
          <a:endParaRPr lang="ar-SA"/>
        </a:p>
      </dgm:t>
    </dgm:pt>
    <dgm:pt modelId="{4A4D87EA-8E2D-45DA-B3B4-FD7FA7B840DD}" type="pres">
      <dgm:prSet presAssocID="{AC067616-C984-4189-BB22-BAE228FD016C}" presName="tile4text" presStyleLbl="node1" presStyleIdx="3" presStyleCnt="4">
        <dgm:presLayoutVars>
          <dgm:chMax val="0"/>
          <dgm:chPref val="0"/>
          <dgm:bulletEnabled val="1"/>
        </dgm:presLayoutVars>
      </dgm:prSet>
      <dgm:spPr/>
      <dgm:t>
        <a:bodyPr/>
        <a:lstStyle/>
        <a:p>
          <a:pPr rtl="1"/>
          <a:endParaRPr lang="ar-SA"/>
        </a:p>
      </dgm:t>
    </dgm:pt>
    <dgm:pt modelId="{CBC5D0F4-CC41-4045-91A1-A9DFA88B89AD}" type="pres">
      <dgm:prSet presAssocID="{AC067616-C984-4189-BB22-BAE228FD016C}" presName="centerTile" presStyleLbl="fgShp" presStyleIdx="0" presStyleCnt="1" custScaleX="133333" custScaleY="156098">
        <dgm:presLayoutVars>
          <dgm:chMax val="0"/>
          <dgm:chPref val="0"/>
        </dgm:presLayoutVars>
      </dgm:prSet>
      <dgm:spPr/>
      <dgm:t>
        <a:bodyPr/>
        <a:lstStyle/>
        <a:p>
          <a:pPr rtl="1"/>
          <a:endParaRPr lang="ar-SA"/>
        </a:p>
      </dgm:t>
    </dgm:pt>
  </dgm:ptLst>
  <dgm:cxnLst>
    <dgm:cxn modelId="{8A293ED0-4A00-44BE-8570-A9E04A20013A}" type="presOf" srcId="{040F3771-F2AE-411C-A537-E10A68F4DC67}" destId="{2C3A4965-1B37-48CB-97BE-122924B3C048}" srcOrd="0" destOrd="0" presId="urn:microsoft.com/office/officeart/2005/8/layout/matrix1"/>
    <dgm:cxn modelId="{5FBA8E45-F9C9-4B43-BB46-85C2B45D9226}" type="presOf" srcId="{C1261319-3765-4859-BB0B-8A93D8934C42}" destId="{8D8C8D74-9B40-40A5-89AE-1DEB04A39C1F}" srcOrd="1" destOrd="0" presId="urn:microsoft.com/office/officeart/2005/8/layout/matrix1"/>
    <dgm:cxn modelId="{2F091E66-29D6-403F-B8BC-FD26C7613E66}" srcId="{95C9347D-D546-428C-87C3-AA693838CF5D}" destId="{C1261319-3765-4859-BB0B-8A93D8934C42}" srcOrd="2" destOrd="0" parTransId="{F66C17D2-9F17-4087-A315-C50F092C9BF0}" sibTransId="{E9F3C181-2C0C-4CE7-A6DF-E0C6AFA30126}"/>
    <dgm:cxn modelId="{235C66D7-BCB0-457D-9764-AD19B8D62FAD}" srcId="{95C9347D-D546-428C-87C3-AA693838CF5D}" destId="{A94F86C0-FF84-4504-94B3-1796BDDE59D9}" srcOrd="0" destOrd="0" parTransId="{6E828E63-ACC1-4646-8108-04A63B13507F}" sibTransId="{013A92E3-EFA3-42D2-AAA5-8150695BBBD7}"/>
    <dgm:cxn modelId="{4481B407-30FF-479E-B81C-28499150C928}" srcId="{AC067616-C984-4189-BB22-BAE228FD016C}" destId="{95C9347D-D546-428C-87C3-AA693838CF5D}" srcOrd="0" destOrd="0" parTransId="{D3C59517-A0C7-455F-99CE-BF327913A801}" sibTransId="{D2FFD953-6E2B-4505-93F8-C8F8831A4103}"/>
    <dgm:cxn modelId="{A5C88BB0-94FC-4A9C-AF77-AF052F09A331}" type="presOf" srcId="{AC067616-C984-4189-BB22-BAE228FD016C}" destId="{E4D6284A-3D2E-403C-BE91-AD9DDEF6F26C}" srcOrd="0" destOrd="0" presId="urn:microsoft.com/office/officeart/2005/8/layout/matrix1"/>
    <dgm:cxn modelId="{6E46557B-8788-418D-B5C8-B5B5DAD97224}" type="presOf" srcId="{040F3771-F2AE-411C-A537-E10A68F4DC67}" destId="{4A4D87EA-8E2D-45DA-B3B4-FD7FA7B840DD}" srcOrd="1" destOrd="0" presId="urn:microsoft.com/office/officeart/2005/8/layout/matrix1"/>
    <dgm:cxn modelId="{836D63D8-8C81-4642-9574-B6BFBB3DFBCD}" type="presOf" srcId="{149BED19-C983-4057-A94F-A27E44B30A88}" destId="{6809B816-B645-4965-A1B4-A7A0B47A4477}" srcOrd="0" destOrd="0" presId="urn:microsoft.com/office/officeart/2005/8/layout/matrix1"/>
    <dgm:cxn modelId="{4F43AD52-543F-4488-A441-7D6F71E0F131}" type="presOf" srcId="{149BED19-C983-4057-A94F-A27E44B30A88}" destId="{02DDC03F-FE2A-4BCE-88A7-D9AB3E366E62}" srcOrd="1" destOrd="0" presId="urn:microsoft.com/office/officeart/2005/8/layout/matrix1"/>
    <dgm:cxn modelId="{E6F5DCB7-AB05-4397-BAE1-8743106C8AF0}" type="presOf" srcId="{A94F86C0-FF84-4504-94B3-1796BDDE59D9}" destId="{4DE699D2-1ADC-4EE5-98F8-EF6CE81B02D1}" srcOrd="0" destOrd="0" presId="urn:microsoft.com/office/officeart/2005/8/layout/matrix1"/>
    <dgm:cxn modelId="{A2022DDC-5105-4EB2-BA89-61764A62991D}" type="presOf" srcId="{A94F86C0-FF84-4504-94B3-1796BDDE59D9}" destId="{0DEA9196-2485-414D-BCDA-DEF6D589C145}" srcOrd="1" destOrd="0" presId="urn:microsoft.com/office/officeart/2005/8/layout/matrix1"/>
    <dgm:cxn modelId="{E92401E2-3475-4C72-AE32-973861A282F6}" type="presOf" srcId="{95C9347D-D546-428C-87C3-AA693838CF5D}" destId="{CBC5D0F4-CC41-4045-91A1-A9DFA88B89AD}" srcOrd="0" destOrd="0" presId="urn:microsoft.com/office/officeart/2005/8/layout/matrix1"/>
    <dgm:cxn modelId="{5F7F6D5E-0B16-4145-97B8-9723AFE4FEFE}" srcId="{95C9347D-D546-428C-87C3-AA693838CF5D}" destId="{149BED19-C983-4057-A94F-A27E44B30A88}" srcOrd="1" destOrd="0" parTransId="{05B998E2-FD33-4755-A1BA-E89D76C96CD5}" sibTransId="{EAEF4667-D096-4410-866B-6F58C347460D}"/>
    <dgm:cxn modelId="{B04580BF-20EE-4135-BC84-8285E0E78D54}" type="presOf" srcId="{C1261319-3765-4859-BB0B-8A93D8934C42}" destId="{143083EB-9768-4E3C-B746-783E6A1BACF7}" srcOrd="0" destOrd="0" presId="urn:microsoft.com/office/officeart/2005/8/layout/matrix1"/>
    <dgm:cxn modelId="{C08DA7B1-6906-4A1C-8747-EF6D777A2D8C}" srcId="{95C9347D-D546-428C-87C3-AA693838CF5D}" destId="{040F3771-F2AE-411C-A537-E10A68F4DC67}" srcOrd="3" destOrd="0" parTransId="{8BC0E3F5-DFDB-45B5-8052-DFF2C672BF72}" sibTransId="{10A879CB-5A3A-48CE-889D-F61EA2EA7E20}"/>
    <dgm:cxn modelId="{A214C5A2-0314-48D6-8672-47317FCEDF83}" type="presParOf" srcId="{E4D6284A-3D2E-403C-BE91-AD9DDEF6F26C}" destId="{A24A6C91-FE49-44B9-899A-7EB5F4688936}" srcOrd="0" destOrd="0" presId="urn:microsoft.com/office/officeart/2005/8/layout/matrix1"/>
    <dgm:cxn modelId="{0DEBAFF1-5078-4EF1-881F-590EDDF060C5}" type="presParOf" srcId="{A24A6C91-FE49-44B9-899A-7EB5F4688936}" destId="{4DE699D2-1ADC-4EE5-98F8-EF6CE81B02D1}" srcOrd="0" destOrd="0" presId="urn:microsoft.com/office/officeart/2005/8/layout/matrix1"/>
    <dgm:cxn modelId="{04E03446-1C20-4D0D-897F-D10BEEF4EE29}" type="presParOf" srcId="{A24A6C91-FE49-44B9-899A-7EB5F4688936}" destId="{0DEA9196-2485-414D-BCDA-DEF6D589C145}" srcOrd="1" destOrd="0" presId="urn:microsoft.com/office/officeart/2005/8/layout/matrix1"/>
    <dgm:cxn modelId="{3F9D8F1C-97E8-4E03-AA7D-ACCDAF581136}" type="presParOf" srcId="{A24A6C91-FE49-44B9-899A-7EB5F4688936}" destId="{6809B816-B645-4965-A1B4-A7A0B47A4477}" srcOrd="2" destOrd="0" presId="urn:microsoft.com/office/officeart/2005/8/layout/matrix1"/>
    <dgm:cxn modelId="{9422CB6C-CB3C-4C00-8E99-C1C6B0ECFA16}" type="presParOf" srcId="{A24A6C91-FE49-44B9-899A-7EB5F4688936}" destId="{02DDC03F-FE2A-4BCE-88A7-D9AB3E366E62}" srcOrd="3" destOrd="0" presId="urn:microsoft.com/office/officeart/2005/8/layout/matrix1"/>
    <dgm:cxn modelId="{3D83EB07-C3E4-42E5-8B94-C46CD89960FD}" type="presParOf" srcId="{A24A6C91-FE49-44B9-899A-7EB5F4688936}" destId="{143083EB-9768-4E3C-B746-783E6A1BACF7}" srcOrd="4" destOrd="0" presId="urn:microsoft.com/office/officeart/2005/8/layout/matrix1"/>
    <dgm:cxn modelId="{AB57BC23-6F66-4A1B-8DA8-B151CC5CED91}" type="presParOf" srcId="{A24A6C91-FE49-44B9-899A-7EB5F4688936}" destId="{8D8C8D74-9B40-40A5-89AE-1DEB04A39C1F}" srcOrd="5" destOrd="0" presId="urn:microsoft.com/office/officeart/2005/8/layout/matrix1"/>
    <dgm:cxn modelId="{45FA77D8-EEB9-4180-AFF6-102A3D9138A1}" type="presParOf" srcId="{A24A6C91-FE49-44B9-899A-7EB5F4688936}" destId="{2C3A4965-1B37-48CB-97BE-122924B3C048}" srcOrd="6" destOrd="0" presId="urn:microsoft.com/office/officeart/2005/8/layout/matrix1"/>
    <dgm:cxn modelId="{09400C17-DDA9-44D8-AF23-307C902EF1A7}" type="presParOf" srcId="{A24A6C91-FE49-44B9-899A-7EB5F4688936}" destId="{4A4D87EA-8E2D-45DA-B3B4-FD7FA7B840DD}" srcOrd="7" destOrd="0" presId="urn:microsoft.com/office/officeart/2005/8/layout/matrix1"/>
    <dgm:cxn modelId="{20CAE6A7-1759-4A39-B674-5179B53AAEBB}" type="presParOf" srcId="{E4D6284A-3D2E-403C-BE91-AD9DDEF6F26C}" destId="{CBC5D0F4-CC41-4045-91A1-A9DFA88B89AD}" srcOrd="1" destOrd="0" presId="urn:microsoft.com/office/officeart/2005/8/layout/matrix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23FFF14-28CB-466D-9C1E-5A385BA653B5}" type="doc">
      <dgm:prSet loTypeId="urn:microsoft.com/office/officeart/2008/layout/VerticalAccentList" loCatId="list" qsTypeId="urn:microsoft.com/office/officeart/2005/8/quickstyle/simple5" qsCatId="simple" csTypeId="urn:microsoft.com/office/officeart/2005/8/colors/colorful3" csCatId="colorful" phldr="1"/>
      <dgm:spPr/>
      <dgm:t>
        <a:bodyPr/>
        <a:lstStyle/>
        <a:p>
          <a:pPr rtl="1"/>
          <a:endParaRPr lang="ar-SA"/>
        </a:p>
      </dgm:t>
    </dgm:pt>
    <dgm:pt modelId="{C0CCD5EA-95A1-40A4-8FC0-969A03C213B6}">
      <dgm:prSet phldrT="[نص]" custT="1"/>
      <dgm:spPr/>
      <dgm:t>
        <a:bodyPr/>
        <a:lstStyle/>
        <a:p>
          <a:pPr rtl="1"/>
          <a:r>
            <a:rPr lang="ar-SA" sz="4000" b="1" dirty="0" smtClean="0">
              <a:solidFill>
                <a:srgbClr val="00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أساليب التعبير في هذه السورة:</a:t>
          </a:r>
          <a:endParaRPr lang="ar-SA" sz="4000" b="1" dirty="0">
            <a:solidFill>
              <a:srgbClr val="00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94009D22-AACD-4D56-947C-2FD19C12939D}" type="parTrans" cxnId="{3D273ED4-B789-4EFE-B59D-A39F515E0DAC}">
      <dgm:prSet/>
      <dgm:spPr/>
      <dgm:t>
        <a:bodyPr/>
        <a:lstStyle/>
        <a:p>
          <a:pPr rtl="1"/>
          <a:endParaRPr lang="ar-SA" sz="4000" b="1">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9E5AA762-5BEC-41BE-8534-5AD8CA9E18B5}" type="sibTrans" cxnId="{3D273ED4-B789-4EFE-B59D-A39F515E0DAC}">
      <dgm:prSet/>
      <dgm:spPr/>
      <dgm:t>
        <a:bodyPr/>
        <a:lstStyle/>
        <a:p>
          <a:pPr rtl="1"/>
          <a:endParaRPr lang="ar-SA" sz="4000" b="1">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E1AF912E-6AC8-4262-8E83-C898E3DA8643}">
      <dgm:prSet phldrT="[نص]" custT="1"/>
      <dgm:spPr/>
      <dgm:t>
        <a:bodyPr/>
        <a:lstStyle/>
        <a:p>
          <a:pPr rtl="1"/>
          <a:r>
            <a:rPr lang="ar-SA" sz="40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أسلوب التقريب والتحبيب في الثناء .</a:t>
          </a:r>
          <a:endParaRPr lang="ar-SA" sz="40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3075E502-385F-42AF-9C4A-E4A74E743EEA}" type="parTrans" cxnId="{5A6D3B6C-DAA0-4167-A5A9-1242AFE74405}">
      <dgm:prSet/>
      <dgm:spPr/>
      <dgm:t>
        <a:bodyPr/>
        <a:lstStyle/>
        <a:p>
          <a:pPr rtl="1"/>
          <a:endParaRPr lang="ar-SA" sz="4000" b="1">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939524B5-E684-46DF-A130-E7855898461E}" type="sibTrans" cxnId="{5A6D3B6C-DAA0-4167-A5A9-1242AFE74405}">
      <dgm:prSet/>
      <dgm:spPr/>
      <dgm:t>
        <a:bodyPr/>
        <a:lstStyle/>
        <a:p>
          <a:pPr rtl="1"/>
          <a:endParaRPr lang="ar-SA" sz="4000" b="1">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C018251E-2EC9-4A7E-9003-57930FF6E3E9}">
      <dgm:prSet phldrT="[نص]" custT="1"/>
      <dgm:spPr/>
      <dgm:t>
        <a:bodyPr/>
        <a:lstStyle/>
        <a:p>
          <a:pPr rtl="1"/>
          <a:r>
            <a:rPr lang="ar-SA" sz="40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endParaRPr lang="ar-SA" sz="40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FA53E016-05C4-4EBF-B934-857D7257D619}" type="sibTrans" cxnId="{3A43387F-0A3A-4AB1-AE7B-A533BF63D07D}">
      <dgm:prSet/>
      <dgm:spPr/>
      <dgm:t>
        <a:bodyPr/>
        <a:lstStyle/>
        <a:p>
          <a:pPr rtl="1"/>
          <a:endParaRPr lang="ar-SA" sz="4000" b="1">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4A10A48F-4459-4D82-907A-995D885F790C}" type="parTrans" cxnId="{3A43387F-0A3A-4AB1-AE7B-A533BF63D07D}">
      <dgm:prSet/>
      <dgm:spPr/>
      <dgm:t>
        <a:bodyPr/>
        <a:lstStyle/>
        <a:p>
          <a:pPr rtl="1"/>
          <a:endParaRPr lang="ar-SA" sz="4000" b="1">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A3F0BDA7-5BC6-4BBF-B524-06FF3524290F}">
      <dgm:prSet phldrT="[نص]" custT="1"/>
      <dgm:spPr/>
      <dgm:t>
        <a:bodyPr/>
        <a:lstStyle/>
        <a:p>
          <a:pPr rtl="1"/>
          <a:r>
            <a:rPr lang="ar-SA" sz="40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أسلوب التنفير وذلك من خلال ذم بعض الأفعال .</a:t>
          </a:r>
          <a:endParaRPr lang="ar-SA" sz="40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904C0292-D444-44B4-AB09-9D01BB7196D4}" type="sibTrans" cxnId="{54F6684A-F1A2-4781-B0E0-313D6C5B69AB}">
      <dgm:prSet/>
      <dgm:spPr/>
      <dgm:t>
        <a:bodyPr/>
        <a:lstStyle/>
        <a:p>
          <a:pPr rtl="1"/>
          <a:endParaRPr lang="ar-SA" sz="4000" b="1">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C91CA0F6-3234-4CF2-AF4A-03A6B8BB2416}" type="parTrans" cxnId="{54F6684A-F1A2-4781-B0E0-313D6C5B69AB}">
      <dgm:prSet/>
      <dgm:spPr/>
      <dgm:t>
        <a:bodyPr/>
        <a:lstStyle/>
        <a:p>
          <a:pPr rtl="1"/>
          <a:endParaRPr lang="ar-SA" sz="4000" b="1">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E393E91E-D5F9-4957-B3DA-BE1DA140385F}" type="pres">
      <dgm:prSet presAssocID="{F23FFF14-28CB-466D-9C1E-5A385BA653B5}" presName="Name0" presStyleCnt="0">
        <dgm:presLayoutVars>
          <dgm:chMax/>
          <dgm:chPref/>
          <dgm:dir/>
        </dgm:presLayoutVars>
      </dgm:prSet>
      <dgm:spPr/>
      <dgm:t>
        <a:bodyPr/>
        <a:lstStyle/>
        <a:p>
          <a:pPr rtl="1"/>
          <a:endParaRPr lang="ar-SA"/>
        </a:p>
      </dgm:t>
    </dgm:pt>
    <dgm:pt modelId="{BA59861A-473E-4F1D-B7C4-0EE179176CBE}" type="pres">
      <dgm:prSet presAssocID="{C0CCD5EA-95A1-40A4-8FC0-969A03C213B6}" presName="parenttextcomposite" presStyleCnt="0"/>
      <dgm:spPr/>
    </dgm:pt>
    <dgm:pt modelId="{9E57772B-81F2-448E-A837-C882CE4C25BB}" type="pres">
      <dgm:prSet presAssocID="{C0CCD5EA-95A1-40A4-8FC0-969A03C213B6}" presName="parenttext" presStyleLbl="revTx" presStyleIdx="0" presStyleCnt="2">
        <dgm:presLayoutVars>
          <dgm:chMax/>
          <dgm:chPref val="2"/>
          <dgm:bulletEnabled val="1"/>
        </dgm:presLayoutVars>
      </dgm:prSet>
      <dgm:spPr/>
      <dgm:t>
        <a:bodyPr/>
        <a:lstStyle/>
        <a:p>
          <a:pPr rtl="1"/>
          <a:endParaRPr lang="ar-SA"/>
        </a:p>
      </dgm:t>
    </dgm:pt>
    <dgm:pt modelId="{7522FDF5-9D4F-4E51-BC43-788A5775B7FD}" type="pres">
      <dgm:prSet presAssocID="{C0CCD5EA-95A1-40A4-8FC0-969A03C213B6}" presName="composite" presStyleCnt="0"/>
      <dgm:spPr/>
    </dgm:pt>
    <dgm:pt modelId="{76BEC0D1-17ED-41DF-B3C5-99FB16228C4E}" type="pres">
      <dgm:prSet presAssocID="{C0CCD5EA-95A1-40A4-8FC0-969A03C213B6}" presName="chevron1" presStyleLbl="alignNode1" presStyleIdx="0" presStyleCnt="14"/>
      <dgm:spPr/>
    </dgm:pt>
    <dgm:pt modelId="{42140679-7C64-4A3D-8578-378519765D6D}" type="pres">
      <dgm:prSet presAssocID="{C0CCD5EA-95A1-40A4-8FC0-969A03C213B6}" presName="chevron2" presStyleLbl="alignNode1" presStyleIdx="1" presStyleCnt="14"/>
      <dgm:spPr/>
    </dgm:pt>
    <dgm:pt modelId="{7A54924A-AC7C-4EC6-8F32-F7BC8FA7179C}" type="pres">
      <dgm:prSet presAssocID="{C0CCD5EA-95A1-40A4-8FC0-969A03C213B6}" presName="chevron3" presStyleLbl="alignNode1" presStyleIdx="2" presStyleCnt="14"/>
      <dgm:spPr/>
    </dgm:pt>
    <dgm:pt modelId="{B84DD2C1-65BD-4F5D-A913-4F6C519669F1}" type="pres">
      <dgm:prSet presAssocID="{C0CCD5EA-95A1-40A4-8FC0-969A03C213B6}" presName="chevron4" presStyleLbl="alignNode1" presStyleIdx="3" presStyleCnt="14"/>
      <dgm:spPr/>
    </dgm:pt>
    <dgm:pt modelId="{F2B2851A-9E5C-48E1-BF12-0989FC98DB70}" type="pres">
      <dgm:prSet presAssocID="{C0CCD5EA-95A1-40A4-8FC0-969A03C213B6}" presName="chevron5" presStyleLbl="alignNode1" presStyleIdx="4" presStyleCnt="14"/>
      <dgm:spPr/>
    </dgm:pt>
    <dgm:pt modelId="{E19E891F-F50B-4C0F-ABFC-39BA918A4916}" type="pres">
      <dgm:prSet presAssocID="{C0CCD5EA-95A1-40A4-8FC0-969A03C213B6}" presName="chevron6" presStyleLbl="alignNode1" presStyleIdx="5" presStyleCnt="14"/>
      <dgm:spPr/>
    </dgm:pt>
    <dgm:pt modelId="{9D43D76F-8F70-40E9-A934-432E9F1582ED}" type="pres">
      <dgm:prSet presAssocID="{C0CCD5EA-95A1-40A4-8FC0-969A03C213B6}" presName="chevron7" presStyleLbl="alignNode1" presStyleIdx="6" presStyleCnt="14"/>
      <dgm:spPr/>
    </dgm:pt>
    <dgm:pt modelId="{297113D0-AAA4-4E50-A5D1-2179D2D3431E}" type="pres">
      <dgm:prSet presAssocID="{C0CCD5EA-95A1-40A4-8FC0-969A03C213B6}" presName="childtext" presStyleLbl="solidFgAcc1" presStyleIdx="0" presStyleCnt="2">
        <dgm:presLayoutVars>
          <dgm:chMax/>
          <dgm:chPref val="0"/>
          <dgm:bulletEnabled val="1"/>
        </dgm:presLayoutVars>
      </dgm:prSet>
      <dgm:spPr/>
      <dgm:t>
        <a:bodyPr/>
        <a:lstStyle/>
        <a:p>
          <a:pPr rtl="1"/>
          <a:endParaRPr lang="ar-SA"/>
        </a:p>
      </dgm:t>
    </dgm:pt>
    <dgm:pt modelId="{502B20B3-5041-40E4-BA27-A1317D8DF6E0}" type="pres">
      <dgm:prSet presAssocID="{9E5AA762-5BEC-41BE-8534-5AD8CA9E18B5}" presName="sibTrans" presStyleCnt="0"/>
      <dgm:spPr/>
    </dgm:pt>
    <dgm:pt modelId="{0161CFF8-A457-4F9C-AF58-6A140C5EA789}" type="pres">
      <dgm:prSet presAssocID="{C018251E-2EC9-4A7E-9003-57930FF6E3E9}" presName="parenttextcomposite" presStyleCnt="0"/>
      <dgm:spPr/>
    </dgm:pt>
    <dgm:pt modelId="{28A24580-E911-448F-84A3-F9E989719157}" type="pres">
      <dgm:prSet presAssocID="{C018251E-2EC9-4A7E-9003-57930FF6E3E9}" presName="parenttext" presStyleLbl="revTx" presStyleIdx="1" presStyleCnt="2">
        <dgm:presLayoutVars>
          <dgm:chMax/>
          <dgm:chPref val="2"/>
          <dgm:bulletEnabled val="1"/>
        </dgm:presLayoutVars>
      </dgm:prSet>
      <dgm:spPr/>
      <dgm:t>
        <a:bodyPr/>
        <a:lstStyle/>
        <a:p>
          <a:pPr rtl="1"/>
          <a:endParaRPr lang="ar-SA"/>
        </a:p>
      </dgm:t>
    </dgm:pt>
    <dgm:pt modelId="{19CE0552-96C4-43DE-BC99-E407AE927053}" type="pres">
      <dgm:prSet presAssocID="{C018251E-2EC9-4A7E-9003-57930FF6E3E9}" presName="composite" presStyleCnt="0"/>
      <dgm:spPr/>
    </dgm:pt>
    <dgm:pt modelId="{7EA5D45D-9744-4B26-8EE1-84A48160A0D3}" type="pres">
      <dgm:prSet presAssocID="{C018251E-2EC9-4A7E-9003-57930FF6E3E9}" presName="chevron1" presStyleLbl="alignNode1" presStyleIdx="7" presStyleCnt="14"/>
      <dgm:spPr/>
    </dgm:pt>
    <dgm:pt modelId="{65A189B7-441D-4549-9DF3-9C3D39EA340D}" type="pres">
      <dgm:prSet presAssocID="{C018251E-2EC9-4A7E-9003-57930FF6E3E9}" presName="chevron2" presStyleLbl="alignNode1" presStyleIdx="8" presStyleCnt="14"/>
      <dgm:spPr/>
    </dgm:pt>
    <dgm:pt modelId="{4520FE3F-9F9F-41AE-8709-5916C8FA508D}" type="pres">
      <dgm:prSet presAssocID="{C018251E-2EC9-4A7E-9003-57930FF6E3E9}" presName="chevron3" presStyleLbl="alignNode1" presStyleIdx="9" presStyleCnt="14"/>
      <dgm:spPr/>
    </dgm:pt>
    <dgm:pt modelId="{9D4B021F-C51E-4C92-98B6-6BC358F1C2EF}" type="pres">
      <dgm:prSet presAssocID="{C018251E-2EC9-4A7E-9003-57930FF6E3E9}" presName="chevron4" presStyleLbl="alignNode1" presStyleIdx="10" presStyleCnt="14"/>
      <dgm:spPr/>
    </dgm:pt>
    <dgm:pt modelId="{2A8F1AF7-2015-4C4B-A336-C4F932389754}" type="pres">
      <dgm:prSet presAssocID="{C018251E-2EC9-4A7E-9003-57930FF6E3E9}" presName="chevron5" presStyleLbl="alignNode1" presStyleIdx="11" presStyleCnt="14"/>
      <dgm:spPr/>
    </dgm:pt>
    <dgm:pt modelId="{0A576CBE-5F58-4F88-A523-9BC19F07C199}" type="pres">
      <dgm:prSet presAssocID="{C018251E-2EC9-4A7E-9003-57930FF6E3E9}" presName="chevron6" presStyleLbl="alignNode1" presStyleIdx="12" presStyleCnt="14"/>
      <dgm:spPr/>
    </dgm:pt>
    <dgm:pt modelId="{3F864691-61C1-4F99-8FBA-8D587CC7F214}" type="pres">
      <dgm:prSet presAssocID="{C018251E-2EC9-4A7E-9003-57930FF6E3E9}" presName="chevron7" presStyleLbl="alignNode1" presStyleIdx="13" presStyleCnt="14"/>
      <dgm:spPr/>
    </dgm:pt>
    <dgm:pt modelId="{CE030920-ECC3-4BDD-8596-FDBCBBA10B8A}" type="pres">
      <dgm:prSet presAssocID="{C018251E-2EC9-4A7E-9003-57930FF6E3E9}" presName="childtext" presStyleLbl="solidFgAcc1" presStyleIdx="1" presStyleCnt="2">
        <dgm:presLayoutVars>
          <dgm:chMax/>
          <dgm:chPref val="0"/>
          <dgm:bulletEnabled val="1"/>
        </dgm:presLayoutVars>
      </dgm:prSet>
      <dgm:spPr/>
      <dgm:t>
        <a:bodyPr/>
        <a:lstStyle/>
        <a:p>
          <a:pPr rtl="1"/>
          <a:endParaRPr lang="ar-SA"/>
        </a:p>
      </dgm:t>
    </dgm:pt>
  </dgm:ptLst>
  <dgm:cxnLst>
    <dgm:cxn modelId="{5A6D3B6C-DAA0-4167-A5A9-1242AFE74405}" srcId="{C0CCD5EA-95A1-40A4-8FC0-969A03C213B6}" destId="{E1AF912E-6AC8-4262-8E83-C898E3DA8643}" srcOrd="0" destOrd="0" parTransId="{3075E502-385F-42AF-9C4A-E4A74E743EEA}" sibTransId="{939524B5-E684-46DF-A130-E7855898461E}"/>
    <dgm:cxn modelId="{3D273ED4-B789-4EFE-B59D-A39F515E0DAC}" srcId="{F23FFF14-28CB-466D-9C1E-5A385BA653B5}" destId="{C0CCD5EA-95A1-40A4-8FC0-969A03C213B6}" srcOrd="0" destOrd="0" parTransId="{94009D22-AACD-4D56-947C-2FD19C12939D}" sibTransId="{9E5AA762-5BEC-41BE-8534-5AD8CA9E18B5}"/>
    <dgm:cxn modelId="{8B429408-38D4-4242-9EAD-B140494B19F1}" type="presOf" srcId="{C018251E-2EC9-4A7E-9003-57930FF6E3E9}" destId="{28A24580-E911-448F-84A3-F9E989719157}" srcOrd="0" destOrd="0" presId="urn:microsoft.com/office/officeart/2008/layout/VerticalAccentList"/>
    <dgm:cxn modelId="{2518BFFC-13CB-43F8-A36A-6999091AB240}" type="presOf" srcId="{F23FFF14-28CB-466D-9C1E-5A385BA653B5}" destId="{E393E91E-D5F9-4957-B3DA-BE1DA140385F}" srcOrd="0" destOrd="0" presId="urn:microsoft.com/office/officeart/2008/layout/VerticalAccentList"/>
    <dgm:cxn modelId="{4E2AD243-7257-4FB4-9991-1314B39F714F}" type="presOf" srcId="{A3F0BDA7-5BC6-4BBF-B524-06FF3524290F}" destId="{CE030920-ECC3-4BDD-8596-FDBCBBA10B8A}" srcOrd="0" destOrd="0" presId="urn:microsoft.com/office/officeart/2008/layout/VerticalAccentList"/>
    <dgm:cxn modelId="{2DA2352F-ED4B-4A16-B6C9-9D7194394BAB}" type="presOf" srcId="{E1AF912E-6AC8-4262-8E83-C898E3DA8643}" destId="{297113D0-AAA4-4E50-A5D1-2179D2D3431E}" srcOrd="0" destOrd="0" presId="urn:microsoft.com/office/officeart/2008/layout/VerticalAccentList"/>
    <dgm:cxn modelId="{EA53312C-3643-4BDB-B1ED-B3844A5E6270}" type="presOf" srcId="{C0CCD5EA-95A1-40A4-8FC0-969A03C213B6}" destId="{9E57772B-81F2-448E-A837-C882CE4C25BB}" srcOrd="0" destOrd="0" presId="urn:microsoft.com/office/officeart/2008/layout/VerticalAccentList"/>
    <dgm:cxn modelId="{3A43387F-0A3A-4AB1-AE7B-A533BF63D07D}" srcId="{F23FFF14-28CB-466D-9C1E-5A385BA653B5}" destId="{C018251E-2EC9-4A7E-9003-57930FF6E3E9}" srcOrd="1" destOrd="0" parTransId="{4A10A48F-4459-4D82-907A-995D885F790C}" sibTransId="{FA53E016-05C4-4EBF-B934-857D7257D619}"/>
    <dgm:cxn modelId="{54F6684A-F1A2-4781-B0E0-313D6C5B69AB}" srcId="{C018251E-2EC9-4A7E-9003-57930FF6E3E9}" destId="{A3F0BDA7-5BC6-4BBF-B524-06FF3524290F}" srcOrd="0" destOrd="0" parTransId="{C91CA0F6-3234-4CF2-AF4A-03A6B8BB2416}" sibTransId="{904C0292-D444-44B4-AB09-9D01BB7196D4}"/>
    <dgm:cxn modelId="{FD248C92-6F06-4266-8ED2-683BD00C2575}" type="presParOf" srcId="{E393E91E-D5F9-4957-B3DA-BE1DA140385F}" destId="{BA59861A-473E-4F1D-B7C4-0EE179176CBE}" srcOrd="0" destOrd="0" presId="urn:microsoft.com/office/officeart/2008/layout/VerticalAccentList"/>
    <dgm:cxn modelId="{16583579-96B8-4494-A6A5-C5658CF17F0F}" type="presParOf" srcId="{BA59861A-473E-4F1D-B7C4-0EE179176CBE}" destId="{9E57772B-81F2-448E-A837-C882CE4C25BB}" srcOrd="0" destOrd="0" presId="urn:microsoft.com/office/officeart/2008/layout/VerticalAccentList"/>
    <dgm:cxn modelId="{D0D81B5B-AA53-4EE7-AE15-CE3A84563CBD}" type="presParOf" srcId="{E393E91E-D5F9-4957-B3DA-BE1DA140385F}" destId="{7522FDF5-9D4F-4E51-BC43-788A5775B7FD}" srcOrd="1" destOrd="0" presId="urn:microsoft.com/office/officeart/2008/layout/VerticalAccentList"/>
    <dgm:cxn modelId="{0697F5A4-071C-4C1F-8487-FAB5D9708852}" type="presParOf" srcId="{7522FDF5-9D4F-4E51-BC43-788A5775B7FD}" destId="{76BEC0D1-17ED-41DF-B3C5-99FB16228C4E}" srcOrd="0" destOrd="0" presId="urn:microsoft.com/office/officeart/2008/layout/VerticalAccentList"/>
    <dgm:cxn modelId="{1BDEC96F-87E8-41AE-9D91-8F5D7FF9BB6A}" type="presParOf" srcId="{7522FDF5-9D4F-4E51-BC43-788A5775B7FD}" destId="{42140679-7C64-4A3D-8578-378519765D6D}" srcOrd="1" destOrd="0" presId="urn:microsoft.com/office/officeart/2008/layout/VerticalAccentList"/>
    <dgm:cxn modelId="{B684F6DE-6E85-4CC4-BF6F-94DA4DCB7A43}" type="presParOf" srcId="{7522FDF5-9D4F-4E51-BC43-788A5775B7FD}" destId="{7A54924A-AC7C-4EC6-8F32-F7BC8FA7179C}" srcOrd="2" destOrd="0" presId="urn:microsoft.com/office/officeart/2008/layout/VerticalAccentList"/>
    <dgm:cxn modelId="{F22D8CB5-3393-42C4-9E7A-20FD267BD66A}" type="presParOf" srcId="{7522FDF5-9D4F-4E51-BC43-788A5775B7FD}" destId="{B84DD2C1-65BD-4F5D-A913-4F6C519669F1}" srcOrd="3" destOrd="0" presId="urn:microsoft.com/office/officeart/2008/layout/VerticalAccentList"/>
    <dgm:cxn modelId="{6395A5C1-F2C0-4476-9A96-4114020FE6B9}" type="presParOf" srcId="{7522FDF5-9D4F-4E51-BC43-788A5775B7FD}" destId="{F2B2851A-9E5C-48E1-BF12-0989FC98DB70}" srcOrd="4" destOrd="0" presId="urn:microsoft.com/office/officeart/2008/layout/VerticalAccentList"/>
    <dgm:cxn modelId="{CD2DD0A1-61F7-4FFB-A581-F210265FDB97}" type="presParOf" srcId="{7522FDF5-9D4F-4E51-BC43-788A5775B7FD}" destId="{E19E891F-F50B-4C0F-ABFC-39BA918A4916}" srcOrd="5" destOrd="0" presId="urn:microsoft.com/office/officeart/2008/layout/VerticalAccentList"/>
    <dgm:cxn modelId="{E3489607-CA5C-43EB-9F12-4B368773521A}" type="presParOf" srcId="{7522FDF5-9D4F-4E51-BC43-788A5775B7FD}" destId="{9D43D76F-8F70-40E9-A934-432E9F1582ED}" srcOrd="6" destOrd="0" presId="urn:microsoft.com/office/officeart/2008/layout/VerticalAccentList"/>
    <dgm:cxn modelId="{28FF46AC-2996-4899-B591-635CC990ACA8}" type="presParOf" srcId="{7522FDF5-9D4F-4E51-BC43-788A5775B7FD}" destId="{297113D0-AAA4-4E50-A5D1-2179D2D3431E}" srcOrd="7" destOrd="0" presId="urn:microsoft.com/office/officeart/2008/layout/VerticalAccentList"/>
    <dgm:cxn modelId="{46C7353B-57F4-414A-8F19-E89D52271DFD}" type="presParOf" srcId="{E393E91E-D5F9-4957-B3DA-BE1DA140385F}" destId="{502B20B3-5041-40E4-BA27-A1317D8DF6E0}" srcOrd="2" destOrd="0" presId="urn:microsoft.com/office/officeart/2008/layout/VerticalAccentList"/>
    <dgm:cxn modelId="{4268083E-F4DF-44BA-B361-BF49DCAD8E38}" type="presParOf" srcId="{E393E91E-D5F9-4957-B3DA-BE1DA140385F}" destId="{0161CFF8-A457-4F9C-AF58-6A140C5EA789}" srcOrd="3" destOrd="0" presId="urn:microsoft.com/office/officeart/2008/layout/VerticalAccentList"/>
    <dgm:cxn modelId="{74096C7A-752D-403E-BEFA-A52F17AF8430}" type="presParOf" srcId="{0161CFF8-A457-4F9C-AF58-6A140C5EA789}" destId="{28A24580-E911-448F-84A3-F9E989719157}" srcOrd="0" destOrd="0" presId="urn:microsoft.com/office/officeart/2008/layout/VerticalAccentList"/>
    <dgm:cxn modelId="{2A98A4E2-E518-4371-83B6-8BEAB9368534}" type="presParOf" srcId="{E393E91E-D5F9-4957-B3DA-BE1DA140385F}" destId="{19CE0552-96C4-43DE-BC99-E407AE927053}" srcOrd="4" destOrd="0" presId="urn:microsoft.com/office/officeart/2008/layout/VerticalAccentList"/>
    <dgm:cxn modelId="{41EFC0ED-8AA5-4F3B-BB4F-AA62E31EEBF0}" type="presParOf" srcId="{19CE0552-96C4-43DE-BC99-E407AE927053}" destId="{7EA5D45D-9744-4B26-8EE1-84A48160A0D3}" srcOrd="0" destOrd="0" presId="urn:microsoft.com/office/officeart/2008/layout/VerticalAccentList"/>
    <dgm:cxn modelId="{A8D746DD-1DD0-4726-A45E-199B3AB24FF3}" type="presParOf" srcId="{19CE0552-96C4-43DE-BC99-E407AE927053}" destId="{65A189B7-441D-4549-9DF3-9C3D39EA340D}" srcOrd="1" destOrd="0" presId="urn:microsoft.com/office/officeart/2008/layout/VerticalAccentList"/>
    <dgm:cxn modelId="{074AAD4A-1EE0-4B40-9EC2-C1CFEDCE209E}" type="presParOf" srcId="{19CE0552-96C4-43DE-BC99-E407AE927053}" destId="{4520FE3F-9F9F-41AE-8709-5916C8FA508D}" srcOrd="2" destOrd="0" presId="urn:microsoft.com/office/officeart/2008/layout/VerticalAccentList"/>
    <dgm:cxn modelId="{BFAC89EF-43A5-4573-99E3-A9D48BC00348}" type="presParOf" srcId="{19CE0552-96C4-43DE-BC99-E407AE927053}" destId="{9D4B021F-C51E-4C92-98B6-6BC358F1C2EF}" srcOrd="3" destOrd="0" presId="urn:microsoft.com/office/officeart/2008/layout/VerticalAccentList"/>
    <dgm:cxn modelId="{3B5E7015-6CF3-4C4C-BB8A-81C7BCF1C95B}" type="presParOf" srcId="{19CE0552-96C4-43DE-BC99-E407AE927053}" destId="{2A8F1AF7-2015-4C4B-A336-C4F932389754}" srcOrd="4" destOrd="0" presId="urn:microsoft.com/office/officeart/2008/layout/VerticalAccentList"/>
    <dgm:cxn modelId="{303D1C9F-7CE5-4248-B014-3663B1CD6D0D}" type="presParOf" srcId="{19CE0552-96C4-43DE-BC99-E407AE927053}" destId="{0A576CBE-5F58-4F88-A523-9BC19F07C199}" srcOrd="5" destOrd="0" presId="urn:microsoft.com/office/officeart/2008/layout/VerticalAccentList"/>
    <dgm:cxn modelId="{960C85A1-7B63-40BA-AFD0-FE9B0A336FBC}" type="presParOf" srcId="{19CE0552-96C4-43DE-BC99-E407AE927053}" destId="{3F864691-61C1-4F99-8FBA-8D587CC7F214}" srcOrd="6" destOrd="0" presId="urn:microsoft.com/office/officeart/2008/layout/VerticalAccentList"/>
    <dgm:cxn modelId="{FF9342F2-15B3-4C50-A0AA-0EA1589970E2}" type="presParOf" srcId="{19CE0552-96C4-43DE-BC99-E407AE927053}" destId="{CE030920-ECC3-4BDD-8596-FDBCBBA10B8A}" srcOrd="7" destOrd="0" presId="urn:microsoft.com/office/officeart/2008/layout/VerticalAccentLis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DE54178-4AEA-4EFB-B564-C36650A7D3B2}" type="doc">
      <dgm:prSet loTypeId="urn:microsoft.com/office/officeart/2005/8/layout/orgChart1" loCatId="hierarchy" qsTypeId="urn:microsoft.com/office/officeart/2005/8/quickstyle/simple3" qsCatId="simple" csTypeId="urn:microsoft.com/office/officeart/2005/8/colors/colorful2" csCatId="colorful" phldr="1"/>
      <dgm:spPr/>
      <dgm:t>
        <a:bodyPr/>
        <a:lstStyle/>
        <a:p>
          <a:pPr rtl="1"/>
          <a:endParaRPr lang="ar-SA"/>
        </a:p>
      </dgm:t>
    </dgm:pt>
    <dgm:pt modelId="{0D263966-29D2-4E3C-9946-B98A0FD495D5}">
      <dgm:prSet phldrT="[نص]" custT="1"/>
      <dgm:spPr/>
      <dgm:t>
        <a:bodyPr/>
        <a:lstStyle/>
        <a:p>
          <a:pPr rtl="1"/>
          <a:r>
            <a:rPr lang="ar-SA" sz="36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أساليب أخرى إنشائية :</a:t>
          </a:r>
          <a:endParaRPr lang="ar-SA" sz="36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6509D234-CD3F-4697-BD63-18E7F70EEF42}" type="parTrans" cxnId="{61D58CC9-54A6-45C5-97BB-3878A8DD8DCD}">
      <dgm:prSet/>
      <dgm:spPr/>
      <dgm:t>
        <a:bodyPr/>
        <a:lstStyle/>
        <a:p>
          <a:pPr rtl="1"/>
          <a:endParaRPr lang="ar-SA" sz="2800" b="1">
            <a:solidFill>
              <a:srgbClr val="00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15FAB450-45CF-4FBC-8C94-2669C33556E5}" type="sibTrans" cxnId="{61D58CC9-54A6-45C5-97BB-3878A8DD8DCD}">
      <dgm:prSet/>
      <dgm:spPr/>
      <dgm:t>
        <a:bodyPr/>
        <a:lstStyle/>
        <a:p>
          <a:pPr rtl="1"/>
          <a:endParaRPr lang="ar-SA" sz="2800" b="1">
            <a:solidFill>
              <a:srgbClr val="00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155CDBBF-B46E-48EF-A31D-801AF8791A2E}">
      <dgm:prSet phldrT="[نص]" custT="1"/>
      <dgm:spPr/>
      <dgm:t>
        <a:bodyPr/>
        <a:lstStyle/>
        <a:p>
          <a:pPr rtl="1"/>
          <a:r>
            <a:rPr lang="ar-SA" sz="36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إنشاء غير طلبي</a:t>
          </a:r>
          <a:endParaRPr lang="ar-SA" sz="36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C3EB183A-D30F-4FD4-931B-AC448EC7EF75}" type="parTrans" cxnId="{85CD22A8-AE4B-4BC1-BFB7-E62D076900DE}">
      <dgm:prSet/>
      <dgm:spPr/>
      <dgm:t>
        <a:bodyPr/>
        <a:lstStyle/>
        <a:p>
          <a:pPr rtl="1"/>
          <a:endParaRPr lang="ar-SA" sz="2800" b="1">
            <a:solidFill>
              <a:srgbClr val="00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4705454C-630C-4A58-8982-4584F3B3D78C}" type="sibTrans" cxnId="{85CD22A8-AE4B-4BC1-BFB7-E62D076900DE}">
      <dgm:prSet/>
      <dgm:spPr/>
      <dgm:t>
        <a:bodyPr/>
        <a:lstStyle/>
        <a:p>
          <a:pPr rtl="1"/>
          <a:endParaRPr lang="ar-SA" sz="2800" b="1">
            <a:solidFill>
              <a:srgbClr val="00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37305BCF-F168-4E24-B447-BE42DBF34D1B}">
      <dgm:prSet phldrT="[نص]" custT="1"/>
      <dgm:spPr/>
      <dgm:t>
        <a:bodyPr/>
        <a:lstStyle/>
        <a:p>
          <a:pPr rtl="1"/>
          <a:r>
            <a:rPr lang="ar-SA" sz="3600" b="1"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إنشاء طلبي</a:t>
          </a:r>
          <a:endParaRPr lang="ar-SA" sz="36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35EF00DD-B0E6-41A7-A98F-2CBEDA639155}" type="parTrans" cxnId="{B5649429-1F02-4D40-9FDC-E91CB8695AB7}">
      <dgm:prSet/>
      <dgm:spPr/>
      <dgm:t>
        <a:bodyPr/>
        <a:lstStyle/>
        <a:p>
          <a:pPr rtl="1"/>
          <a:endParaRPr lang="ar-SA" sz="2800" b="1">
            <a:solidFill>
              <a:srgbClr val="00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F0760433-33B0-4ADF-836B-5FB4E4E16A6B}" type="sibTrans" cxnId="{B5649429-1F02-4D40-9FDC-E91CB8695AB7}">
      <dgm:prSet/>
      <dgm:spPr/>
      <dgm:t>
        <a:bodyPr/>
        <a:lstStyle/>
        <a:p>
          <a:pPr rtl="1"/>
          <a:endParaRPr lang="ar-SA" sz="2800" b="1">
            <a:solidFill>
              <a:srgbClr val="00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8579367B-EE63-487B-A8DD-183C98CCC8C7}">
      <dgm:prSet custT="1"/>
      <dgm:spPr/>
      <dgm:t>
        <a:bodyPr/>
        <a:lstStyle/>
        <a:p>
          <a:pPr rtl="1"/>
          <a:r>
            <a:rPr lang="ar-SA" sz="3600" b="1"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الأمر : </a:t>
          </a:r>
          <a:r>
            <a:rPr lang="ar-SA" sz="36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اتقوا , فتبيّنوا , </a:t>
          </a:r>
          <a:r>
            <a:rPr lang="ar-SA" sz="3600" b="1" dirty="0" err="1"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اعلموا ,اصلحوا </a:t>
          </a:r>
          <a:r>
            <a:rPr lang="ar-SA" sz="36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،اجتبوا</a:t>
          </a:r>
          <a:endParaRPr lang="ar-SA" sz="36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EA1833A5-F94E-45F9-9BEA-BB533E5EA28A}" type="parTrans" cxnId="{038F4A88-551B-4591-943A-698709B2F4A4}">
      <dgm:prSet/>
      <dgm:spPr/>
      <dgm:t>
        <a:bodyPr/>
        <a:lstStyle/>
        <a:p>
          <a:pPr rtl="1"/>
          <a:endParaRPr lang="ar-SA" sz="2800" b="1">
            <a:solidFill>
              <a:srgbClr val="00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F23227E5-14B1-4A25-AC08-73FE5F86E1E7}" type="sibTrans" cxnId="{038F4A88-551B-4591-943A-698709B2F4A4}">
      <dgm:prSet/>
      <dgm:spPr/>
      <dgm:t>
        <a:bodyPr/>
        <a:lstStyle/>
        <a:p>
          <a:pPr rtl="1"/>
          <a:endParaRPr lang="ar-SA" sz="2800" b="1">
            <a:solidFill>
              <a:srgbClr val="00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A1E55496-802C-43B4-91AD-0CD7385E524B}">
      <dgm:prSet custT="1"/>
      <dgm:spPr/>
      <dgm:t>
        <a:bodyPr/>
        <a:lstStyle/>
        <a:p>
          <a:pPr rtl="1"/>
          <a:r>
            <a:rPr lang="ar-SA" sz="3600" b="1"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الاستفهام : </a:t>
          </a:r>
          <a:r>
            <a:rPr lang="ar-SA" sz="36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أيحب ( أتعلّمون ) </a:t>
          </a:r>
          <a:r>
            <a:rPr lang="ar-SA" sz="3600" b="1" u="sng"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استفهام إنكاري</a:t>
          </a:r>
          <a:r>
            <a:rPr lang="ar-SA" sz="36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 </a:t>
          </a:r>
          <a:r>
            <a:rPr lang="ar-SA" sz="3600" b="1" u="sng"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وتجهيل لهم </a:t>
          </a:r>
          <a:r>
            <a:rPr lang="ar-SA" sz="36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endParaRPr lang="ar-SA" sz="36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0E284716-050C-462A-AC61-C67DFD440BEB}" type="parTrans" cxnId="{16C0F78A-EB99-41D1-B84F-449367E42289}">
      <dgm:prSet/>
      <dgm:spPr/>
      <dgm:t>
        <a:bodyPr/>
        <a:lstStyle/>
        <a:p>
          <a:pPr rtl="1"/>
          <a:endParaRPr lang="ar-SA" sz="2800" b="1">
            <a:solidFill>
              <a:srgbClr val="00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63D2B5FA-14D6-48DF-A99C-A1978D8BF482}" type="sibTrans" cxnId="{16C0F78A-EB99-41D1-B84F-449367E42289}">
      <dgm:prSet/>
      <dgm:spPr/>
      <dgm:t>
        <a:bodyPr/>
        <a:lstStyle/>
        <a:p>
          <a:pPr rtl="1"/>
          <a:endParaRPr lang="ar-SA" sz="2800" b="1">
            <a:solidFill>
              <a:srgbClr val="00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C918340A-CAB0-41BB-9149-B259310B3BEB}">
      <dgm:prSet custT="1"/>
      <dgm:spPr/>
      <dgm:t>
        <a:bodyPr/>
        <a:lstStyle/>
        <a:p>
          <a:pPr rtl="1">
            <a:spcAft>
              <a:spcPts val="0"/>
            </a:spcAft>
          </a:pPr>
          <a:r>
            <a:rPr lang="ar-SA" sz="3600" b="1"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النهي :</a:t>
          </a:r>
        </a:p>
        <a:p>
          <a:pPr rtl="1">
            <a:spcAft>
              <a:spcPts val="0"/>
            </a:spcAft>
          </a:pPr>
          <a:r>
            <a:rPr lang="ar-SA" sz="36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لا تقدموا , لا ترفعوا , لا تجهروا،</a:t>
          </a:r>
          <a:r>
            <a:rPr lang="ar-SA" sz="3600" b="1" dirty="0" err="1"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لايسخر،</a:t>
          </a:r>
          <a:endParaRPr lang="ar-SA" sz="36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14EA969D-67AB-48FA-BFB6-7AC54DC2BB3D}" type="parTrans" cxnId="{7404E114-48B2-4012-82B3-5E15B29B402C}">
      <dgm:prSet/>
      <dgm:spPr/>
      <dgm:t>
        <a:bodyPr/>
        <a:lstStyle/>
        <a:p>
          <a:pPr rtl="1"/>
          <a:endParaRPr lang="ar-SA" sz="2800" b="1">
            <a:solidFill>
              <a:srgbClr val="00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C2B284CD-602D-4A88-83D9-48FB4D9DB88F}" type="sibTrans" cxnId="{7404E114-48B2-4012-82B3-5E15B29B402C}">
      <dgm:prSet/>
      <dgm:spPr/>
      <dgm:t>
        <a:bodyPr/>
        <a:lstStyle/>
        <a:p>
          <a:pPr rtl="1"/>
          <a:endParaRPr lang="ar-SA" sz="2800" b="1">
            <a:solidFill>
              <a:srgbClr val="00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16581D2C-3AE8-4109-A9F5-A64D7B2605C8}">
      <dgm:prSet custT="1"/>
      <dgm:spPr/>
      <dgm:t>
        <a:bodyPr/>
        <a:lstStyle/>
        <a:p>
          <a:pPr rtl="1">
            <a:spcAft>
              <a:spcPts val="0"/>
            </a:spcAft>
          </a:pPr>
          <a:r>
            <a:rPr lang="ar-SA" sz="3600" b="1"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النداء </a:t>
          </a:r>
          <a:r>
            <a:rPr lang="ar-SA" sz="36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sz="3600" b="1" u="sng"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يا أيها الذين آمنوا </a:t>
          </a:r>
          <a:r>
            <a:rPr lang="ar-SA" sz="36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تكررت , وإعادة النداء فيها فوائد :</a:t>
          </a:r>
        </a:p>
        <a:p>
          <a:pPr rtl="1">
            <a:spcAft>
              <a:spcPts val="0"/>
            </a:spcAft>
          </a:pPr>
          <a:r>
            <a:rPr lang="ar-SA" sz="36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sz="3600" b="1" u="sng"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بيان  زيادة الشفقة على المسترشد </a:t>
          </a:r>
          <a:r>
            <a:rPr lang="ar-SA" sz="36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p>
        <a:p>
          <a:pPr rtl="1">
            <a:spcAft>
              <a:spcPts val="0"/>
            </a:spcAft>
          </a:pPr>
          <a:r>
            <a:rPr lang="ar-SA" sz="36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sz="3600" b="1" u="sng"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ان لا يتوهم متوهّمٌ أن المخاطب ثانياً غير المخاطب أولاً.</a:t>
          </a:r>
        </a:p>
        <a:p>
          <a:pPr rtl="1">
            <a:spcAft>
              <a:spcPts val="0"/>
            </a:spcAft>
          </a:pPr>
          <a:r>
            <a:rPr lang="ar-SA" sz="36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sz="3600" b="1" u="sng"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أن يعلم أن كل واحدٍ من </a:t>
          </a:r>
          <a:r>
            <a:rPr lang="ar-SA" sz="3600" b="1" u="sng" dirty="0" err="1"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الكلامين</a:t>
          </a:r>
          <a:r>
            <a:rPr lang="ar-SA" sz="3600" b="1" u="sng"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مقصود  .</a:t>
          </a:r>
          <a:endParaRPr lang="ar-SA" sz="3600" b="1" u="sng" dirty="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DED5AF50-CE14-40E4-A91C-162ED06413EC}" type="parTrans" cxnId="{96ADD0C5-ECD5-4569-898E-B177E1AF8D36}">
      <dgm:prSet/>
      <dgm:spPr/>
      <dgm:t>
        <a:bodyPr/>
        <a:lstStyle/>
        <a:p>
          <a:pPr rtl="1"/>
          <a:endParaRPr lang="ar-SA" sz="2800" b="1">
            <a:solidFill>
              <a:srgbClr val="00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F5F00780-8254-45E7-940B-AF328F06E5B1}" type="sibTrans" cxnId="{96ADD0C5-ECD5-4569-898E-B177E1AF8D36}">
      <dgm:prSet/>
      <dgm:spPr/>
      <dgm:t>
        <a:bodyPr/>
        <a:lstStyle/>
        <a:p>
          <a:pPr rtl="1"/>
          <a:endParaRPr lang="ar-SA" sz="2800" b="1">
            <a:solidFill>
              <a:srgbClr val="00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DA8ECCAC-624F-47E6-AB37-EE98B6BE1992}">
      <dgm:prSet custT="1"/>
      <dgm:spPr/>
      <dgm:t>
        <a:bodyPr/>
        <a:lstStyle/>
        <a:p>
          <a:pPr rtl="1"/>
          <a:r>
            <a:rPr lang="ar-SA" sz="36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ما ورد من أساليب </a:t>
          </a:r>
          <a:r>
            <a:rPr lang="ar-SA" sz="3600" b="1" u="sng"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المدح والذم </a:t>
          </a:r>
          <a:r>
            <a:rPr lang="ar-SA" sz="36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أو </a:t>
          </a:r>
          <a:r>
            <a:rPr lang="ar-SA" sz="3600" b="1" u="sng"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ما سبقه لعل وعسى </a:t>
          </a:r>
          <a:r>
            <a:rPr lang="ar-SA" sz="36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مثل ( </a:t>
          </a:r>
          <a:r>
            <a:rPr lang="ar-SA" sz="3600" b="1" dirty="0" smtClean="0">
              <a:solidFill>
                <a:srgbClr val="0066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لعلكم ترحمون </a:t>
          </a:r>
          <a:r>
            <a:rPr lang="ar-SA" sz="36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و </a:t>
          </a:r>
          <a:r>
            <a:rPr lang="ar-SA" sz="3600" b="1" dirty="0" smtClean="0">
              <a:solidFill>
                <a:srgbClr val="0066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عسى أن يكونوا خيراً منهم </a:t>
          </a:r>
          <a:r>
            <a:rPr lang="ar-SA" sz="36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endParaRPr lang="ar-SA" sz="36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DF019BBC-5E98-4472-9121-AD0741D68E42}" type="parTrans" cxnId="{54F69906-FB84-4F2F-BE50-EB773C258D02}">
      <dgm:prSet/>
      <dgm:spPr/>
      <dgm:t>
        <a:bodyPr/>
        <a:lstStyle/>
        <a:p>
          <a:pPr rtl="1"/>
          <a:endParaRPr lang="ar-SA" sz="2800" b="1">
            <a:solidFill>
              <a:srgbClr val="00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42DFC1F7-73BB-43BF-82A4-A547504FB2AC}" type="sibTrans" cxnId="{54F69906-FB84-4F2F-BE50-EB773C258D02}">
      <dgm:prSet/>
      <dgm:spPr/>
      <dgm:t>
        <a:bodyPr/>
        <a:lstStyle/>
        <a:p>
          <a:pPr rtl="1"/>
          <a:endParaRPr lang="ar-SA" sz="2800" b="1">
            <a:solidFill>
              <a:srgbClr val="00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7F9F8CC3-0AB6-4A98-A52B-2AC82239B7D6}" type="pres">
      <dgm:prSet presAssocID="{CDE54178-4AEA-4EFB-B564-C36650A7D3B2}" presName="hierChild1" presStyleCnt="0">
        <dgm:presLayoutVars>
          <dgm:orgChart val="1"/>
          <dgm:chPref val="1"/>
          <dgm:dir val="rev"/>
          <dgm:animOne val="branch"/>
          <dgm:animLvl val="lvl"/>
          <dgm:resizeHandles/>
        </dgm:presLayoutVars>
      </dgm:prSet>
      <dgm:spPr/>
      <dgm:t>
        <a:bodyPr/>
        <a:lstStyle/>
        <a:p>
          <a:pPr rtl="1"/>
          <a:endParaRPr lang="ar-SA"/>
        </a:p>
      </dgm:t>
    </dgm:pt>
    <dgm:pt modelId="{954283A4-E69C-416F-9D96-08F4CABB400A}" type="pres">
      <dgm:prSet presAssocID="{0D263966-29D2-4E3C-9946-B98A0FD495D5}" presName="hierRoot1" presStyleCnt="0">
        <dgm:presLayoutVars>
          <dgm:hierBranch val="init"/>
        </dgm:presLayoutVars>
      </dgm:prSet>
      <dgm:spPr/>
    </dgm:pt>
    <dgm:pt modelId="{0266057C-85CE-4414-B3AF-E83E47A40744}" type="pres">
      <dgm:prSet presAssocID="{0D263966-29D2-4E3C-9946-B98A0FD495D5}" presName="rootComposite1" presStyleCnt="0"/>
      <dgm:spPr/>
    </dgm:pt>
    <dgm:pt modelId="{7D055EDC-A127-424E-92C0-668A6A2C695D}" type="pres">
      <dgm:prSet presAssocID="{0D263966-29D2-4E3C-9946-B98A0FD495D5}" presName="rootText1" presStyleLbl="node0" presStyleIdx="0" presStyleCnt="1" custScaleX="175920" custScaleY="61342" custLinFactNeighborX="-11951" custLinFactNeighborY="7713">
        <dgm:presLayoutVars>
          <dgm:chPref val="3"/>
        </dgm:presLayoutVars>
      </dgm:prSet>
      <dgm:spPr/>
      <dgm:t>
        <a:bodyPr/>
        <a:lstStyle/>
        <a:p>
          <a:pPr rtl="1"/>
          <a:endParaRPr lang="ar-SA"/>
        </a:p>
      </dgm:t>
    </dgm:pt>
    <dgm:pt modelId="{42602E20-5C7F-4452-AAB7-7C6E1A228AA7}" type="pres">
      <dgm:prSet presAssocID="{0D263966-29D2-4E3C-9946-B98A0FD495D5}" presName="rootConnector1" presStyleLbl="node1" presStyleIdx="0" presStyleCnt="0"/>
      <dgm:spPr/>
      <dgm:t>
        <a:bodyPr/>
        <a:lstStyle/>
        <a:p>
          <a:pPr rtl="1"/>
          <a:endParaRPr lang="ar-SA"/>
        </a:p>
      </dgm:t>
    </dgm:pt>
    <dgm:pt modelId="{EA188DD5-3E2B-4905-BE28-591BF9095B18}" type="pres">
      <dgm:prSet presAssocID="{0D263966-29D2-4E3C-9946-B98A0FD495D5}" presName="hierChild2" presStyleCnt="0"/>
      <dgm:spPr/>
    </dgm:pt>
    <dgm:pt modelId="{BD753C4B-D66B-45A3-A263-F23F318639E4}" type="pres">
      <dgm:prSet presAssocID="{C3EB183A-D30F-4FD4-931B-AC448EC7EF75}" presName="Name37" presStyleLbl="parChTrans1D2" presStyleIdx="0" presStyleCnt="2"/>
      <dgm:spPr/>
      <dgm:t>
        <a:bodyPr/>
        <a:lstStyle/>
        <a:p>
          <a:pPr rtl="1"/>
          <a:endParaRPr lang="ar-SA"/>
        </a:p>
      </dgm:t>
    </dgm:pt>
    <dgm:pt modelId="{3D459E8D-D09C-4934-BA11-C9F8CB9FE8D6}" type="pres">
      <dgm:prSet presAssocID="{155CDBBF-B46E-48EF-A31D-801AF8791A2E}" presName="hierRoot2" presStyleCnt="0">
        <dgm:presLayoutVars>
          <dgm:hierBranch val="init"/>
        </dgm:presLayoutVars>
      </dgm:prSet>
      <dgm:spPr/>
    </dgm:pt>
    <dgm:pt modelId="{F0E182AB-32A2-4976-954D-B858A6631879}" type="pres">
      <dgm:prSet presAssocID="{155CDBBF-B46E-48EF-A31D-801AF8791A2E}" presName="rootComposite" presStyleCnt="0"/>
      <dgm:spPr/>
    </dgm:pt>
    <dgm:pt modelId="{7E4B7C4A-E6C5-4AB2-8B35-2F2332E6474E}" type="pres">
      <dgm:prSet presAssocID="{155CDBBF-B46E-48EF-A31D-801AF8791A2E}" presName="rootText" presStyleLbl="node2" presStyleIdx="0" presStyleCnt="2" custScaleX="106198" custScaleY="60549" custLinFactNeighborX="-7596" custLinFactNeighborY="-18736">
        <dgm:presLayoutVars>
          <dgm:chPref val="3"/>
        </dgm:presLayoutVars>
      </dgm:prSet>
      <dgm:spPr/>
      <dgm:t>
        <a:bodyPr/>
        <a:lstStyle/>
        <a:p>
          <a:pPr rtl="1"/>
          <a:endParaRPr lang="ar-SA"/>
        </a:p>
      </dgm:t>
    </dgm:pt>
    <dgm:pt modelId="{771A8C6A-63D7-4047-82B7-93E958038E9F}" type="pres">
      <dgm:prSet presAssocID="{155CDBBF-B46E-48EF-A31D-801AF8791A2E}" presName="rootConnector" presStyleLbl="node2" presStyleIdx="0" presStyleCnt="2"/>
      <dgm:spPr/>
      <dgm:t>
        <a:bodyPr/>
        <a:lstStyle/>
        <a:p>
          <a:pPr rtl="1"/>
          <a:endParaRPr lang="ar-SA"/>
        </a:p>
      </dgm:t>
    </dgm:pt>
    <dgm:pt modelId="{596502DE-4068-45B7-93EA-8C843DABA1FB}" type="pres">
      <dgm:prSet presAssocID="{155CDBBF-B46E-48EF-A31D-801AF8791A2E}" presName="hierChild4" presStyleCnt="0"/>
      <dgm:spPr/>
    </dgm:pt>
    <dgm:pt modelId="{D165D3E7-A150-4C43-BEC8-BCFDD18F63E0}" type="pres">
      <dgm:prSet presAssocID="{DF019BBC-5E98-4472-9121-AD0741D68E42}" presName="Name37" presStyleLbl="parChTrans1D3" presStyleIdx="0" presStyleCnt="5"/>
      <dgm:spPr/>
      <dgm:t>
        <a:bodyPr/>
        <a:lstStyle/>
        <a:p>
          <a:pPr rtl="1"/>
          <a:endParaRPr lang="ar-SA"/>
        </a:p>
      </dgm:t>
    </dgm:pt>
    <dgm:pt modelId="{16A412A9-53D0-4912-8278-885D2A635DED}" type="pres">
      <dgm:prSet presAssocID="{DA8ECCAC-624F-47E6-AB37-EE98B6BE1992}" presName="hierRoot2" presStyleCnt="0">
        <dgm:presLayoutVars>
          <dgm:hierBranch val="init"/>
        </dgm:presLayoutVars>
      </dgm:prSet>
      <dgm:spPr/>
    </dgm:pt>
    <dgm:pt modelId="{42E58198-9DFD-489C-8773-145560C16FD1}" type="pres">
      <dgm:prSet presAssocID="{DA8ECCAC-624F-47E6-AB37-EE98B6BE1992}" presName="rootComposite" presStyleCnt="0"/>
      <dgm:spPr/>
    </dgm:pt>
    <dgm:pt modelId="{201D6C56-946A-4BDD-AC86-76B297137EC3}" type="pres">
      <dgm:prSet presAssocID="{DA8ECCAC-624F-47E6-AB37-EE98B6BE1992}" presName="rootText" presStyleLbl="node3" presStyleIdx="0" presStyleCnt="5" custScaleX="117929" custScaleY="449146" custLinFactNeighborX="-8699" custLinFactNeighborY="-2538">
        <dgm:presLayoutVars>
          <dgm:chPref val="3"/>
        </dgm:presLayoutVars>
      </dgm:prSet>
      <dgm:spPr/>
      <dgm:t>
        <a:bodyPr/>
        <a:lstStyle/>
        <a:p>
          <a:pPr rtl="1"/>
          <a:endParaRPr lang="ar-SA"/>
        </a:p>
      </dgm:t>
    </dgm:pt>
    <dgm:pt modelId="{79C71D9D-D210-4A53-B666-FEA1E65FA9BF}" type="pres">
      <dgm:prSet presAssocID="{DA8ECCAC-624F-47E6-AB37-EE98B6BE1992}" presName="rootConnector" presStyleLbl="node3" presStyleIdx="0" presStyleCnt="5"/>
      <dgm:spPr/>
      <dgm:t>
        <a:bodyPr/>
        <a:lstStyle/>
        <a:p>
          <a:pPr rtl="1"/>
          <a:endParaRPr lang="ar-SA"/>
        </a:p>
      </dgm:t>
    </dgm:pt>
    <dgm:pt modelId="{7690869D-B87C-474C-8EFE-43ED43F5F53D}" type="pres">
      <dgm:prSet presAssocID="{DA8ECCAC-624F-47E6-AB37-EE98B6BE1992}" presName="hierChild4" presStyleCnt="0"/>
      <dgm:spPr/>
    </dgm:pt>
    <dgm:pt modelId="{796E035D-16D5-4011-8D0B-6B6641635B15}" type="pres">
      <dgm:prSet presAssocID="{DA8ECCAC-624F-47E6-AB37-EE98B6BE1992}" presName="hierChild5" presStyleCnt="0"/>
      <dgm:spPr/>
    </dgm:pt>
    <dgm:pt modelId="{3552FCE2-6644-4AC5-A89B-BBD3CC33DFC5}" type="pres">
      <dgm:prSet presAssocID="{155CDBBF-B46E-48EF-A31D-801AF8791A2E}" presName="hierChild5" presStyleCnt="0"/>
      <dgm:spPr/>
    </dgm:pt>
    <dgm:pt modelId="{FCC3A9BD-56FB-49D6-A78B-AD2148EF639E}" type="pres">
      <dgm:prSet presAssocID="{35EF00DD-B0E6-41A7-A98F-2CBEDA639155}" presName="Name37" presStyleLbl="parChTrans1D2" presStyleIdx="1" presStyleCnt="2"/>
      <dgm:spPr/>
      <dgm:t>
        <a:bodyPr/>
        <a:lstStyle/>
        <a:p>
          <a:pPr rtl="1"/>
          <a:endParaRPr lang="ar-SA"/>
        </a:p>
      </dgm:t>
    </dgm:pt>
    <dgm:pt modelId="{FD1AD3F3-BF74-4042-AED2-F4DF0059DE13}" type="pres">
      <dgm:prSet presAssocID="{37305BCF-F168-4E24-B447-BE42DBF34D1B}" presName="hierRoot2" presStyleCnt="0">
        <dgm:presLayoutVars>
          <dgm:hierBranch val="hang"/>
        </dgm:presLayoutVars>
      </dgm:prSet>
      <dgm:spPr/>
    </dgm:pt>
    <dgm:pt modelId="{A8B64B62-55DC-46B6-9544-154375762A54}" type="pres">
      <dgm:prSet presAssocID="{37305BCF-F168-4E24-B447-BE42DBF34D1B}" presName="rootComposite" presStyleCnt="0"/>
      <dgm:spPr/>
    </dgm:pt>
    <dgm:pt modelId="{A9F8B8A1-3075-44A5-83A7-4A83678B05C3}" type="pres">
      <dgm:prSet presAssocID="{37305BCF-F168-4E24-B447-BE42DBF34D1B}" presName="rootText" presStyleLbl="node2" presStyleIdx="1" presStyleCnt="2" custScaleX="106317" custScaleY="60753" custLinFactNeighborX="-20605" custLinFactNeighborY="-14114">
        <dgm:presLayoutVars>
          <dgm:chPref val="3"/>
        </dgm:presLayoutVars>
      </dgm:prSet>
      <dgm:spPr/>
      <dgm:t>
        <a:bodyPr/>
        <a:lstStyle/>
        <a:p>
          <a:pPr rtl="1"/>
          <a:endParaRPr lang="ar-SA"/>
        </a:p>
      </dgm:t>
    </dgm:pt>
    <dgm:pt modelId="{FA388562-EA54-4BCE-ACC2-E96ECA8080D8}" type="pres">
      <dgm:prSet presAssocID="{37305BCF-F168-4E24-B447-BE42DBF34D1B}" presName="rootConnector" presStyleLbl="node2" presStyleIdx="1" presStyleCnt="2"/>
      <dgm:spPr/>
      <dgm:t>
        <a:bodyPr/>
        <a:lstStyle/>
        <a:p>
          <a:pPr rtl="1"/>
          <a:endParaRPr lang="ar-SA"/>
        </a:p>
      </dgm:t>
    </dgm:pt>
    <dgm:pt modelId="{944AA023-16AC-4020-8C54-3E6A2833CB1B}" type="pres">
      <dgm:prSet presAssocID="{37305BCF-F168-4E24-B447-BE42DBF34D1B}" presName="hierChild4" presStyleCnt="0"/>
      <dgm:spPr/>
    </dgm:pt>
    <dgm:pt modelId="{04F7EEED-B801-4FBD-AD7D-D8BD8B7B4004}" type="pres">
      <dgm:prSet presAssocID="{EA1833A5-F94E-45F9-9BEA-BB533E5EA28A}" presName="Name48" presStyleLbl="parChTrans1D3" presStyleIdx="1" presStyleCnt="5"/>
      <dgm:spPr/>
      <dgm:t>
        <a:bodyPr/>
        <a:lstStyle/>
        <a:p>
          <a:pPr rtl="1"/>
          <a:endParaRPr lang="ar-SA"/>
        </a:p>
      </dgm:t>
    </dgm:pt>
    <dgm:pt modelId="{789220D6-5C04-4623-AB28-85BA2029A8F6}" type="pres">
      <dgm:prSet presAssocID="{8579367B-EE63-487B-A8DD-183C98CCC8C7}" presName="hierRoot2" presStyleCnt="0">
        <dgm:presLayoutVars>
          <dgm:hierBranch val="hang"/>
        </dgm:presLayoutVars>
      </dgm:prSet>
      <dgm:spPr/>
    </dgm:pt>
    <dgm:pt modelId="{51BC2CB9-5F17-43D3-A9EB-727E2E5B775A}" type="pres">
      <dgm:prSet presAssocID="{8579367B-EE63-487B-A8DD-183C98CCC8C7}" presName="rootComposite" presStyleCnt="0"/>
      <dgm:spPr/>
    </dgm:pt>
    <dgm:pt modelId="{6CDD1BD6-D14D-4236-824A-6C709D5DAC2D}" type="pres">
      <dgm:prSet presAssocID="{8579367B-EE63-487B-A8DD-183C98CCC8C7}" presName="rootText" presStyleLbl="node3" presStyleIdx="1" presStyleCnt="5" custScaleX="142806" custScaleY="154275" custLinFactY="66898" custLinFactNeighborX="-23015" custLinFactNeighborY="100000">
        <dgm:presLayoutVars>
          <dgm:chPref val="3"/>
        </dgm:presLayoutVars>
      </dgm:prSet>
      <dgm:spPr/>
      <dgm:t>
        <a:bodyPr/>
        <a:lstStyle/>
        <a:p>
          <a:pPr rtl="1"/>
          <a:endParaRPr lang="ar-SA"/>
        </a:p>
      </dgm:t>
    </dgm:pt>
    <dgm:pt modelId="{0D76A72F-BA26-4492-B457-22543FC99EDA}" type="pres">
      <dgm:prSet presAssocID="{8579367B-EE63-487B-A8DD-183C98CCC8C7}" presName="rootConnector" presStyleLbl="node3" presStyleIdx="1" presStyleCnt="5"/>
      <dgm:spPr/>
      <dgm:t>
        <a:bodyPr/>
        <a:lstStyle/>
        <a:p>
          <a:pPr rtl="1"/>
          <a:endParaRPr lang="ar-SA"/>
        </a:p>
      </dgm:t>
    </dgm:pt>
    <dgm:pt modelId="{98700870-D9AD-404B-90BF-C4E3A3F35E58}" type="pres">
      <dgm:prSet presAssocID="{8579367B-EE63-487B-A8DD-183C98CCC8C7}" presName="hierChild4" presStyleCnt="0"/>
      <dgm:spPr/>
    </dgm:pt>
    <dgm:pt modelId="{69DE5122-9C7D-438E-865A-A9AE327F306D}" type="pres">
      <dgm:prSet presAssocID="{8579367B-EE63-487B-A8DD-183C98CCC8C7}" presName="hierChild5" presStyleCnt="0"/>
      <dgm:spPr/>
    </dgm:pt>
    <dgm:pt modelId="{0DD0A308-5561-4EA1-B656-B2434684377D}" type="pres">
      <dgm:prSet presAssocID="{DED5AF50-CE14-40E4-A91C-162ED06413EC}" presName="Name48" presStyleLbl="parChTrans1D3" presStyleIdx="2" presStyleCnt="5"/>
      <dgm:spPr/>
      <dgm:t>
        <a:bodyPr/>
        <a:lstStyle/>
        <a:p>
          <a:pPr rtl="1"/>
          <a:endParaRPr lang="ar-SA"/>
        </a:p>
      </dgm:t>
    </dgm:pt>
    <dgm:pt modelId="{C8AF6064-2EA7-4472-B046-28D5423C3B7F}" type="pres">
      <dgm:prSet presAssocID="{16581D2C-3AE8-4109-A9F5-A64D7B2605C8}" presName="hierRoot2" presStyleCnt="0">
        <dgm:presLayoutVars>
          <dgm:hierBranch val="init"/>
        </dgm:presLayoutVars>
      </dgm:prSet>
      <dgm:spPr/>
    </dgm:pt>
    <dgm:pt modelId="{F0D5BE82-51F8-4FDB-A16B-3E6105B8953A}" type="pres">
      <dgm:prSet presAssocID="{16581D2C-3AE8-4109-A9F5-A64D7B2605C8}" presName="rootComposite" presStyleCnt="0"/>
      <dgm:spPr/>
    </dgm:pt>
    <dgm:pt modelId="{9588F894-2759-4DCA-9F59-AE47FD92F905}" type="pres">
      <dgm:prSet presAssocID="{16581D2C-3AE8-4109-A9F5-A64D7B2605C8}" presName="rootText" presStyleLbl="node3" presStyleIdx="2" presStyleCnt="5" custScaleX="183776" custScaleY="507562" custLinFactNeighborX="-16178" custLinFactNeighborY="-23750">
        <dgm:presLayoutVars>
          <dgm:chPref val="3"/>
        </dgm:presLayoutVars>
      </dgm:prSet>
      <dgm:spPr/>
      <dgm:t>
        <a:bodyPr/>
        <a:lstStyle/>
        <a:p>
          <a:pPr rtl="1"/>
          <a:endParaRPr lang="ar-SA"/>
        </a:p>
      </dgm:t>
    </dgm:pt>
    <dgm:pt modelId="{15C89038-AAFA-40AE-9974-04555C98C8AD}" type="pres">
      <dgm:prSet presAssocID="{16581D2C-3AE8-4109-A9F5-A64D7B2605C8}" presName="rootConnector" presStyleLbl="node3" presStyleIdx="2" presStyleCnt="5"/>
      <dgm:spPr/>
      <dgm:t>
        <a:bodyPr/>
        <a:lstStyle/>
        <a:p>
          <a:pPr rtl="1"/>
          <a:endParaRPr lang="ar-SA"/>
        </a:p>
      </dgm:t>
    </dgm:pt>
    <dgm:pt modelId="{04085FD2-6B53-4D4B-9293-83E8D0901815}" type="pres">
      <dgm:prSet presAssocID="{16581D2C-3AE8-4109-A9F5-A64D7B2605C8}" presName="hierChild4" presStyleCnt="0"/>
      <dgm:spPr/>
    </dgm:pt>
    <dgm:pt modelId="{726FD1A6-8124-4EE4-85C1-1FEF4E1E65AC}" type="pres">
      <dgm:prSet presAssocID="{16581D2C-3AE8-4109-A9F5-A64D7B2605C8}" presName="hierChild5" presStyleCnt="0"/>
      <dgm:spPr/>
    </dgm:pt>
    <dgm:pt modelId="{26F98A7B-B636-4230-B08B-AA0A5C81F17E}" type="pres">
      <dgm:prSet presAssocID="{0E284716-050C-462A-AC61-C67DFD440BEB}" presName="Name48" presStyleLbl="parChTrans1D3" presStyleIdx="3" presStyleCnt="5"/>
      <dgm:spPr/>
      <dgm:t>
        <a:bodyPr/>
        <a:lstStyle/>
        <a:p>
          <a:pPr rtl="1"/>
          <a:endParaRPr lang="ar-SA"/>
        </a:p>
      </dgm:t>
    </dgm:pt>
    <dgm:pt modelId="{D0BBD612-267F-43A6-B958-94651F75DB6D}" type="pres">
      <dgm:prSet presAssocID="{A1E55496-802C-43B4-91AD-0CD7385E524B}" presName="hierRoot2" presStyleCnt="0">
        <dgm:presLayoutVars>
          <dgm:hierBranch val="init"/>
        </dgm:presLayoutVars>
      </dgm:prSet>
      <dgm:spPr/>
    </dgm:pt>
    <dgm:pt modelId="{3527EAE9-53A8-4671-B87D-7AA8B4E2512E}" type="pres">
      <dgm:prSet presAssocID="{A1E55496-802C-43B4-91AD-0CD7385E524B}" presName="rootComposite" presStyleCnt="0"/>
      <dgm:spPr/>
    </dgm:pt>
    <dgm:pt modelId="{9FDDABB2-345C-4785-B1AA-21FC215EAE86}" type="pres">
      <dgm:prSet presAssocID="{A1E55496-802C-43B4-91AD-0CD7385E524B}" presName="rootText" presStyleLbl="node3" presStyleIdx="3" presStyleCnt="5" custScaleX="142619" custScaleY="185414" custLinFactY="-96061" custLinFactNeighborX="-23015" custLinFactNeighborY="-100000">
        <dgm:presLayoutVars>
          <dgm:chPref val="3"/>
        </dgm:presLayoutVars>
      </dgm:prSet>
      <dgm:spPr/>
      <dgm:t>
        <a:bodyPr/>
        <a:lstStyle/>
        <a:p>
          <a:pPr rtl="1"/>
          <a:endParaRPr lang="ar-SA"/>
        </a:p>
      </dgm:t>
    </dgm:pt>
    <dgm:pt modelId="{7D430315-8F9D-4EAA-8C3A-B9DE3F5EFEF8}" type="pres">
      <dgm:prSet presAssocID="{A1E55496-802C-43B4-91AD-0CD7385E524B}" presName="rootConnector" presStyleLbl="node3" presStyleIdx="3" presStyleCnt="5"/>
      <dgm:spPr/>
      <dgm:t>
        <a:bodyPr/>
        <a:lstStyle/>
        <a:p>
          <a:pPr rtl="1"/>
          <a:endParaRPr lang="ar-SA"/>
        </a:p>
      </dgm:t>
    </dgm:pt>
    <dgm:pt modelId="{FF0F84EE-D285-451B-B65A-8A5A62EF5C7F}" type="pres">
      <dgm:prSet presAssocID="{A1E55496-802C-43B4-91AD-0CD7385E524B}" presName="hierChild4" presStyleCnt="0"/>
      <dgm:spPr/>
    </dgm:pt>
    <dgm:pt modelId="{524E4B95-C3FF-4613-9D4E-C06DCCE4B820}" type="pres">
      <dgm:prSet presAssocID="{A1E55496-802C-43B4-91AD-0CD7385E524B}" presName="hierChild5" presStyleCnt="0"/>
      <dgm:spPr/>
    </dgm:pt>
    <dgm:pt modelId="{0C994546-0EFA-4698-BE8C-7C86FFBFF3D0}" type="pres">
      <dgm:prSet presAssocID="{14EA969D-67AB-48FA-BFB6-7AC54DC2BB3D}" presName="Name48" presStyleLbl="parChTrans1D3" presStyleIdx="4" presStyleCnt="5"/>
      <dgm:spPr/>
      <dgm:t>
        <a:bodyPr/>
        <a:lstStyle/>
        <a:p>
          <a:pPr rtl="1"/>
          <a:endParaRPr lang="ar-SA"/>
        </a:p>
      </dgm:t>
    </dgm:pt>
    <dgm:pt modelId="{4CF95E7E-604E-48C5-A16B-9352DE013D90}" type="pres">
      <dgm:prSet presAssocID="{C918340A-CAB0-41BB-9149-B259310B3BEB}" presName="hierRoot2" presStyleCnt="0">
        <dgm:presLayoutVars>
          <dgm:hierBranch val="hang"/>
        </dgm:presLayoutVars>
      </dgm:prSet>
      <dgm:spPr/>
    </dgm:pt>
    <dgm:pt modelId="{7CEA4FB8-00B6-41D6-8798-7BFAF88A7942}" type="pres">
      <dgm:prSet presAssocID="{C918340A-CAB0-41BB-9149-B259310B3BEB}" presName="rootComposite" presStyleCnt="0"/>
      <dgm:spPr/>
    </dgm:pt>
    <dgm:pt modelId="{316E90B8-2C74-4E55-B00E-51F8591E1B69}" type="pres">
      <dgm:prSet presAssocID="{C918340A-CAB0-41BB-9149-B259310B3BEB}" presName="rootText" presStyleLbl="node3" presStyleIdx="4" presStyleCnt="5" custScaleX="141300" custScaleY="179249" custLinFactX="86002" custLinFactY="-286232" custLinFactNeighborX="100000" custLinFactNeighborY="-300000">
        <dgm:presLayoutVars>
          <dgm:chPref val="3"/>
        </dgm:presLayoutVars>
      </dgm:prSet>
      <dgm:spPr/>
      <dgm:t>
        <a:bodyPr/>
        <a:lstStyle/>
        <a:p>
          <a:pPr rtl="1"/>
          <a:endParaRPr lang="ar-SA"/>
        </a:p>
      </dgm:t>
    </dgm:pt>
    <dgm:pt modelId="{1801B057-A220-4E2A-A2E5-128832DE880F}" type="pres">
      <dgm:prSet presAssocID="{C918340A-CAB0-41BB-9149-B259310B3BEB}" presName="rootConnector" presStyleLbl="node3" presStyleIdx="4" presStyleCnt="5"/>
      <dgm:spPr/>
      <dgm:t>
        <a:bodyPr/>
        <a:lstStyle/>
        <a:p>
          <a:pPr rtl="1"/>
          <a:endParaRPr lang="ar-SA"/>
        </a:p>
      </dgm:t>
    </dgm:pt>
    <dgm:pt modelId="{BDEDC5CC-8637-409D-9C50-2A0A327DEE86}" type="pres">
      <dgm:prSet presAssocID="{C918340A-CAB0-41BB-9149-B259310B3BEB}" presName="hierChild4" presStyleCnt="0"/>
      <dgm:spPr/>
    </dgm:pt>
    <dgm:pt modelId="{40469582-2349-4DFF-B715-9FE2D8CF7EDF}" type="pres">
      <dgm:prSet presAssocID="{C918340A-CAB0-41BB-9149-B259310B3BEB}" presName="hierChild5" presStyleCnt="0"/>
      <dgm:spPr/>
    </dgm:pt>
    <dgm:pt modelId="{43D6A460-DF9F-4589-A919-CFEE61EE9396}" type="pres">
      <dgm:prSet presAssocID="{37305BCF-F168-4E24-B447-BE42DBF34D1B}" presName="hierChild5" presStyleCnt="0"/>
      <dgm:spPr/>
    </dgm:pt>
    <dgm:pt modelId="{0DFFD446-09E6-42E1-A5B2-AE7B9B10E59C}" type="pres">
      <dgm:prSet presAssocID="{0D263966-29D2-4E3C-9946-B98A0FD495D5}" presName="hierChild3" presStyleCnt="0"/>
      <dgm:spPr/>
    </dgm:pt>
  </dgm:ptLst>
  <dgm:cxnLst>
    <dgm:cxn modelId="{556FDB64-BA6E-4B92-B16C-B3801737FFD5}" type="presOf" srcId="{C918340A-CAB0-41BB-9149-B259310B3BEB}" destId="{1801B057-A220-4E2A-A2E5-128832DE880F}" srcOrd="1" destOrd="0" presId="urn:microsoft.com/office/officeart/2005/8/layout/orgChart1"/>
    <dgm:cxn modelId="{70F572D2-48DE-4CCE-A3A8-D1466D9B12F2}" type="presOf" srcId="{DF019BBC-5E98-4472-9121-AD0741D68E42}" destId="{D165D3E7-A150-4C43-BEC8-BCFDD18F63E0}" srcOrd="0" destOrd="0" presId="urn:microsoft.com/office/officeart/2005/8/layout/orgChart1"/>
    <dgm:cxn modelId="{85CD22A8-AE4B-4BC1-BFB7-E62D076900DE}" srcId="{0D263966-29D2-4E3C-9946-B98A0FD495D5}" destId="{155CDBBF-B46E-48EF-A31D-801AF8791A2E}" srcOrd="0" destOrd="0" parTransId="{C3EB183A-D30F-4FD4-931B-AC448EC7EF75}" sibTransId="{4705454C-630C-4A58-8982-4584F3B3D78C}"/>
    <dgm:cxn modelId="{9ABABF1E-1EE9-40BB-B7D2-970F8ADB5B3D}" type="presOf" srcId="{155CDBBF-B46E-48EF-A31D-801AF8791A2E}" destId="{771A8C6A-63D7-4047-82B7-93E958038E9F}" srcOrd="1" destOrd="0" presId="urn:microsoft.com/office/officeart/2005/8/layout/orgChart1"/>
    <dgm:cxn modelId="{50D4AC9C-857D-4108-B7E2-811B5F4DFBD5}" type="presOf" srcId="{EA1833A5-F94E-45F9-9BEA-BB533E5EA28A}" destId="{04F7EEED-B801-4FBD-AD7D-D8BD8B7B4004}" srcOrd="0" destOrd="0" presId="urn:microsoft.com/office/officeart/2005/8/layout/orgChart1"/>
    <dgm:cxn modelId="{B50AE50A-2927-4906-86BD-0B7F55179824}" type="presOf" srcId="{8579367B-EE63-487B-A8DD-183C98CCC8C7}" destId="{6CDD1BD6-D14D-4236-824A-6C709D5DAC2D}" srcOrd="0" destOrd="0" presId="urn:microsoft.com/office/officeart/2005/8/layout/orgChart1"/>
    <dgm:cxn modelId="{8788CDF6-195B-4E8A-9436-833CE9AAC536}" type="presOf" srcId="{DA8ECCAC-624F-47E6-AB37-EE98B6BE1992}" destId="{79C71D9D-D210-4A53-B666-FEA1E65FA9BF}" srcOrd="1" destOrd="0" presId="urn:microsoft.com/office/officeart/2005/8/layout/orgChart1"/>
    <dgm:cxn modelId="{61D58CC9-54A6-45C5-97BB-3878A8DD8DCD}" srcId="{CDE54178-4AEA-4EFB-B564-C36650A7D3B2}" destId="{0D263966-29D2-4E3C-9946-B98A0FD495D5}" srcOrd="0" destOrd="0" parTransId="{6509D234-CD3F-4697-BD63-18E7F70EEF42}" sibTransId="{15FAB450-45CF-4FBC-8C94-2669C33556E5}"/>
    <dgm:cxn modelId="{606103F2-00E1-42A2-ACF5-70F9018AB8A2}" type="presOf" srcId="{CDE54178-4AEA-4EFB-B564-C36650A7D3B2}" destId="{7F9F8CC3-0AB6-4A98-A52B-2AC82239B7D6}" srcOrd="0" destOrd="0" presId="urn:microsoft.com/office/officeart/2005/8/layout/orgChart1"/>
    <dgm:cxn modelId="{660FBC42-A247-4DE8-A63D-E86971D56573}" type="presOf" srcId="{DA8ECCAC-624F-47E6-AB37-EE98B6BE1992}" destId="{201D6C56-946A-4BDD-AC86-76B297137EC3}" srcOrd="0" destOrd="0" presId="urn:microsoft.com/office/officeart/2005/8/layout/orgChart1"/>
    <dgm:cxn modelId="{0557AC1D-B08B-41B5-A549-249F20416BF3}" type="presOf" srcId="{37305BCF-F168-4E24-B447-BE42DBF34D1B}" destId="{FA388562-EA54-4BCE-ACC2-E96ECA8080D8}" srcOrd="1" destOrd="0" presId="urn:microsoft.com/office/officeart/2005/8/layout/orgChart1"/>
    <dgm:cxn modelId="{96ADD0C5-ECD5-4569-898E-B177E1AF8D36}" srcId="{37305BCF-F168-4E24-B447-BE42DBF34D1B}" destId="{16581D2C-3AE8-4109-A9F5-A64D7B2605C8}" srcOrd="1" destOrd="0" parTransId="{DED5AF50-CE14-40E4-A91C-162ED06413EC}" sibTransId="{F5F00780-8254-45E7-940B-AF328F06E5B1}"/>
    <dgm:cxn modelId="{54F69906-FB84-4F2F-BE50-EB773C258D02}" srcId="{155CDBBF-B46E-48EF-A31D-801AF8791A2E}" destId="{DA8ECCAC-624F-47E6-AB37-EE98B6BE1992}" srcOrd="0" destOrd="0" parTransId="{DF019BBC-5E98-4472-9121-AD0741D68E42}" sibTransId="{42DFC1F7-73BB-43BF-82A4-A547504FB2AC}"/>
    <dgm:cxn modelId="{C0C29DC9-CB59-4353-91AB-539D204546AC}" type="presOf" srcId="{0E284716-050C-462A-AC61-C67DFD440BEB}" destId="{26F98A7B-B636-4230-B08B-AA0A5C81F17E}" srcOrd="0" destOrd="0" presId="urn:microsoft.com/office/officeart/2005/8/layout/orgChart1"/>
    <dgm:cxn modelId="{FCC8CD74-141B-419B-B03B-D2097628113F}" type="presOf" srcId="{8579367B-EE63-487B-A8DD-183C98CCC8C7}" destId="{0D76A72F-BA26-4492-B457-22543FC99EDA}" srcOrd="1" destOrd="0" presId="urn:microsoft.com/office/officeart/2005/8/layout/orgChart1"/>
    <dgm:cxn modelId="{B8496E02-8A23-400A-A894-6CC7B75A6E2C}" type="presOf" srcId="{DED5AF50-CE14-40E4-A91C-162ED06413EC}" destId="{0DD0A308-5561-4EA1-B656-B2434684377D}" srcOrd="0" destOrd="0" presId="urn:microsoft.com/office/officeart/2005/8/layout/orgChart1"/>
    <dgm:cxn modelId="{0BA05510-9F44-44EF-B640-6FAD71AB7D71}" type="presOf" srcId="{A1E55496-802C-43B4-91AD-0CD7385E524B}" destId="{7D430315-8F9D-4EAA-8C3A-B9DE3F5EFEF8}" srcOrd="1" destOrd="0" presId="urn:microsoft.com/office/officeart/2005/8/layout/orgChart1"/>
    <dgm:cxn modelId="{B5649429-1F02-4D40-9FDC-E91CB8695AB7}" srcId="{0D263966-29D2-4E3C-9946-B98A0FD495D5}" destId="{37305BCF-F168-4E24-B447-BE42DBF34D1B}" srcOrd="1" destOrd="0" parTransId="{35EF00DD-B0E6-41A7-A98F-2CBEDA639155}" sibTransId="{F0760433-33B0-4ADF-836B-5FB4E4E16A6B}"/>
    <dgm:cxn modelId="{51681E61-26E2-4846-9CF6-5A3C669D1EB8}" type="presOf" srcId="{14EA969D-67AB-48FA-BFB6-7AC54DC2BB3D}" destId="{0C994546-0EFA-4698-BE8C-7C86FFBFF3D0}" srcOrd="0" destOrd="0" presId="urn:microsoft.com/office/officeart/2005/8/layout/orgChart1"/>
    <dgm:cxn modelId="{8E80D6A7-E48B-4A27-A27D-8DED0EDB93B1}" type="presOf" srcId="{A1E55496-802C-43B4-91AD-0CD7385E524B}" destId="{9FDDABB2-345C-4785-B1AA-21FC215EAE86}" srcOrd="0" destOrd="0" presId="urn:microsoft.com/office/officeart/2005/8/layout/orgChart1"/>
    <dgm:cxn modelId="{2211E157-3FC2-4ADD-8AB6-100B2C0B3B5B}" type="presOf" srcId="{0D263966-29D2-4E3C-9946-B98A0FD495D5}" destId="{42602E20-5C7F-4452-AAB7-7C6E1A228AA7}" srcOrd="1" destOrd="0" presId="urn:microsoft.com/office/officeart/2005/8/layout/orgChart1"/>
    <dgm:cxn modelId="{038F4A88-551B-4591-943A-698709B2F4A4}" srcId="{37305BCF-F168-4E24-B447-BE42DBF34D1B}" destId="{8579367B-EE63-487B-A8DD-183C98CCC8C7}" srcOrd="0" destOrd="0" parTransId="{EA1833A5-F94E-45F9-9BEA-BB533E5EA28A}" sibTransId="{F23227E5-14B1-4A25-AC08-73FE5F86E1E7}"/>
    <dgm:cxn modelId="{8E1106A5-37C5-4720-B490-7DFB28C380E2}" type="presOf" srcId="{C3EB183A-D30F-4FD4-931B-AC448EC7EF75}" destId="{BD753C4B-D66B-45A3-A263-F23F318639E4}" srcOrd="0" destOrd="0" presId="urn:microsoft.com/office/officeart/2005/8/layout/orgChart1"/>
    <dgm:cxn modelId="{7404E114-48B2-4012-82B3-5E15B29B402C}" srcId="{37305BCF-F168-4E24-B447-BE42DBF34D1B}" destId="{C918340A-CAB0-41BB-9149-B259310B3BEB}" srcOrd="3" destOrd="0" parTransId="{14EA969D-67AB-48FA-BFB6-7AC54DC2BB3D}" sibTransId="{C2B284CD-602D-4A88-83D9-48FB4D9DB88F}"/>
    <dgm:cxn modelId="{8FDDF119-B05A-4B13-81BD-36A7D0C0F0CF}" type="presOf" srcId="{35EF00DD-B0E6-41A7-A98F-2CBEDA639155}" destId="{FCC3A9BD-56FB-49D6-A78B-AD2148EF639E}" srcOrd="0" destOrd="0" presId="urn:microsoft.com/office/officeart/2005/8/layout/orgChart1"/>
    <dgm:cxn modelId="{6E5F19DA-8ED6-42BA-B85F-CFA5771A05C2}" type="presOf" srcId="{155CDBBF-B46E-48EF-A31D-801AF8791A2E}" destId="{7E4B7C4A-E6C5-4AB2-8B35-2F2332E6474E}" srcOrd="0" destOrd="0" presId="urn:microsoft.com/office/officeart/2005/8/layout/orgChart1"/>
    <dgm:cxn modelId="{16C0F78A-EB99-41D1-B84F-449367E42289}" srcId="{37305BCF-F168-4E24-B447-BE42DBF34D1B}" destId="{A1E55496-802C-43B4-91AD-0CD7385E524B}" srcOrd="2" destOrd="0" parTransId="{0E284716-050C-462A-AC61-C67DFD440BEB}" sibTransId="{63D2B5FA-14D6-48DF-A99C-A1978D8BF482}"/>
    <dgm:cxn modelId="{1300712E-D350-4E1F-9E9C-661DA2365DE0}" type="presOf" srcId="{16581D2C-3AE8-4109-A9F5-A64D7B2605C8}" destId="{15C89038-AAFA-40AE-9974-04555C98C8AD}" srcOrd="1" destOrd="0" presId="urn:microsoft.com/office/officeart/2005/8/layout/orgChart1"/>
    <dgm:cxn modelId="{0640EA42-86E2-4157-8BE1-3C5BEF6BBE60}" type="presOf" srcId="{37305BCF-F168-4E24-B447-BE42DBF34D1B}" destId="{A9F8B8A1-3075-44A5-83A7-4A83678B05C3}" srcOrd="0" destOrd="0" presId="urn:microsoft.com/office/officeart/2005/8/layout/orgChart1"/>
    <dgm:cxn modelId="{C67AF67E-3EBB-4FA2-A123-B990022225C4}" type="presOf" srcId="{C918340A-CAB0-41BB-9149-B259310B3BEB}" destId="{316E90B8-2C74-4E55-B00E-51F8591E1B69}" srcOrd="0" destOrd="0" presId="urn:microsoft.com/office/officeart/2005/8/layout/orgChart1"/>
    <dgm:cxn modelId="{FBB52499-86CA-4041-96DD-894B7C84EB14}" type="presOf" srcId="{0D263966-29D2-4E3C-9946-B98A0FD495D5}" destId="{7D055EDC-A127-424E-92C0-668A6A2C695D}" srcOrd="0" destOrd="0" presId="urn:microsoft.com/office/officeart/2005/8/layout/orgChart1"/>
    <dgm:cxn modelId="{F25508A2-7625-4EE1-B068-5CA3030B3321}" type="presOf" srcId="{16581D2C-3AE8-4109-A9F5-A64D7B2605C8}" destId="{9588F894-2759-4DCA-9F59-AE47FD92F905}" srcOrd="0" destOrd="0" presId="urn:microsoft.com/office/officeart/2005/8/layout/orgChart1"/>
    <dgm:cxn modelId="{78A591DC-E858-4E07-A1A8-B4EF45068494}" type="presParOf" srcId="{7F9F8CC3-0AB6-4A98-A52B-2AC82239B7D6}" destId="{954283A4-E69C-416F-9D96-08F4CABB400A}" srcOrd="0" destOrd="0" presId="urn:microsoft.com/office/officeart/2005/8/layout/orgChart1"/>
    <dgm:cxn modelId="{3AFBB452-F859-4C3B-89D4-C6ED77007920}" type="presParOf" srcId="{954283A4-E69C-416F-9D96-08F4CABB400A}" destId="{0266057C-85CE-4414-B3AF-E83E47A40744}" srcOrd="0" destOrd="0" presId="urn:microsoft.com/office/officeart/2005/8/layout/orgChart1"/>
    <dgm:cxn modelId="{C78FF21F-5053-4137-9E9B-276EAB16EE19}" type="presParOf" srcId="{0266057C-85CE-4414-B3AF-E83E47A40744}" destId="{7D055EDC-A127-424E-92C0-668A6A2C695D}" srcOrd="0" destOrd="0" presId="urn:microsoft.com/office/officeart/2005/8/layout/orgChart1"/>
    <dgm:cxn modelId="{7ED3A883-2B22-48F5-8EEC-12065D51CDDA}" type="presParOf" srcId="{0266057C-85CE-4414-B3AF-E83E47A40744}" destId="{42602E20-5C7F-4452-AAB7-7C6E1A228AA7}" srcOrd="1" destOrd="0" presId="urn:microsoft.com/office/officeart/2005/8/layout/orgChart1"/>
    <dgm:cxn modelId="{4213D688-05EE-43B3-AEB2-177E9B9A9DF4}" type="presParOf" srcId="{954283A4-E69C-416F-9D96-08F4CABB400A}" destId="{EA188DD5-3E2B-4905-BE28-591BF9095B18}" srcOrd="1" destOrd="0" presId="urn:microsoft.com/office/officeart/2005/8/layout/orgChart1"/>
    <dgm:cxn modelId="{0352EC59-7D7E-403B-BC20-8BFB448938F6}" type="presParOf" srcId="{EA188DD5-3E2B-4905-BE28-591BF9095B18}" destId="{BD753C4B-D66B-45A3-A263-F23F318639E4}" srcOrd="0" destOrd="0" presId="urn:microsoft.com/office/officeart/2005/8/layout/orgChart1"/>
    <dgm:cxn modelId="{760050B3-AA69-4122-BB9C-B68C68966B0A}" type="presParOf" srcId="{EA188DD5-3E2B-4905-BE28-591BF9095B18}" destId="{3D459E8D-D09C-4934-BA11-C9F8CB9FE8D6}" srcOrd="1" destOrd="0" presId="urn:microsoft.com/office/officeart/2005/8/layout/orgChart1"/>
    <dgm:cxn modelId="{9F27039C-0E5B-4649-BFCB-0C3EADD19F22}" type="presParOf" srcId="{3D459E8D-D09C-4934-BA11-C9F8CB9FE8D6}" destId="{F0E182AB-32A2-4976-954D-B858A6631879}" srcOrd="0" destOrd="0" presId="urn:microsoft.com/office/officeart/2005/8/layout/orgChart1"/>
    <dgm:cxn modelId="{4FB0FDAE-848F-43A0-9FCE-15181B3DE3B1}" type="presParOf" srcId="{F0E182AB-32A2-4976-954D-B858A6631879}" destId="{7E4B7C4A-E6C5-4AB2-8B35-2F2332E6474E}" srcOrd="0" destOrd="0" presId="urn:microsoft.com/office/officeart/2005/8/layout/orgChart1"/>
    <dgm:cxn modelId="{1D6EEB5D-C1E2-4325-A7C5-00EC112B7D1C}" type="presParOf" srcId="{F0E182AB-32A2-4976-954D-B858A6631879}" destId="{771A8C6A-63D7-4047-82B7-93E958038E9F}" srcOrd="1" destOrd="0" presId="urn:microsoft.com/office/officeart/2005/8/layout/orgChart1"/>
    <dgm:cxn modelId="{3B45ADBF-3114-4F9F-B1FE-0CF15902B617}" type="presParOf" srcId="{3D459E8D-D09C-4934-BA11-C9F8CB9FE8D6}" destId="{596502DE-4068-45B7-93EA-8C843DABA1FB}" srcOrd="1" destOrd="0" presId="urn:microsoft.com/office/officeart/2005/8/layout/orgChart1"/>
    <dgm:cxn modelId="{E8AFB2D0-EB08-4831-9AD8-556435C8BC2A}" type="presParOf" srcId="{596502DE-4068-45B7-93EA-8C843DABA1FB}" destId="{D165D3E7-A150-4C43-BEC8-BCFDD18F63E0}" srcOrd="0" destOrd="0" presId="urn:microsoft.com/office/officeart/2005/8/layout/orgChart1"/>
    <dgm:cxn modelId="{6AB01A86-907B-47C4-971B-4F712B65AA20}" type="presParOf" srcId="{596502DE-4068-45B7-93EA-8C843DABA1FB}" destId="{16A412A9-53D0-4912-8278-885D2A635DED}" srcOrd="1" destOrd="0" presId="urn:microsoft.com/office/officeart/2005/8/layout/orgChart1"/>
    <dgm:cxn modelId="{00850DDF-8552-4241-9756-5718F8758214}" type="presParOf" srcId="{16A412A9-53D0-4912-8278-885D2A635DED}" destId="{42E58198-9DFD-489C-8773-145560C16FD1}" srcOrd="0" destOrd="0" presId="urn:microsoft.com/office/officeart/2005/8/layout/orgChart1"/>
    <dgm:cxn modelId="{1AAD464C-44B7-45DF-8A1F-232C74B59751}" type="presParOf" srcId="{42E58198-9DFD-489C-8773-145560C16FD1}" destId="{201D6C56-946A-4BDD-AC86-76B297137EC3}" srcOrd="0" destOrd="0" presId="urn:microsoft.com/office/officeart/2005/8/layout/orgChart1"/>
    <dgm:cxn modelId="{D5A551A9-C3A4-4FA7-93E2-48AD47B1DA49}" type="presParOf" srcId="{42E58198-9DFD-489C-8773-145560C16FD1}" destId="{79C71D9D-D210-4A53-B666-FEA1E65FA9BF}" srcOrd="1" destOrd="0" presId="urn:microsoft.com/office/officeart/2005/8/layout/orgChart1"/>
    <dgm:cxn modelId="{AC8F3FD6-AC0E-4FA8-98F4-8FC95E2061FB}" type="presParOf" srcId="{16A412A9-53D0-4912-8278-885D2A635DED}" destId="{7690869D-B87C-474C-8EFE-43ED43F5F53D}" srcOrd="1" destOrd="0" presId="urn:microsoft.com/office/officeart/2005/8/layout/orgChart1"/>
    <dgm:cxn modelId="{4836C414-38BF-4E83-A90E-D84110624894}" type="presParOf" srcId="{16A412A9-53D0-4912-8278-885D2A635DED}" destId="{796E035D-16D5-4011-8D0B-6B6641635B15}" srcOrd="2" destOrd="0" presId="urn:microsoft.com/office/officeart/2005/8/layout/orgChart1"/>
    <dgm:cxn modelId="{BD72B2D8-E476-4F5B-AF7F-081F26B90CB3}" type="presParOf" srcId="{3D459E8D-D09C-4934-BA11-C9F8CB9FE8D6}" destId="{3552FCE2-6644-4AC5-A89B-BBD3CC33DFC5}" srcOrd="2" destOrd="0" presId="urn:microsoft.com/office/officeart/2005/8/layout/orgChart1"/>
    <dgm:cxn modelId="{F83D3708-30D0-407D-90F4-8B6848289D8A}" type="presParOf" srcId="{EA188DD5-3E2B-4905-BE28-591BF9095B18}" destId="{FCC3A9BD-56FB-49D6-A78B-AD2148EF639E}" srcOrd="2" destOrd="0" presId="urn:microsoft.com/office/officeart/2005/8/layout/orgChart1"/>
    <dgm:cxn modelId="{442B6DCE-B849-4003-9A05-29A6310E70CB}" type="presParOf" srcId="{EA188DD5-3E2B-4905-BE28-591BF9095B18}" destId="{FD1AD3F3-BF74-4042-AED2-F4DF0059DE13}" srcOrd="3" destOrd="0" presId="urn:microsoft.com/office/officeart/2005/8/layout/orgChart1"/>
    <dgm:cxn modelId="{E6F85504-A392-4DC7-A1A3-C4C5551BED07}" type="presParOf" srcId="{FD1AD3F3-BF74-4042-AED2-F4DF0059DE13}" destId="{A8B64B62-55DC-46B6-9544-154375762A54}" srcOrd="0" destOrd="0" presId="urn:microsoft.com/office/officeart/2005/8/layout/orgChart1"/>
    <dgm:cxn modelId="{C03EC17B-B6AA-4869-A79F-43B561F197C2}" type="presParOf" srcId="{A8B64B62-55DC-46B6-9544-154375762A54}" destId="{A9F8B8A1-3075-44A5-83A7-4A83678B05C3}" srcOrd="0" destOrd="0" presId="urn:microsoft.com/office/officeart/2005/8/layout/orgChart1"/>
    <dgm:cxn modelId="{52A4D5D7-08B5-407D-8123-4C3563632205}" type="presParOf" srcId="{A8B64B62-55DC-46B6-9544-154375762A54}" destId="{FA388562-EA54-4BCE-ACC2-E96ECA8080D8}" srcOrd="1" destOrd="0" presId="urn:microsoft.com/office/officeart/2005/8/layout/orgChart1"/>
    <dgm:cxn modelId="{F6876DDF-74FB-4085-8807-E91628E4D123}" type="presParOf" srcId="{FD1AD3F3-BF74-4042-AED2-F4DF0059DE13}" destId="{944AA023-16AC-4020-8C54-3E6A2833CB1B}" srcOrd="1" destOrd="0" presId="urn:microsoft.com/office/officeart/2005/8/layout/orgChart1"/>
    <dgm:cxn modelId="{AF5BA103-636E-47D1-88D7-69EB1919D6D0}" type="presParOf" srcId="{944AA023-16AC-4020-8C54-3E6A2833CB1B}" destId="{04F7EEED-B801-4FBD-AD7D-D8BD8B7B4004}" srcOrd="0" destOrd="0" presId="urn:microsoft.com/office/officeart/2005/8/layout/orgChart1"/>
    <dgm:cxn modelId="{26309935-ED21-4A9C-904D-8B2F858B051D}" type="presParOf" srcId="{944AA023-16AC-4020-8C54-3E6A2833CB1B}" destId="{789220D6-5C04-4623-AB28-85BA2029A8F6}" srcOrd="1" destOrd="0" presId="urn:microsoft.com/office/officeart/2005/8/layout/orgChart1"/>
    <dgm:cxn modelId="{27E1183E-F22F-4BFF-ABB7-EDD7610A77E2}" type="presParOf" srcId="{789220D6-5C04-4623-AB28-85BA2029A8F6}" destId="{51BC2CB9-5F17-43D3-A9EB-727E2E5B775A}" srcOrd="0" destOrd="0" presId="urn:microsoft.com/office/officeart/2005/8/layout/orgChart1"/>
    <dgm:cxn modelId="{C35A401B-FEF0-471B-B4BC-564843517959}" type="presParOf" srcId="{51BC2CB9-5F17-43D3-A9EB-727E2E5B775A}" destId="{6CDD1BD6-D14D-4236-824A-6C709D5DAC2D}" srcOrd="0" destOrd="0" presId="urn:microsoft.com/office/officeart/2005/8/layout/orgChart1"/>
    <dgm:cxn modelId="{CE0F70F0-172C-4591-9654-C6680F3628EB}" type="presParOf" srcId="{51BC2CB9-5F17-43D3-A9EB-727E2E5B775A}" destId="{0D76A72F-BA26-4492-B457-22543FC99EDA}" srcOrd="1" destOrd="0" presId="urn:microsoft.com/office/officeart/2005/8/layout/orgChart1"/>
    <dgm:cxn modelId="{25BF70FF-BF6A-468E-A833-0521118BA420}" type="presParOf" srcId="{789220D6-5C04-4623-AB28-85BA2029A8F6}" destId="{98700870-D9AD-404B-90BF-C4E3A3F35E58}" srcOrd="1" destOrd="0" presId="urn:microsoft.com/office/officeart/2005/8/layout/orgChart1"/>
    <dgm:cxn modelId="{7AAEA147-8EB4-424D-A53C-4044EE847925}" type="presParOf" srcId="{789220D6-5C04-4623-AB28-85BA2029A8F6}" destId="{69DE5122-9C7D-438E-865A-A9AE327F306D}" srcOrd="2" destOrd="0" presId="urn:microsoft.com/office/officeart/2005/8/layout/orgChart1"/>
    <dgm:cxn modelId="{029E5876-3F08-4AD6-AF67-E3D97A000B1B}" type="presParOf" srcId="{944AA023-16AC-4020-8C54-3E6A2833CB1B}" destId="{0DD0A308-5561-4EA1-B656-B2434684377D}" srcOrd="2" destOrd="0" presId="urn:microsoft.com/office/officeart/2005/8/layout/orgChart1"/>
    <dgm:cxn modelId="{214AE1A8-B9E8-4BA1-B7CA-D62B6313F47E}" type="presParOf" srcId="{944AA023-16AC-4020-8C54-3E6A2833CB1B}" destId="{C8AF6064-2EA7-4472-B046-28D5423C3B7F}" srcOrd="3" destOrd="0" presId="urn:microsoft.com/office/officeart/2005/8/layout/orgChart1"/>
    <dgm:cxn modelId="{0B70E05A-1E82-4416-A52B-9604FE6314CC}" type="presParOf" srcId="{C8AF6064-2EA7-4472-B046-28D5423C3B7F}" destId="{F0D5BE82-51F8-4FDB-A16B-3E6105B8953A}" srcOrd="0" destOrd="0" presId="urn:microsoft.com/office/officeart/2005/8/layout/orgChart1"/>
    <dgm:cxn modelId="{94EDC6BC-4A08-40CA-8257-B031EEEE6EC5}" type="presParOf" srcId="{F0D5BE82-51F8-4FDB-A16B-3E6105B8953A}" destId="{9588F894-2759-4DCA-9F59-AE47FD92F905}" srcOrd="0" destOrd="0" presId="urn:microsoft.com/office/officeart/2005/8/layout/orgChart1"/>
    <dgm:cxn modelId="{A049EAD9-A2C3-4BC7-B3E9-729DFB505CD7}" type="presParOf" srcId="{F0D5BE82-51F8-4FDB-A16B-3E6105B8953A}" destId="{15C89038-AAFA-40AE-9974-04555C98C8AD}" srcOrd="1" destOrd="0" presId="urn:microsoft.com/office/officeart/2005/8/layout/orgChart1"/>
    <dgm:cxn modelId="{B233DCDB-0221-4711-906C-F811BF960051}" type="presParOf" srcId="{C8AF6064-2EA7-4472-B046-28D5423C3B7F}" destId="{04085FD2-6B53-4D4B-9293-83E8D0901815}" srcOrd="1" destOrd="0" presId="urn:microsoft.com/office/officeart/2005/8/layout/orgChart1"/>
    <dgm:cxn modelId="{D3B4D583-20B8-4345-AF1B-96348CD4124F}" type="presParOf" srcId="{C8AF6064-2EA7-4472-B046-28D5423C3B7F}" destId="{726FD1A6-8124-4EE4-85C1-1FEF4E1E65AC}" srcOrd="2" destOrd="0" presId="urn:microsoft.com/office/officeart/2005/8/layout/orgChart1"/>
    <dgm:cxn modelId="{496294AD-752D-4A15-9BA4-FE01B41A2C2E}" type="presParOf" srcId="{944AA023-16AC-4020-8C54-3E6A2833CB1B}" destId="{26F98A7B-B636-4230-B08B-AA0A5C81F17E}" srcOrd="4" destOrd="0" presId="urn:microsoft.com/office/officeart/2005/8/layout/orgChart1"/>
    <dgm:cxn modelId="{EE993FC8-D39A-4627-B8AD-19F3C6499A0A}" type="presParOf" srcId="{944AA023-16AC-4020-8C54-3E6A2833CB1B}" destId="{D0BBD612-267F-43A6-B958-94651F75DB6D}" srcOrd="5" destOrd="0" presId="urn:microsoft.com/office/officeart/2005/8/layout/orgChart1"/>
    <dgm:cxn modelId="{F2020E4A-4B2D-41CF-833A-D85B56F83AA2}" type="presParOf" srcId="{D0BBD612-267F-43A6-B958-94651F75DB6D}" destId="{3527EAE9-53A8-4671-B87D-7AA8B4E2512E}" srcOrd="0" destOrd="0" presId="urn:microsoft.com/office/officeart/2005/8/layout/orgChart1"/>
    <dgm:cxn modelId="{CAD26CB9-D689-46EC-AED1-5F3DDEDE2B27}" type="presParOf" srcId="{3527EAE9-53A8-4671-B87D-7AA8B4E2512E}" destId="{9FDDABB2-345C-4785-B1AA-21FC215EAE86}" srcOrd="0" destOrd="0" presId="urn:microsoft.com/office/officeart/2005/8/layout/orgChart1"/>
    <dgm:cxn modelId="{40FBE6C4-9E99-4025-B3A0-E31C1A389378}" type="presParOf" srcId="{3527EAE9-53A8-4671-B87D-7AA8B4E2512E}" destId="{7D430315-8F9D-4EAA-8C3A-B9DE3F5EFEF8}" srcOrd="1" destOrd="0" presId="urn:microsoft.com/office/officeart/2005/8/layout/orgChart1"/>
    <dgm:cxn modelId="{B820B383-2FE0-4CBD-8F32-403C2F1C4D23}" type="presParOf" srcId="{D0BBD612-267F-43A6-B958-94651F75DB6D}" destId="{FF0F84EE-D285-451B-B65A-8A5A62EF5C7F}" srcOrd="1" destOrd="0" presId="urn:microsoft.com/office/officeart/2005/8/layout/orgChart1"/>
    <dgm:cxn modelId="{9CC263DB-B210-4915-90DD-B5FAD961EAF9}" type="presParOf" srcId="{D0BBD612-267F-43A6-B958-94651F75DB6D}" destId="{524E4B95-C3FF-4613-9D4E-C06DCCE4B820}" srcOrd="2" destOrd="0" presId="urn:microsoft.com/office/officeart/2005/8/layout/orgChart1"/>
    <dgm:cxn modelId="{72D3F1F0-31C8-45E9-B4DE-0407A0783B4F}" type="presParOf" srcId="{944AA023-16AC-4020-8C54-3E6A2833CB1B}" destId="{0C994546-0EFA-4698-BE8C-7C86FFBFF3D0}" srcOrd="6" destOrd="0" presId="urn:microsoft.com/office/officeart/2005/8/layout/orgChart1"/>
    <dgm:cxn modelId="{1BF2FB38-4626-43B3-BE0D-8E7A0E5F993A}" type="presParOf" srcId="{944AA023-16AC-4020-8C54-3E6A2833CB1B}" destId="{4CF95E7E-604E-48C5-A16B-9352DE013D90}" srcOrd="7" destOrd="0" presId="urn:microsoft.com/office/officeart/2005/8/layout/orgChart1"/>
    <dgm:cxn modelId="{D099CF2B-D05A-4128-9CC6-7BDE1B89C04D}" type="presParOf" srcId="{4CF95E7E-604E-48C5-A16B-9352DE013D90}" destId="{7CEA4FB8-00B6-41D6-8798-7BFAF88A7942}" srcOrd="0" destOrd="0" presId="urn:microsoft.com/office/officeart/2005/8/layout/orgChart1"/>
    <dgm:cxn modelId="{A00FADE8-100C-45F5-B2E0-F7D871E3A70F}" type="presParOf" srcId="{7CEA4FB8-00B6-41D6-8798-7BFAF88A7942}" destId="{316E90B8-2C74-4E55-B00E-51F8591E1B69}" srcOrd="0" destOrd="0" presId="urn:microsoft.com/office/officeart/2005/8/layout/orgChart1"/>
    <dgm:cxn modelId="{CD0AF8D7-FEAA-437B-9886-25C222108710}" type="presParOf" srcId="{7CEA4FB8-00B6-41D6-8798-7BFAF88A7942}" destId="{1801B057-A220-4E2A-A2E5-128832DE880F}" srcOrd="1" destOrd="0" presId="urn:microsoft.com/office/officeart/2005/8/layout/orgChart1"/>
    <dgm:cxn modelId="{18873DAE-36FD-4C4A-B694-74512CB45A27}" type="presParOf" srcId="{4CF95E7E-604E-48C5-A16B-9352DE013D90}" destId="{BDEDC5CC-8637-409D-9C50-2A0A327DEE86}" srcOrd="1" destOrd="0" presId="urn:microsoft.com/office/officeart/2005/8/layout/orgChart1"/>
    <dgm:cxn modelId="{6DD6E169-208F-4121-ACF5-B88851D54365}" type="presParOf" srcId="{4CF95E7E-604E-48C5-A16B-9352DE013D90}" destId="{40469582-2349-4DFF-B715-9FE2D8CF7EDF}" srcOrd="2" destOrd="0" presId="urn:microsoft.com/office/officeart/2005/8/layout/orgChart1"/>
    <dgm:cxn modelId="{916F0B52-89FB-4EF4-9442-5675F78139F4}" type="presParOf" srcId="{FD1AD3F3-BF74-4042-AED2-F4DF0059DE13}" destId="{43D6A460-DF9F-4589-A919-CFEE61EE9396}" srcOrd="2" destOrd="0" presId="urn:microsoft.com/office/officeart/2005/8/layout/orgChart1"/>
    <dgm:cxn modelId="{D1F1C586-0A07-4EAF-9853-2B6D99FE619B}" type="presParOf" srcId="{954283A4-E69C-416F-9D96-08F4CABB400A}" destId="{0DFFD446-09E6-42E1-A5B2-AE7B9B10E59C}"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35ECE59-BF22-49DF-84D4-B60ED4DB1738}" type="doc">
      <dgm:prSet loTypeId="urn:microsoft.com/office/officeart/2008/layout/HorizontalMultiLevelHierarchy" loCatId="hierarchy" qsTypeId="urn:microsoft.com/office/officeart/2005/8/quickstyle/3d4" qsCatId="3D" csTypeId="urn:microsoft.com/office/officeart/2005/8/colors/colorful1#2" csCatId="colorful" phldr="1"/>
      <dgm:spPr/>
      <dgm:t>
        <a:bodyPr/>
        <a:lstStyle/>
        <a:p>
          <a:pPr rtl="1"/>
          <a:endParaRPr lang="ar-SA"/>
        </a:p>
      </dgm:t>
    </dgm:pt>
    <dgm:pt modelId="{949146BD-B3F6-4DEA-A31F-FF7240F08441}">
      <dgm:prSet phldrT="[نص]" custT="1"/>
      <dgm:spPr/>
      <dgm:t>
        <a:bodyPr/>
        <a:lstStyle/>
        <a:p>
          <a:pPr rtl="1"/>
          <a:r>
            <a:rPr lang="ar-SA" sz="4000" b="1" dirty="0" smtClean="0">
              <a:solidFill>
                <a:srgbClr val="993366"/>
              </a:solidFill>
              <a:latin typeface="Arabic Typesetting" panose="03020402040406030203" pitchFamily="66" charset="-78"/>
              <a:cs typeface="Arabic Typesetting" panose="03020402040406030203" pitchFamily="66" charset="-78"/>
            </a:rPr>
            <a:t>أسباب النزول</a:t>
          </a:r>
          <a:endParaRPr lang="ar-SA" sz="4000" b="1" dirty="0">
            <a:solidFill>
              <a:srgbClr val="993366"/>
            </a:solidFill>
            <a:latin typeface="Arabic Typesetting" panose="03020402040406030203" pitchFamily="66" charset="-78"/>
            <a:cs typeface="Arabic Typesetting" panose="03020402040406030203" pitchFamily="66" charset="-78"/>
          </a:endParaRPr>
        </a:p>
      </dgm:t>
    </dgm:pt>
    <dgm:pt modelId="{188A072D-3634-4002-B4E3-E5FD3F4F4C71}" type="parTrans" cxnId="{08011F64-B192-4B8D-8D72-2CE67FF95DD9}">
      <dgm:prSet/>
      <dgm:spPr/>
      <dgm:t>
        <a:bodyPr/>
        <a:lstStyle/>
        <a:p>
          <a:pPr rtl="1"/>
          <a:endParaRPr lang="ar-SA" sz="4000" b="1">
            <a:solidFill>
              <a:schemeClr val="tx1">
                <a:lumMod val="95000"/>
                <a:lumOff val="5000"/>
              </a:schemeClr>
            </a:solidFill>
            <a:latin typeface="Arabic Typesetting" panose="03020402040406030203" pitchFamily="66" charset="-78"/>
            <a:cs typeface="Arabic Typesetting" panose="03020402040406030203" pitchFamily="66" charset="-78"/>
          </a:endParaRPr>
        </a:p>
      </dgm:t>
    </dgm:pt>
    <dgm:pt modelId="{9AE25908-DAE1-4691-BD18-646C6086C4BE}" type="sibTrans" cxnId="{08011F64-B192-4B8D-8D72-2CE67FF95DD9}">
      <dgm:prSet/>
      <dgm:spPr/>
      <dgm:t>
        <a:bodyPr/>
        <a:lstStyle/>
        <a:p>
          <a:pPr rtl="1"/>
          <a:endParaRPr lang="ar-SA" sz="4000" b="1">
            <a:solidFill>
              <a:schemeClr val="tx1">
                <a:lumMod val="95000"/>
                <a:lumOff val="5000"/>
              </a:schemeClr>
            </a:solidFill>
            <a:latin typeface="Arabic Typesetting" panose="03020402040406030203" pitchFamily="66" charset="-78"/>
            <a:cs typeface="Arabic Typesetting" panose="03020402040406030203" pitchFamily="66" charset="-78"/>
          </a:endParaRPr>
        </a:p>
      </dgm:t>
    </dgm:pt>
    <dgm:pt modelId="{BA43AE19-F2FF-41A6-BB07-3B19FA64316F}">
      <dgm:prSet phldrT="[نص]" custT="1"/>
      <dgm:spPr/>
      <dgm:t>
        <a:bodyPr/>
        <a:lstStyle/>
        <a:p>
          <a:pPr rtl="1"/>
          <a:r>
            <a:rPr lang="ar-SA" sz="4000" b="1" dirty="0" smtClean="0">
              <a:solidFill>
                <a:srgbClr val="003366"/>
              </a:solidFill>
              <a:latin typeface="Arabic Typesetting" panose="03020402040406030203" pitchFamily="66" charset="-78"/>
              <a:cs typeface="Arabic Typesetting" panose="03020402040406030203" pitchFamily="66" charset="-78"/>
            </a:rPr>
            <a:t>الآية الأولى : </a:t>
          </a:r>
          <a:r>
            <a:rPr lang="ar-SA" sz="4000" b="1" dirty="0" smtClean="0">
              <a:solidFill>
                <a:schemeClr val="tx1">
                  <a:lumMod val="95000"/>
                  <a:lumOff val="5000"/>
                </a:schemeClr>
              </a:solidFill>
              <a:latin typeface="Arabic Typesetting" panose="03020402040406030203" pitchFamily="66" charset="-78"/>
              <a:cs typeface="Arabic Typesetting" panose="03020402040406030203" pitchFamily="66" charset="-78"/>
            </a:rPr>
            <a:t>ذُكر أنّ ناساً  كانوا يقولون : لو أنزل فيه كذا لكان كذا , فكره الله ذلك منهم وأنزلها .</a:t>
          </a:r>
          <a:endParaRPr lang="ar-SA" sz="4000" b="1" dirty="0">
            <a:solidFill>
              <a:schemeClr val="tx1">
                <a:lumMod val="95000"/>
                <a:lumOff val="5000"/>
              </a:schemeClr>
            </a:solidFill>
            <a:latin typeface="Arabic Typesetting" panose="03020402040406030203" pitchFamily="66" charset="-78"/>
            <a:cs typeface="Arabic Typesetting" panose="03020402040406030203" pitchFamily="66" charset="-78"/>
          </a:endParaRPr>
        </a:p>
      </dgm:t>
    </dgm:pt>
    <dgm:pt modelId="{5BE20F56-5726-41FD-8BD7-A756AC45BBBC}" type="parTrans" cxnId="{4A6C9853-FDC6-4904-8F84-443BC699F3E5}">
      <dgm:prSet custT="1"/>
      <dgm:spPr/>
      <dgm:t>
        <a:bodyPr/>
        <a:lstStyle/>
        <a:p>
          <a:pPr rtl="1"/>
          <a:endParaRPr lang="ar-SA" sz="4000" b="1">
            <a:solidFill>
              <a:schemeClr val="tx1">
                <a:lumMod val="95000"/>
                <a:lumOff val="5000"/>
              </a:schemeClr>
            </a:solidFill>
            <a:latin typeface="Arabic Typesetting" panose="03020402040406030203" pitchFamily="66" charset="-78"/>
            <a:cs typeface="Arabic Typesetting" panose="03020402040406030203" pitchFamily="66" charset="-78"/>
          </a:endParaRPr>
        </a:p>
      </dgm:t>
    </dgm:pt>
    <dgm:pt modelId="{96B95026-0983-4373-8E63-44B5BC3485D3}" type="sibTrans" cxnId="{4A6C9853-FDC6-4904-8F84-443BC699F3E5}">
      <dgm:prSet/>
      <dgm:spPr/>
      <dgm:t>
        <a:bodyPr/>
        <a:lstStyle/>
        <a:p>
          <a:pPr rtl="1"/>
          <a:endParaRPr lang="ar-SA" sz="4000" b="1">
            <a:solidFill>
              <a:schemeClr val="tx1">
                <a:lumMod val="95000"/>
                <a:lumOff val="5000"/>
              </a:schemeClr>
            </a:solidFill>
            <a:latin typeface="Arabic Typesetting" panose="03020402040406030203" pitchFamily="66" charset="-78"/>
            <a:cs typeface="Arabic Typesetting" panose="03020402040406030203" pitchFamily="66" charset="-78"/>
          </a:endParaRPr>
        </a:p>
      </dgm:t>
    </dgm:pt>
    <dgm:pt modelId="{87528733-A4E9-4C52-A1BA-437FE1ECB198}">
      <dgm:prSet phldrT="[نص]" custT="1"/>
      <dgm:spPr/>
      <dgm:t>
        <a:bodyPr/>
        <a:lstStyle/>
        <a:p>
          <a:pPr rtl="1"/>
          <a:r>
            <a:rPr lang="ar-SA" sz="4000" b="1" dirty="0" smtClean="0">
              <a:solidFill>
                <a:srgbClr val="003366"/>
              </a:solidFill>
              <a:latin typeface="Arabic Typesetting" panose="03020402040406030203" pitchFamily="66" charset="-78"/>
              <a:cs typeface="Arabic Typesetting" panose="03020402040406030203" pitchFamily="66" charset="-78"/>
            </a:rPr>
            <a:t>الآية الثانية : </a:t>
          </a:r>
          <a:r>
            <a:rPr lang="ar-SA" sz="4000" b="1" dirty="0" smtClean="0">
              <a:solidFill>
                <a:schemeClr val="tx1">
                  <a:lumMod val="95000"/>
                  <a:lumOff val="5000"/>
                </a:schemeClr>
              </a:solidFill>
              <a:latin typeface="Arabic Typesetting" panose="03020402040406030203" pitchFamily="66" charset="-78"/>
              <a:cs typeface="Arabic Typesetting" panose="03020402040406030203" pitchFamily="66" charset="-78"/>
            </a:rPr>
            <a:t>عن ابن عباس : نزلت في ثابت بن قيس بن شماس , وكان في أذنه وقر ,وكان جهوري الصوت , فكان إذا تكلم رفع صوته .</a:t>
          </a:r>
          <a:endParaRPr lang="ar-SA" sz="4000" b="1" dirty="0">
            <a:solidFill>
              <a:schemeClr val="tx1">
                <a:lumMod val="95000"/>
                <a:lumOff val="5000"/>
              </a:schemeClr>
            </a:solidFill>
            <a:latin typeface="Arabic Typesetting" panose="03020402040406030203" pitchFamily="66" charset="-78"/>
            <a:cs typeface="Arabic Typesetting" panose="03020402040406030203" pitchFamily="66" charset="-78"/>
          </a:endParaRPr>
        </a:p>
      </dgm:t>
    </dgm:pt>
    <dgm:pt modelId="{0E30B1E6-8608-4911-B757-12B3A5D6656C}" type="parTrans" cxnId="{A2122C50-4B6A-4D05-9657-39B5320192AA}">
      <dgm:prSet custT="1"/>
      <dgm:spPr/>
      <dgm:t>
        <a:bodyPr/>
        <a:lstStyle/>
        <a:p>
          <a:pPr rtl="1"/>
          <a:endParaRPr lang="ar-SA" sz="4000" b="1">
            <a:solidFill>
              <a:schemeClr val="tx1">
                <a:lumMod val="95000"/>
                <a:lumOff val="5000"/>
              </a:schemeClr>
            </a:solidFill>
            <a:latin typeface="Arabic Typesetting" panose="03020402040406030203" pitchFamily="66" charset="-78"/>
            <a:cs typeface="Arabic Typesetting" panose="03020402040406030203" pitchFamily="66" charset="-78"/>
          </a:endParaRPr>
        </a:p>
      </dgm:t>
    </dgm:pt>
    <dgm:pt modelId="{354B2E33-380A-4045-A795-1C2DC9ED9627}" type="sibTrans" cxnId="{A2122C50-4B6A-4D05-9657-39B5320192AA}">
      <dgm:prSet/>
      <dgm:spPr/>
      <dgm:t>
        <a:bodyPr/>
        <a:lstStyle/>
        <a:p>
          <a:pPr rtl="1"/>
          <a:endParaRPr lang="ar-SA" sz="4000" b="1">
            <a:solidFill>
              <a:schemeClr val="tx1">
                <a:lumMod val="95000"/>
                <a:lumOff val="5000"/>
              </a:schemeClr>
            </a:solidFill>
            <a:latin typeface="Arabic Typesetting" panose="03020402040406030203" pitchFamily="66" charset="-78"/>
            <a:cs typeface="Arabic Typesetting" panose="03020402040406030203" pitchFamily="66" charset="-78"/>
          </a:endParaRPr>
        </a:p>
      </dgm:t>
    </dgm:pt>
    <dgm:pt modelId="{08444560-97DF-434D-8F67-32E49964BF84}">
      <dgm:prSet phldrT="[نص]" custT="1"/>
      <dgm:spPr/>
      <dgm:t>
        <a:bodyPr/>
        <a:lstStyle/>
        <a:p>
          <a:pPr rtl="1"/>
          <a:r>
            <a:rPr lang="ar-SA" sz="4000" b="1" dirty="0" smtClean="0">
              <a:solidFill>
                <a:schemeClr val="tx1">
                  <a:lumMod val="95000"/>
                  <a:lumOff val="5000"/>
                </a:schemeClr>
              </a:solidFill>
              <a:latin typeface="Arabic Typesetting" panose="03020402040406030203" pitchFamily="66" charset="-78"/>
              <a:cs typeface="Arabic Typesetting" panose="03020402040406030203" pitchFamily="66" charset="-78"/>
            </a:rPr>
            <a:t>(</a:t>
          </a:r>
          <a:r>
            <a:rPr lang="ar-SA" sz="4000" b="1" dirty="0" smtClean="0">
              <a:solidFill>
                <a:srgbClr val="006600"/>
              </a:solidFill>
              <a:latin typeface="Arabic Typesetting" panose="03020402040406030203" pitchFamily="66" charset="-78"/>
              <a:cs typeface="Arabic Typesetting" panose="03020402040406030203" pitchFamily="66" charset="-78"/>
            </a:rPr>
            <a:t>إِنَّ الَّذِينَ يُنَادُونَكَ مِن وَرَاءِ الْحُجُرَاتِ  </a:t>
          </a:r>
          <a:r>
            <a:rPr lang="ar-SA" sz="4000" b="1" dirty="0" smtClean="0">
              <a:solidFill>
                <a:schemeClr val="tx1">
                  <a:lumMod val="95000"/>
                  <a:lumOff val="5000"/>
                </a:schemeClr>
              </a:solidFill>
              <a:latin typeface="Arabic Typesetting" panose="03020402040406030203" pitchFamily="66" charset="-78"/>
              <a:cs typeface="Arabic Typesetting" panose="03020402040406030203" pitchFamily="66" charset="-78"/>
            </a:rPr>
            <a:t>) أن بني تميم جاءوا إلى رسول الله صلى الله عليه وسلم  فنادوا على الباب : يا محمد اخرج إلينا .</a:t>
          </a:r>
          <a:endParaRPr lang="ar-SA" sz="4000" b="1" dirty="0">
            <a:solidFill>
              <a:schemeClr val="tx1">
                <a:lumMod val="95000"/>
                <a:lumOff val="5000"/>
              </a:schemeClr>
            </a:solidFill>
            <a:latin typeface="Arabic Typesetting" panose="03020402040406030203" pitchFamily="66" charset="-78"/>
            <a:cs typeface="Arabic Typesetting" panose="03020402040406030203" pitchFamily="66" charset="-78"/>
          </a:endParaRPr>
        </a:p>
      </dgm:t>
    </dgm:pt>
    <dgm:pt modelId="{0F847904-7F48-436B-8191-5880D13BDD7B}" type="parTrans" cxnId="{66AC69FD-570B-460F-9AD7-3348CB95D5F0}">
      <dgm:prSet custT="1"/>
      <dgm:spPr/>
      <dgm:t>
        <a:bodyPr/>
        <a:lstStyle/>
        <a:p>
          <a:pPr rtl="1"/>
          <a:endParaRPr lang="ar-SA" sz="4000" b="1">
            <a:solidFill>
              <a:schemeClr val="tx1">
                <a:lumMod val="95000"/>
                <a:lumOff val="5000"/>
              </a:schemeClr>
            </a:solidFill>
            <a:latin typeface="Arabic Typesetting" panose="03020402040406030203" pitchFamily="66" charset="-78"/>
            <a:cs typeface="Arabic Typesetting" panose="03020402040406030203" pitchFamily="66" charset="-78"/>
          </a:endParaRPr>
        </a:p>
      </dgm:t>
    </dgm:pt>
    <dgm:pt modelId="{9826A0A8-90DE-4179-B5D5-285C89DF10F2}" type="sibTrans" cxnId="{66AC69FD-570B-460F-9AD7-3348CB95D5F0}">
      <dgm:prSet/>
      <dgm:spPr/>
      <dgm:t>
        <a:bodyPr/>
        <a:lstStyle/>
        <a:p>
          <a:pPr rtl="1"/>
          <a:endParaRPr lang="ar-SA" sz="4000" b="1">
            <a:solidFill>
              <a:schemeClr val="tx1">
                <a:lumMod val="95000"/>
                <a:lumOff val="5000"/>
              </a:schemeClr>
            </a:solidFill>
            <a:latin typeface="Arabic Typesetting" panose="03020402040406030203" pitchFamily="66" charset="-78"/>
            <a:cs typeface="Arabic Typesetting" panose="03020402040406030203" pitchFamily="66" charset="-78"/>
          </a:endParaRPr>
        </a:p>
      </dgm:t>
    </dgm:pt>
    <dgm:pt modelId="{7CAD3018-3C4B-4B14-A88D-45B009C415F9}" type="pres">
      <dgm:prSet presAssocID="{135ECE59-BF22-49DF-84D4-B60ED4DB1738}" presName="Name0" presStyleCnt="0">
        <dgm:presLayoutVars>
          <dgm:chPref val="1"/>
          <dgm:dir/>
          <dgm:animOne val="branch"/>
          <dgm:animLvl val="lvl"/>
          <dgm:resizeHandles val="exact"/>
        </dgm:presLayoutVars>
      </dgm:prSet>
      <dgm:spPr/>
      <dgm:t>
        <a:bodyPr/>
        <a:lstStyle/>
        <a:p>
          <a:pPr rtl="1"/>
          <a:endParaRPr lang="ar-SA"/>
        </a:p>
      </dgm:t>
    </dgm:pt>
    <dgm:pt modelId="{B0B1E84B-BA5B-4264-ACE9-6D4CAC0B31DD}" type="pres">
      <dgm:prSet presAssocID="{949146BD-B3F6-4DEA-A31F-FF7240F08441}" presName="root1" presStyleCnt="0"/>
      <dgm:spPr/>
    </dgm:pt>
    <dgm:pt modelId="{C3B345EF-444C-4D91-AB3A-8D16C9736C69}" type="pres">
      <dgm:prSet presAssocID="{949146BD-B3F6-4DEA-A31F-FF7240F08441}" presName="LevelOneTextNode" presStyleLbl="node0" presStyleIdx="0" presStyleCnt="1" custScaleX="98055" custScaleY="65799">
        <dgm:presLayoutVars>
          <dgm:chPref val="3"/>
        </dgm:presLayoutVars>
      </dgm:prSet>
      <dgm:spPr/>
      <dgm:t>
        <a:bodyPr/>
        <a:lstStyle/>
        <a:p>
          <a:pPr rtl="1"/>
          <a:endParaRPr lang="ar-SA"/>
        </a:p>
      </dgm:t>
    </dgm:pt>
    <dgm:pt modelId="{7C8843F7-1994-4EC5-B6F3-51625F8A14A0}" type="pres">
      <dgm:prSet presAssocID="{949146BD-B3F6-4DEA-A31F-FF7240F08441}" presName="level2hierChild" presStyleCnt="0"/>
      <dgm:spPr/>
    </dgm:pt>
    <dgm:pt modelId="{B67F774C-0E95-4EC8-B3FA-32594941345F}" type="pres">
      <dgm:prSet presAssocID="{5BE20F56-5726-41FD-8BD7-A756AC45BBBC}" presName="conn2-1" presStyleLbl="parChTrans1D2" presStyleIdx="0" presStyleCnt="3"/>
      <dgm:spPr/>
      <dgm:t>
        <a:bodyPr/>
        <a:lstStyle/>
        <a:p>
          <a:pPr rtl="1"/>
          <a:endParaRPr lang="ar-SA"/>
        </a:p>
      </dgm:t>
    </dgm:pt>
    <dgm:pt modelId="{5650098B-DB79-4F10-AE65-388E95EE7BAD}" type="pres">
      <dgm:prSet presAssocID="{5BE20F56-5726-41FD-8BD7-A756AC45BBBC}" presName="connTx" presStyleLbl="parChTrans1D2" presStyleIdx="0" presStyleCnt="3"/>
      <dgm:spPr/>
      <dgm:t>
        <a:bodyPr/>
        <a:lstStyle/>
        <a:p>
          <a:pPr rtl="1"/>
          <a:endParaRPr lang="ar-SA"/>
        </a:p>
      </dgm:t>
    </dgm:pt>
    <dgm:pt modelId="{79D037EF-BB9D-4B3D-A5AC-BA69DBBB99F2}" type="pres">
      <dgm:prSet presAssocID="{BA43AE19-F2FF-41A6-BB07-3B19FA64316F}" presName="root2" presStyleCnt="0"/>
      <dgm:spPr/>
    </dgm:pt>
    <dgm:pt modelId="{14A4E319-B0EC-4CB6-BDA6-D2048C288746}" type="pres">
      <dgm:prSet presAssocID="{BA43AE19-F2FF-41A6-BB07-3B19FA64316F}" presName="LevelTwoTextNode" presStyleLbl="node2" presStyleIdx="0" presStyleCnt="3" custScaleX="145936" custScaleY="128161">
        <dgm:presLayoutVars>
          <dgm:chPref val="3"/>
        </dgm:presLayoutVars>
      </dgm:prSet>
      <dgm:spPr/>
      <dgm:t>
        <a:bodyPr/>
        <a:lstStyle/>
        <a:p>
          <a:pPr rtl="1"/>
          <a:endParaRPr lang="ar-SA"/>
        </a:p>
      </dgm:t>
    </dgm:pt>
    <dgm:pt modelId="{0CF032E3-4812-4E6C-ACDB-1F4254DDB37A}" type="pres">
      <dgm:prSet presAssocID="{BA43AE19-F2FF-41A6-BB07-3B19FA64316F}" presName="level3hierChild" presStyleCnt="0"/>
      <dgm:spPr/>
    </dgm:pt>
    <dgm:pt modelId="{1B40E3BF-AB24-4657-B5D4-949BDEEAEF85}" type="pres">
      <dgm:prSet presAssocID="{0E30B1E6-8608-4911-B757-12B3A5D6656C}" presName="conn2-1" presStyleLbl="parChTrans1D2" presStyleIdx="1" presStyleCnt="3"/>
      <dgm:spPr/>
      <dgm:t>
        <a:bodyPr/>
        <a:lstStyle/>
        <a:p>
          <a:pPr rtl="1"/>
          <a:endParaRPr lang="ar-SA"/>
        </a:p>
      </dgm:t>
    </dgm:pt>
    <dgm:pt modelId="{FA955242-621F-42B2-BBCD-F8752BF1E049}" type="pres">
      <dgm:prSet presAssocID="{0E30B1E6-8608-4911-B757-12B3A5D6656C}" presName="connTx" presStyleLbl="parChTrans1D2" presStyleIdx="1" presStyleCnt="3"/>
      <dgm:spPr/>
      <dgm:t>
        <a:bodyPr/>
        <a:lstStyle/>
        <a:p>
          <a:pPr rtl="1"/>
          <a:endParaRPr lang="ar-SA"/>
        </a:p>
      </dgm:t>
    </dgm:pt>
    <dgm:pt modelId="{044E2552-1F03-43C6-9338-4B7EA64EADE3}" type="pres">
      <dgm:prSet presAssocID="{87528733-A4E9-4C52-A1BA-437FE1ECB198}" presName="root2" presStyleCnt="0"/>
      <dgm:spPr/>
    </dgm:pt>
    <dgm:pt modelId="{62FE4855-520B-4F3D-AA33-602461A77AA4}" type="pres">
      <dgm:prSet presAssocID="{87528733-A4E9-4C52-A1BA-437FE1ECB198}" presName="LevelTwoTextNode" presStyleLbl="node2" presStyleIdx="1" presStyleCnt="3" custScaleX="145936" custScaleY="116570" custLinFactNeighborX="-2332" custLinFactNeighborY="1101">
        <dgm:presLayoutVars>
          <dgm:chPref val="3"/>
        </dgm:presLayoutVars>
      </dgm:prSet>
      <dgm:spPr/>
      <dgm:t>
        <a:bodyPr/>
        <a:lstStyle/>
        <a:p>
          <a:pPr rtl="1"/>
          <a:endParaRPr lang="ar-SA"/>
        </a:p>
      </dgm:t>
    </dgm:pt>
    <dgm:pt modelId="{F175DEFE-0325-4CBB-BDC0-FE3E4749B9A1}" type="pres">
      <dgm:prSet presAssocID="{87528733-A4E9-4C52-A1BA-437FE1ECB198}" presName="level3hierChild" presStyleCnt="0"/>
      <dgm:spPr/>
    </dgm:pt>
    <dgm:pt modelId="{33F0B47C-1FDC-4292-BA5F-F52870BB542A}" type="pres">
      <dgm:prSet presAssocID="{0F847904-7F48-436B-8191-5880D13BDD7B}" presName="conn2-1" presStyleLbl="parChTrans1D2" presStyleIdx="2" presStyleCnt="3"/>
      <dgm:spPr/>
      <dgm:t>
        <a:bodyPr/>
        <a:lstStyle/>
        <a:p>
          <a:pPr rtl="1"/>
          <a:endParaRPr lang="ar-SA"/>
        </a:p>
      </dgm:t>
    </dgm:pt>
    <dgm:pt modelId="{44757F0E-0AD9-4DDB-9F3B-6734BD455F95}" type="pres">
      <dgm:prSet presAssocID="{0F847904-7F48-436B-8191-5880D13BDD7B}" presName="connTx" presStyleLbl="parChTrans1D2" presStyleIdx="2" presStyleCnt="3"/>
      <dgm:spPr/>
      <dgm:t>
        <a:bodyPr/>
        <a:lstStyle/>
        <a:p>
          <a:pPr rtl="1"/>
          <a:endParaRPr lang="ar-SA"/>
        </a:p>
      </dgm:t>
    </dgm:pt>
    <dgm:pt modelId="{1919372C-903F-427E-8E62-33A5FC5D0280}" type="pres">
      <dgm:prSet presAssocID="{08444560-97DF-434D-8F67-32E49964BF84}" presName="root2" presStyleCnt="0"/>
      <dgm:spPr/>
    </dgm:pt>
    <dgm:pt modelId="{F367A01A-585B-4645-8227-FCB630A9ABAF}" type="pres">
      <dgm:prSet presAssocID="{08444560-97DF-434D-8F67-32E49964BF84}" presName="LevelTwoTextNode" presStyleLbl="node2" presStyleIdx="2" presStyleCnt="3" custScaleX="145936" custScaleY="123897">
        <dgm:presLayoutVars>
          <dgm:chPref val="3"/>
        </dgm:presLayoutVars>
      </dgm:prSet>
      <dgm:spPr/>
      <dgm:t>
        <a:bodyPr/>
        <a:lstStyle/>
        <a:p>
          <a:pPr rtl="1"/>
          <a:endParaRPr lang="ar-SA"/>
        </a:p>
      </dgm:t>
    </dgm:pt>
    <dgm:pt modelId="{42931011-92CA-4C66-9EA4-D8D77B4C2BC4}" type="pres">
      <dgm:prSet presAssocID="{08444560-97DF-434D-8F67-32E49964BF84}" presName="level3hierChild" presStyleCnt="0"/>
      <dgm:spPr/>
    </dgm:pt>
  </dgm:ptLst>
  <dgm:cxnLst>
    <dgm:cxn modelId="{888D9E67-58D1-450D-AC7D-BACFB60917C5}" type="presOf" srcId="{87528733-A4E9-4C52-A1BA-437FE1ECB198}" destId="{62FE4855-520B-4F3D-AA33-602461A77AA4}" srcOrd="0" destOrd="0" presId="urn:microsoft.com/office/officeart/2008/layout/HorizontalMultiLevelHierarchy"/>
    <dgm:cxn modelId="{66AC69FD-570B-460F-9AD7-3348CB95D5F0}" srcId="{949146BD-B3F6-4DEA-A31F-FF7240F08441}" destId="{08444560-97DF-434D-8F67-32E49964BF84}" srcOrd="2" destOrd="0" parTransId="{0F847904-7F48-436B-8191-5880D13BDD7B}" sibTransId="{9826A0A8-90DE-4179-B5D5-285C89DF10F2}"/>
    <dgm:cxn modelId="{3692B94D-FEC7-4ECA-BB58-FD19AC4066B6}" type="presOf" srcId="{5BE20F56-5726-41FD-8BD7-A756AC45BBBC}" destId="{B67F774C-0E95-4EC8-B3FA-32594941345F}" srcOrd="0" destOrd="0" presId="urn:microsoft.com/office/officeart/2008/layout/HorizontalMultiLevelHierarchy"/>
    <dgm:cxn modelId="{4A6C9853-FDC6-4904-8F84-443BC699F3E5}" srcId="{949146BD-B3F6-4DEA-A31F-FF7240F08441}" destId="{BA43AE19-F2FF-41A6-BB07-3B19FA64316F}" srcOrd="0" destOrd="0" parTransId="{5BE20F56-5726-41FD-8BD7-A756AC45BBBC}" sibTransId="{96B95026-0983-4373-8E63-44B5BC3485D3}"/>
    <dgm:cxn modelId="{49B9C3D3-F11A-4E47-95F0-19ED8E20CEE7}" type="presOf" srcId="{5BE20F56-5726-41FD-8BD7-A756AC45BBBC}" destId="{5650098B-DB79-4F10-AE65-388E95EE7BAD}" srcOrd="1" destOrd="0" presId="urn:microsoft.com/office/officeart/2008/layout/HorizontalMultiLevelHierarchy"/>
    <dgm:cxn modelId="{FC7FB3E8-5EEA-432A-9505-AED484D6F343}" type="presOf" srcId="{0F847904-7F48-436B-8191-5880D13BDD7B}" destId="{44757F0E-0AD9-4DDB-9F3B-6734BD455F95}" srcOrd="1" destOrd="0" presId="urn:microsoft.com/office/officeart/2008/layout/HorizontalMultiLevelHierarchy"/>
    <dgm:cxn modelId="{FD2731BE-B229-42E1-B5F5-8588503572C5}" type="presOf" srcId="{135ECE59-BF22-49DF-84D4-B60ED4DB1738}" destId="{7CAD3018-3C4B-4B14-A88D-45B009C415F9}" srcOrd="0" destOrd="0" presId="urn:microsoft.com/office/officeart/2008/layout/HorizontalMultiLevelHierarchy"/>
    <dgm:cxn modelId="{5DDC15B8-F440-49B4-B4C8-0AC5E8A8D799}" type="presOf" srcId="{949146BD-B3F6-4DEA-A31F-FF7240F08441}" destId="{C3B345EF-444C-4D91-AB3A-8D16C9736C69}" srcOrd="0" destOrd="0" presId="urn:microsoft.com/office/officeart/2008/layout/HorizontalMultiLevelHierarchy"/>
    <dgm:cxn modelId="{08011F64-B192-4B8D-8D72-2CE67FF95DD9}" srcId="{135ECE59-BF22-49DF-84D4-B60ED4DB1738}" destId="{949146BD-B3F6-4DEA-A31F-FF7240F08441}" srcOrd="0" destOrd="0" parTransId="{188A072D-3634-4002-B4E3-E5FD3F4F4C71}" sibTransId="{9AE25908-DAE1-4691-BD18-646C6086C4BE}"/>
    <dgm:cxn modelId="{1D6FFF37-27A1-428C-AC65-51875050AE7F}" type="presOf" srcId="{0E30B1E6-8608-4911-B757-12B3A5D6656C}" destId="{FA955242-621F-42B2-BBCD-F8752BF1E049}" srcOrd="1" destOrd="0" presId="urn:microsoft.com/office/officeart/2008/layout/HorizontalMultiLevelHierarchy"/>
    <dgm:cxn modelId="{85216EDD-93CF-461C-BDF0-969ED8C9130A}" type="presOf" srcId="{BA43AE19-F2FF-41A6-BB07-3B19FA64316F}" destId="{14A4E319-B0EC-4CB6-BDA6-D2048C288746}" srcOrd="0" destOrd="0" presId="urn:microsoft.com/office/officeart/2008/layout/HorizontalMultiLevelHierarchy"/>
    <dgm:cxn modelId="{1C44E488-5CE6-4169-978E-85E3F04710F4}" type="presOf" srcId="{08444560-97DF-434D-8F67-32E49964BF84}" destId="{F367A01A-585B-4645-8227-FCB630A9ABAF}" srcOrd="0" destOrd="0" presId="urn:microsoft.com/office/officeart/2008/layout/HorizontalMultiLevelHierarchy"/>
    <dgm:cxn modelId="{A2122C50-4B6A-4D05-9657-39B5320192AA}" srcId="{949146BD-B3F6-4DEA-A31F-FF7240F08441}" destId="{87528733-A4E9-4C52-A1BA-437FE1ECB198}" srcOrd="1" destOrd="0" parTransId="{0E30B1E6-8608-4911-B757-12B3A5D6656C}" sibTransId="{354B2E33-380A-4045-A795-1C2DC9ED9627}"/>
    <dgm:cxn modelId="{F3A64321-BB6E-4F2E-B6AC-8F7DACA9444E}" type="presOf" srcId="{0F847904-7F48-436B-8191-5880D13BDD7B}" destId="{33F0B47C-1FDC-4292-BA5F-F52870BB542A}" srcOrd="0" destOrd="0" presId="urn:microsoft.com/office/officeart/2008/layout/HorizontalMultiLevelHierarchy"/>
    <dgm:cxn modelId="{66AF1AA1-94D9-44EE-A61B-65D6A0C84EC3}" type="presOf" srcId="{0E30B1E6-8608-4911-B757-12B3A5D6656C}" destId="{1B40E3BF-AB24-4657-B5D4-949BDEEAEF85}" srcOrd="0" destOrd="0" presId="urn:microsoft.com/office/officeart/2008/layout/HorizontalMultiLevelHierarchy"/>
    <dgm:cxn modelId="{0A418DC5-86B6-4FBB-A742-F5E9C74DEEF2}" type="presParOf" srcId="{7CAD3018-3C4B-4B14-A88D-45B009C415F9}" destId="{B0B1E84B-BA5B-4264-ACE9-6D4CAC0B31DD}" srcOrd="0" destOrd="0" presId="urn:microsoft.com/office/officeart/2008/layout/HorizontalMultiLevelHierarchy"/>
    <dgm:cxn modelId="{714EF04A-69D8-4BDF-929A-0300568883A5}" type="presParOf" srcId="{B0B1E84B-BA5B-4264-ACE9-6D4CAC0B31DD}" destId="{C3B345EF-444C-4D91-AB3A-8D16C9736C69}" srcOrd="0" destOrd="0" presId="urn:microsoft.com/office/officeart/2008/layout/HorizontalMultiLevelHierarchy"/>
    <dgm:cxn modelId="{BCA15CCC-0F2B-4145-A2A9-6C1657F51ECE}" type="presParOf" srcId="{B0B1E84B-BA5B-4264-ACE9-6D4CAC0B31DD}" destId="{7C8843F7-1994-4EC5-B6F3-51625F8A14A0}" srcOrd="1" destOrd="0" presId="urn:microsoft.com/office/officeart/2008/layout/HorizontalMultiLevelHierarchy"/>
    <dgm:cxn modelId="{A3C713F4-A876-4CF2-9FEB-30CC5B18564B}" type="presParOf" srcId="{7C8843F7-1994-4EC5-B6F3-51625F8A14A0}" destId="{B67F774C-0E95-4EC8-B3FA-32594941345F}" srcOrd="0" destOrd="0" presId="urn:microsoft.com/office/officeart/2008/layout/HorizontalMultiLevelHierarchy"/>
    <dgm:cxn modelId="{EC8C776E-601F-40E0-8433-CCCF88914DD0}" type="presParOf" srcId="{B67F774C-0E95-4EC8-B3FA-32594941345F}" destId="{5650098B-DB79-4F10-AE65-388E95EE7BAD}" srcOrd="0" destOrd="0" presId="urn:microsoft.com/office/officeart/2008/layout/HorizontalMultiLevelHierarchy"/>
    <dgm:cxn modelId="{DBE7F089-3DA9-4D41-B41C-337AFAA0EC85}" type="presParOf" srcId="{7C8843F7-1994-4EC5-B6F3-51625F8A14A0}" destId="{79D037EF-BB9D-4B3D-A5AC-BA69DBBB99F2}" srcOrd="1" destOrd="0" presId="urn:microsoft.com/office/officeart/2008/layout/HorizontalMultiLevelHierarchy"/>
    <dgm:cxn modelId="{4F9373FA-16EC-4441-B6F2-C6CC7328152E}" type="presParOf" srcId="{79D037EF-BB9D-4B3D-A5AC-BA69DBBB99F2}" destId="{14A4E319-B0EC-4CB6-BDA6-D2048C288746}" srcOrd="0" destOrd="0" presId="urn:microsoft.com/office/officeart/2008/layout/HorizontalMultiLevelHierarchy"/>
    <dgm:cxn modelId="{F8D6947D-3506-470B-85CA-FA1B451D0D6B}" type="presParOf" srcId="{79D037EF-BB9D-4B3D-A5AC-BA69DBBB99F2}" destId="{0CF032E3-4812-4E6C-ACDB-1F4254DDB37A}" srcOrd="1" destOrd="0" presId="urn:microsoft.com/office/officeart/2008/layout/HorizontalMultiLevelHierarchy"/>
    <dgm:cxn modelId="{5DB27F29-D35F-48D2-B7EE-6EE2AF5FEAA4}" type="presParOf" srcId="{7C8843F7-1994-4EC5-B6F3-51625F8A14A0}" destId="{1B40E3BF-AB24-4657-B5D4-949BDEEAEF85}" srcOrd="2" destOrd="0" presId="urn:microsoft.com/office/officeart/2008/layout/HorizontalMultiLevelHierarchy"/>
    <dgm:cxn modelId="{46967994-5E17-4F5B-85F6-B1D59F663D65}" type="presParOf" srcId="{1B40E3BF-AB24-4657-B5D4-949BDEEAEF85}" destId="{FA955242-621F-42B2-BBCD-F8752BF1E049}" srcOrd="0" destOrd="0" presId="urn:microsoft.com/office/officeart/2008/layout/HorizontalMultiLevelHierarchy"/>
    <dgm:cxn modelId="{AEAA164E-56B0-403E-BAC0-DC6CDBE1A6E8}" type="presParOf" srcId="{7C8843F7-1994-4EC5-B6F3-51625F8A14A0}" destId="{044E2552-1F03-43C6-9338-4B7EA64EADE3}" srcOrd="3" destOrd="0" presId="urn:microsoft.com/office/officeart/2008/layout/HorizontalMultiLevelHierarchy"/>
    <dgm:cxn modelId="{9B937CE5-E327-40F1-9CCE-16A07ADE783E}" type="presParOf" srcId="{044E2552-1F03-43C6-9338-4B7EA64EADE3}" destId="{62FE4855-520B-4F3D-AA33-602461A77AA4}" srcOrd="0" destOrd="0" presId="urn:microsoft.com/office/officeart/2008/layout/HorizontalMultiLevelHierarchy"/>
    <dgm:cxn modelId="{083C8BDA-C091-4DB5-9BB7-540E292372B8}" type="presParOf" srcId="{044E2552-1F03-43C6-9338-4B7EA64EADE3}" destId="{F175DEFE-0325-4CBB-BDC0-FE3E4749B9A1}" srcOrd="1" destOrd="0" presId="urn:microsoft.com/office/officeart/2008/layout/HorizontalMultiLevelHierarchy"/>
    <dgm:cxn modelId="{6D92B3E4-1345-424E-9CAB-913389A554DF}" type="presParOf" srcId="{7C8843F7-1994-4EC5-B6F3-51625F8A14A0}" destId="{33F0B47C-1FDC-4292-BA5F-F52870BB542A}" srcOrd="4" destOrd="0" presId="urn:microsoft.com/office/officeart/2008/layout/HorizontalMultiLevelHierarchy"/>
    <dgm:cxn modelId="{13B7703E-7487-46B6-9CF2-A44FD6FA2718}" type="presParOf" srcId="{33F0B47C-1FDC-4292-BA5F-F52870BB542A}" destId="{44757F0E-0AD9-4DDB-9F3B-6734BD455F95}" srcOrd="0" destOrd="0" presId="urn:microsoft.com/office/officeart/2008/layout/HorizontalMultiLevelHierarchy"/>
    <dgm:cxn modelId="{BD4AED7D-0382-477E-9EBD-9C4C7FFA4034}" type="presParOf" srcId="{7C8843F7-1994-4EC5-B6F3-51625F8A14A0}" destId="{1919372C-903F-427E-8E62-33A5FC5D0280}" srcOrd="5" destOrd="0" presId="urn:microsoft.com/office/officeart/2008/layout/HorizontalMultiLevelHierarchy"/>
    <dgm:cxn modelId="{334D41BD-7BA3-45DE-B929-2837481926CA}" type="presParOf" srcId="{1919372C-903F-427E-8E62-33A5FC5D0280}" destId="{F367A01A-585B-4645-8227-FCB630A9ABAF}" srcOrd="0" destOrd="0" presId="urn:microsoft.com/office/officeart/2008/layout/HorizontalMultiLevelHierarchy"/>
    <dgm:cxn modelId="{D2D87D7B-B4E5-45B7-986F-4AA141AD111D}" type="presParOf" srcId="{1919372C-903F-427E-8E62-33A5FC5D0280}" destId="{42931011-92CA-4C66-9EA4-D8D77B4C2BC4}" srcOrd="1" destOrd="0" presId="urn:microsoft.com/office/officeart/2008/layout/HorizontalMultiLevelHierarchy"/>
  </dgm:cxnLst>
  <dgm:bg/>
  <dgm:whole/>
  <dgm:extLst>
    <a:ext uri="{C62137D5-CB1D-491B-B009-E17868A290BF}">
      <dgm14:recolorImg xmlns:dgm14="http://schemas.microsoft.com/office/drawing/2010/diagram" xmlns="" val="1"/>
    </a:ex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3D4E94F-94FB-48F8-B360-4299A564C4B1}" type="doc">
      <dgm:prSet loTypeId="urn:microsoft.com/office/officeart/2005/8/layout/hList3" loCatId="list" qsTypeId="urn:microsoft.com/office/officeart/2005/8/quickstyle/simple3" qsCatId="simple" csTypeId="urn:microsoft.com/office/officeart/2005/8/colors/colorful3" csCatId="colorful" phldr="1"/>
      <dgm:spPr/>
      <dgm:t>
        <a:bodyPr/>
        <a:lstStyle/>
        <a:p>
          <a:pPr rtl="1"/>
          <a:endParaRPr lang="ar-SA"/>
        </a:p>
      </dgm:t>
    </dgm:pt>
    <dgm:pt modelId="{9E36227A-D93E-431F-A2C4-B9D8304044AA}">
      <dgm:prSet phldrT="[نص]" custT="1"/>
      <dgm:spPr/>
      <dgm:t>
        <a:bodyPr/>
        <a:lstStyle/>
        <a:p>
          <a:pPr rtl="1"/>
          <a:r>
            <a:rPr lang="ar-SA" sz="3600" b="1" dirty="0" smtClean="0">
              <a:solidFill>
                <a:srgbClr val="99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أسباب النزول</a:t>
          </a:r>
          <a:endParaRPr lang="ar-SA" sz="3600" b="1" dirty="0">
            <a:solidFill>
              <a:srgbClr val="99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gm:t>
    </dgm:pt>
    <dgm:pt modelId="{C3362746-AE97-4DD4-B37F-B66EC70C515E}" type="parTrans" cxnId="{FDB3F967-372F-491E-9EC8-CF6FBB80A687}">
      <dgm:prSet/>
      <dgm:spPr/>
      <dgm:t>
        <a:bodyPr/>
        <a:lstStyle/>
        <a:p>
          <a:pPr rtl="1"/>
          <a:endParaRPr lang="ar-SA" sz="2800" b="1">
            <a:latin typeface="Arabic Typesetting" panose="03020402040406030203" pitchFamily="66" charset="-78"/>
            <a:cs typeface="Arabic Typesetting" panose="03020402040406030203" pitchFamily="66" charset="-78"/>
          </a:endParaRPr>
        </a:p>
      </dgm:t>
    </dgm:pt>
    <dgm:pt modelId="{969034F6-DD21-4D76-A19C-82E2166B55FD}" type="sibTrans" cxnId="{FDB3F967-372F-491E-9EC8-CF6FBB80A687}">
      <dgm:prSet/>
      <dgm:spPr/>
      <dgm:t>
        <a:bodyPr/>
        <a:lstStyle/>
        <a:p>
          <a:pPr rtl="1"/>
          <a:endParaRPr lang="ar-SA" sz="2800" b="1">
            <a:latin typeface="Arabic Typesetting" panose="03020402040406030203" pitchFamily="66" charset="-78"/>
            <a:cs typeface="Arabic Typesetting" panose="03020402040406030203" pitchFamily="66" charset="-78"/>
          </a:endParaRPr>
        </a:p>
      </dgm:t>
    </dgm:pt>
    <dgm:pt modelId="{9F7D2690-6CE5-46AB-89E9-8FFD47443178}">
      <dgm:prSet custT="1"/>
      <dgm:spPr/>
      <dgm:t>
        <a:bodyPr/>
        <a:lstStyle/>
        <a:p>
          <a:pPr rtl="1"/>
          <a:r>
            <a:rPr lang="ar-SA" sz="2800" b="1" dirty="0" smtClean="0">
              <a:latin typeface="Arabic Typesetting" panose="03020402040406030203" pitchFamily="66" charset="-78"/>
              <a:cs typeface="Arabic Typesetting" panose="03020402040406030203" pitchFamily="66" charset="-78"/>
            </a:rPr>
            <a:t>(</a:t>
          </a:r>
          <a:r>
            <a:rPr lang="ar-SA" sz="2800" b="1" dirty="0" smtClean="0">
              <a:solidFill>
                <a:srgbClr val="003300"/>
              </a:solidFill>
              <a:latin typeface="Arabic Typesetting" panose="03020402040406030203" pitchFamily="66" charset="-78"/>
              <a:cs typeface="Arabic Typesetting" panose="03020402040406030203" pitchFamily="66" charset="-78"/>
            </a:rPr>
            <a:t> </a:t>
          </a:r>
          <a:r>
            <a:rPr lang="ar-SA" sz="2800" b="1" dirty="0" smtClean="0">
              <a:solidFill>
                <a:srgbClr val="006600"/>
              </a:solidFill>
              <a:latin typeface="Arabic Typesetting" panose="03020402040406030203" pitchFamily="66" charset="-78"/>
              <a:cs typeface="Arabic Typesetting" panose="03020402040406030203" pitchFamily="66" charset="-78"/>
            </a:rPr>
            <a:t>إِن جَاءَكُمْ فَاسِقٌ </a:t>
          </a:r>
          <a:r>
            <a:rPr lang="ar-SA" sz="2800" b="1" dirty="0" smtClean="0">
              <a:latin typeface="Arabic Typesetting" panose="03020402040406030203" pitchFamily="66" charset="-78"/>
              <a:cs typeface="Arabic Typesetting" panose="03020402040406030203" pitchFamily="66" charset="-78"/>
            </a:rPr>
            <a:t>)               بعث رسول الله صلى الله عليه وسلم الوليد بن عقبة مصدّقا إلى بني المطلق ,فلما شارف ديارهم ركبوا مستقبلين له , فحسبهم مقاتليه , فرجع وقال لرسول الله صلى الله عليه وسلم : قد ارتدوا ومنعوا الزكاة ,فغضب رسول الله صلى الله عليه وسلم وهمّ أن يغزوهم , فبلغ القوم فوردوا  وقالوا : نعوذ بالله من غضبه وغضب رسوله .</a:t>
          </a:r>
          <a:endParaRPr lang="ar-SA" sz="2800" b="1" dirty="0">
            <a:latin typeface="Arabic Typesetting" panose="03020402040406030203" pitchFamily="66" charset="-78"/>
            <a:cs typeface="Arabic Typesetting" panose="03020402040406030203" pitchFamily="66" charset="-78"/>
          </a:endParaRPr>
        </a:p>
      </dgm:t>
    </dgm:pt>
    <dgm:pt modelId="{AEA4A05A-DA7E-4312-A5CD-E43223F2036A}" type="parTrans" cxnId="{5AD7A084-59CE-414F-AEF9-59A5502856BC}">
      <dgm:prSet/>
      <dgm:spPr/>
      <dgm:t>
        <a:bodyPr/>
        <a:lstStyle/>
        <a:p>
          <a:pPr rtl="1"/>
          <a:endParaRPr lang="ar-SA" sz="2800" b="1">
            <a:latin typeface="Arabic Typesetting" panose="03020402040406030203" pitchFamily="66" charset="-78"/>
            <a:cs typeface="Arabic Typesetting" panose="03020402040406030203" pitchFamily="66" charset="-78"/>
          </a:endParaRPr>
        </a:p>
      </dgm:t>
    </dgm:pt>
    <dgm:pt modelId="{B22CF494-A29C-40B4-BFFD-09CC233A8C12}" type="sibTrans" cxnId="{5AD7A084-59CE-414F-AEF9-59A5502856BC}">
      <dgm:prSet/>
      <dgm:spPr/>
      <dgm:t>
        <a:bodyPr/>
        <a:lstStyle/>
        <a:p>
          <a:pPr rtl="1"/>
          <a:endParaRPr lang="ar-SA" sz="2800" b="1">
            <a:latin typeface="Arabic Typesetting" panose="03020402040406030203" pitchFamily="66" charset="-78"/>
            <a:cs typeface="Arabic Typesetting" panose="03020402040406030203" pitchFamily="66" charset="-78"/>
          </a:endParaRPr>
        </a:p>
      </dgm:t>
    </dgm:pt>
    <dgm:pt modelId="{5CBCB3B3-E767-42EC-A495-9B7E4C5C9742}">
      <dgm:prSet phldrT="[نص]" phldr="1"/>
      <dgm:spPr/>
      <dgm:t>
        <a:bodyPr/>
        <a:lstStyle/>
        <a:p>
          <a:pPr rtl="1"/>
          <a:endParaRPr lang="ar-SA" sz="2800" b="1">
            <a:latin typeface="Arabic Typesetting" panose="03020402040406030203" pitchFamily="66" charset="-78"/>
            <a:cs typeface="Arabic Typesetting" panose="03020402040406030203" pitchFamily="66" charset="-78"/>
          </a:endParaRPr>
        </a:p>
      </dgm:t>
    </dgm:pt>
    <dgm:pt modelId="{D6C62726-805E-4545-94F3-C4ADA2B29760}" type="parTrans" cxnId="{842739E8-AFA2-47B7-B4B9-DEECDB1D7163}">
      <dgm:prSet/>
      <dgm:spPr/>
      <dgm:t>
        <a:bodyPr/>
        <a:lstStyle/>
        <a:p>
          <a:pPr rtl="1"/>
          <a:endParaRPr lang="ar-SA" sz="2800" b="1">
            <a:latin typeface="Arabic Typesetting" panose="03020402040406030203" pitchFamily="66" charset="-78"/>
            <a:cs typeface="Arabic Typesetting" panose="03020402040406030203" pitchFamily="66" charset="-78"/>
          </a:endParaRPr>
        </a:p>
      </dgm:t>
    </dgm:pt>
    <dgm:pt modelId="{4EFB3CD2-F2BD-4409-A94D-36823F900B31}" type="sibTrans" cxnId="{842739E8-AFA2-47B7-B4B9-DEECDB1D7163}">
      <dgm:prSet/>
      <dgm:spPr/>
      <dgm:t>
        <a:bodyPr/>
        <a:lstStyle/>
        <a:p>
          <a:pPr rtl="1"/>
          <a:endParaRPr lang="ar-SA" sz="2800" b="1">
            <a:latin typeface="Arabic Typesetting" panose="03020402040406030203" pitchFamily="66" charset="-78"/>
            <a:cs typeface="Arabic Typesetting" panose="03020402040406030203" pitchFamily="66" charset="-78"/>
          </a:endParaRPr>
        </a:p>
      </dgm:t>
    </dgm:pt>
    <dgm:pt modelId="{FA7C821A-4EF5-442D-9D46-7FAE36DBA02C}">
      <dgm:prSet custT="1"/>
      <dgm:spPr/>
      <dgm:t>
        <a:bodyPr/>
        <a:lstStyle/>
        <a:p>
          <a:pPr rtl="1"/>
          <a:r>
            <a:rPr lang="ar-SA" sz="2800" b="1" dirty="0" smtClean="0">
              <a:latin typeface="Arabic Typesetting" panose="03020402040406030203" pitchFamily="66" charset="-78"/>
              <a:cs typeface="Arabic Typesetting" panose="03020402040406030203" pitchFamily="66" charset="-78"/>
            </a:rPr>
            <a:t>(</a:t>
          </a:r>
          <a:r>
            <a:rPr lang="ar-SA" sz="2800" b="1" dirty="0" smtClean="0">
              <a:solidFill>
                <a:srgbClr val="006600"/>
              </a:solidFill>
              <a:latin typeface="Arabic Typesetting" panose="03020402040406030203" pitchFamily="66" charset="-78"/>
              <a:cs typeface="Arabic Typesetting" panose="03020402040406030203" pitchFamily="66" charset="-78"/>
            </a:rPr>
            <a:t>لَا يَسْخَرْ</a:t>
          </a:r>
          <a:r>
            <a:rPr lang="ar-SA" sz="2800" b="1" dirty="0" smtClean="0">
              <a:latin typeface="Arabic Typesetting" panose="03020402040406030203" pitchFamily="66" charset="-78"/>
              <a:cs typeface="Arabic Typesetting" panose="03020402040406030203" pitchFamily="66" charset="-78"/>
            </a:rPr>
            <a:t>)                              وذكر فيها عدد من أسباب النزول منها : روى عن الضحاك أن قوماً من بنى تميم </a:t>
          </a:r>
          <a:r>
            <a:rPr lang="ar-SA" sz="2800" b="1" dirty="0" err="1" smtClean="0">
              <a:latin typeface="Arabic Typesetting" panose="03020402040406030203" pitchFamily="66" charset="-78"/>
              <a:cs typeface="Arabic Typesetting" panose="03020402040406030203" pitchFamily="66" charset="-78"/>
            </a:rPr>
            <a:t>استهزؤا</a:t>
          </a:r>
          <a:r>
            <a:rPr lang="ar-SA" sz="2800" b="1" dirty="0" smtClean="0">
              <a:latin typeface="Arabic Typesetting" panose="03020402040406030203" pitchFamily="66" charset="-78"/>
              <a:cs typeface="Arabic Typesetting" panose="03020402040406030203" pitchFamily="66" charset="-78"/>
            </a:rPr>
            <a:t> ببلال , وخباب , وعمار , وصهيب ,وأبى ذر , وسالم مولى حذيفة , فنزلت . ومنها عيّرت نساء رسول الله صلى الله عليه وسلم أمّ سلمة بالقصر .</a:t>
          </a:r>
          <a:endParaRPr lang="ar-SA" sz="2800" b="1" dirty="0">
            <a:latin typeface="Arabic Typesetting" panose="03020402040406030203" pitchFamily="66" charset="-78"/>
            <a:cs typeface="Arabic Typesetting" panose="03020402040406030203" pitchFamily="66" charset="-78"/>
          </a:endParaRPr>
        </a:p>
      </dgm:t>
    </dgm:pt>
    <dgm:pt modelId="{4CD260D8-941F-4209-8156-70E1D9C1FDCB}" type="parTrans" cxnId="{F834F9E6-46DC-4413-8121-C385511C3CB8}">
      <dgm:prSet/>
      <dgm:spPr/>
      <dgm:t>
        <a:bodyPr/>
        <a:lstStyle/>
        <a:p>
          <a:pPr rtl="1"/>
          <a:endParaRPr lang="ar-SA" sz="2800" b="1">
            <a:latin typeface="Arabic Typesetting" panose="03020402040406030203" pitchFamily="66" charset="-78"/>
            <a:cs typeface="Arabic Typesetting" panose="03020402040406030203" pitchFamily="66" charset="-78"/>
          </a:endParaRPr>
        </a:p>
      </dgm:t>
    </dgm:pt>
    <dgm:pt modelId="{CB543CAC-4557-4D68-B43A-0FCCC640EF7D}" type="sibTrans" cxnId="{F834F9E6-46DC-4413-8121-C385511C3CB8}">
      <dgm:prSet/>
      <dgm:spPr/>
      <dgm:t>
        <a:bodyPr/>
        <a:lstStyle/>
        <a:p>
          <a:pPr rtl="1"/>
          <a:endParaRPr lang="ar-SA" sz="2800" b="1">
            <a:latin typeface="Arabic Typesetting" panose="03020402040406030203" pitchFamily="66" charset="-78"/>
            <a:cs typeface="Arabic Typesetting" panose="03020402040406030203" pitchFamily="66" charset="-78"/>
          </a:endParaRPr>
        </a:p>
      </dgm:t>
    </dgm:pt>
    <dgm:pt modelId="{7D0F3B81-05CD-47D1-B975-7AE2634B0423}">
      <dgm:prSet custT="1"/>
      <dgm:spPr/>
      <dgm:t>
        <a:bodyPr/>
        <a:lstStyle/>
        <a:p>
          <a:pPr rtl="1"/>
          <a:r>
            <a:rPr lang="ar-SA" sz="2800" b="1" dirty="0" smtClean="0">
              <a:latin typeface="Arabic Typesetting" panose="03020402040406030203" pitchFamily="66" charset="-78"/>
              <a:cs typeface="Arabic Typesetting" panose="03020402040406030203" pitchFamily="66" charset="-78"/>
            </a:rPr>
            <a:t> (</a:t>
          </a:r>
          <a:r>
            <a:rPr lang="ar-SA" sz="2800" b="1" dirty="0" smtClean="0">
              <a:solidFill>
                <a:srgbClr val="006600"/>
              </a:solidFill>
              <a:latin typeface="Arabic Typesetting" panose="03020402040406030203" pitchFamily="66" charset="-78"/>
              <a:cs typeface="Arabic Typesetting" panose="03020402040406030203" pitchFamily="66" charset="-78"/>
            </a:rPr>
            <a:t>وَإِن طَائِفَتَانِ  </a:t>
          </a:r>
          <a:r>
            <a:rPr lang="ar-SA" sz="2800" b="1" dirty="0" smtClean="0">
              <a:latin typeface="Arabic Typesetting" panose="03020402040406030203" pitchFamily="66" charset="-78"/>
              <a:cs typeface="Arabic Typesetting" panose="03020402040406030203" pitchFamily="66" charset="-78"/>
            </a:rPr>
            <a:t>)                         أنها نزلت في رجلين من الأنصار كانت بينهما </a:t>
          </a:r>
          <a:r>
            <a:rPr lang="ar-SA" sz="2800" b="1" dirty="0" err="1" smtClean="0">
              <a:latin typeface="Arabic Typesetting" panose="03020402040406030203" pitchFamily="66" charset="-78"/>
              <a:cs typeface="Arabic Typesetting" panose="03020402040406030203" pitchFamily="66" charset="-78"/>
            </a:rPr>
            <a:t>مُماراة</a:t>
          </a:r>
          <a:r>
            <a:rPr lang="ar-SA" sz="2800" b="1" dirty="0" smtClean="0">
              <a:latin typeface="Arabic Typesetting" panose="03020402040406030203" pitchFamily="66" charset="-78"/>
              <a:cs typeface="Arabic Typesetting" panose="03020402040406030203" pitchFamily="66" charset="-78"/>
            </a:rPr>
            <a:t> في حق بينهما , وقيل المراد بالطائفتين الأوس والخزرج .</a:t>
          </a:r>
          <a:endParaRPr lang="ar-SA" sz="2800" b="1" dirty="0">
            <a:latin typeface="Arabic Typesetting" panose="03020402040406030203" pitchFamily="66" charset="-78"/>
            <a:cs typeface="Arabic Typesetting" panose="03020402040406030203" pitchFamily="66" charset="-78"/>
          </a:endParaRPr>
        </a:p>
      </dgm:t>
    </dgm:pt>
    <dgm:pt modelId="{AB5ECFBB-1F3A-40B6-A57E-92F780932760}" type="parTrans" cxnId="{700170EC-DB81-4DE4-9136-68FB0A32DB62}">
      <dgm:prSet/>
      <dgm:spPr/>
      <dgm:t>
        <a:bodyPr/>
        <a:lstStyle/>
        <a:p>
          <a:pPr rtl="1"/>
          <a:endParaRPr lang="ar-SA" sz="2800" b="1">
            <a:latin typeface="Arabic Typesetting" panose="03020402040406030203" pitchFamily="66" charset="-78"/>
            <a:cs typeface="Arabic Typesetting" panose="03020402040406030203" pitchFamily="66" charset="-78"/>
          </a:endParaRPr>
        </a:p>
      </dgm:t>
    </dgm:pt>
    <dgm:pt modelId="{2E379854-4B4D-465E-AF21-AF9F329D787E}" type="sibTrans" cxnId="{700170EC-DB81-4DE4-9136-68FB0A32DB62}">
      <dgm:prSet/>
      <dgm:spPr/>
      <dgm:t>
        <a:bodyPr/>
        <a:lstStyle/>
        <a:p>
          <a:pPr rtl="1"/>
          <a:endParaRPr lang="ar-SA" sz="2800" b="1">
            <a:latin typeface="Arabic Typesetting" panose="03020402040406030203" pitchFamily="66" charset="-78"/>
            <a:cs typeface="Arabic Typesetting" panose="03020402040406030203" pitchFamily="66" charset="-78"/>
          </a:endParaRPr>
        </a:p>
      </dgm:t>
    </dgm:pt>
    <dgm:pt modelId="{384E938C-9A7C-4A20-BB9C-3DA3B75822BD}">
      <dgm:prSet custT="1"/>
      <dgm:spPr/>
      <dgm:t>
        <a:bodyPr/>
        <a:lstStyle/>
        <a:p>
          <a:pPr rtl="1"/>
          <a:r>
            <a:rPr lang="ar-SA" sz="2800" b="1" dirty="0" smtClean="0">
              <a:latin typeface="Arabic Typesetting" panose="03020402040406030203" pitchFamily="66" charset="-78"/>
              <a:cs typeface="Arabic Typesetting" panose="03020402040406030203" pitchFamily="66" charset="-78"/>
            </a:rPr>
            <a:t>(</a:t>
          </a:r>
          <a:r>
            <a:rPr lang="ar-SA" sz="2800" b="1" dirty="0" smtClean="0">
              <a:solidFill>
                <a:srgbClr val="006600"/>
              </a:solidFill>
              <a:latin typeface="Arabic Typesetting" panose="03020402040406030203" pitchFamily="66" charset="-78"/>
              <a:cs typeface="Arabic Typesetting" panose="03020402040406030203" pitchFamily="66" charset="-78"/>
            </a:rPr>
            <a:t>قَالَتِ الْأَعْرَابُ آمَنَّا  </a:t>
          </a:r>
          <a:r>
            <a:rPr lang="ar-SA" sz="2800" b="1" dirty="0" smtClean="0">
              <a:latin typeface="Arabic Typesetting" panose="03020402040406030203" pitchFamily="66" charset="-78"/>
              <a:cs typeface="Arabic Typesetting" panose="03020402040406030203" pitchFamily="66" charset="-78"/>
            </a:rPr>
            <a:t>)                  نزلت في أعراب بني أسد بن خزيمة ,أظهروا الإسلام ولم يكونوا مؤمنين , وأفسدوا طرف المدينة </a:t>
          </a:r>
          <a:r>
            <a:rPr lang="ar-SA" sz="2800" b="1" dirty="0" err="1" smtClean="0">
              <a:latin typeface="Arabic Typesetting" panose="03020402040406030203" pitchFamily="66" charset="-78"/>
              <a:cs typeface="Arabic Typesetting" panose="03020402040406030203" pitchFamily="66" charset="-78"/>
            </a:rPr>
            <a:t>بالعذرات</a:t>
          </a:r>
          <a:r>
            <a:rPr lang="ar-SA" sz="2800" b="1" dirty="0" smtClean="0">
              <a:latin typeface="Arabic Typesetting" panose="03020402040406030203" pitchFamily="66" charset="-78"/>
              <a:cs typeface="Arabic Typesetting" panose="03020402040406030203" pitchFamily="66" charset="-78"/>
            </a:rPr>
            <a:t> , وكانوا يمنّون على رسول الله صلى الله عليه وسلم , فنزلت فيهم هذه الآية .               و قيل نزلت في أعراب كانوا يقولون :آمنا بالله ,ليأمنوا على أنفسهم , فلما استُنفروا إلى الحديبية تخلّفوا , فنزلت فيهم هذه الآية .</a:t>
          </a:r>
          <a:endParaRPr lang="ar-SA" sz="2800" b="1" dirty="0">
            <a:latin typeface="Arabic Typesetting" panose="03020402040406030203" pitchFamily="66" charset="-78"/>
            <a:cs typeface="Arabic Typesetting" panose="03020402040406030203" pitchFamily="66" charset="-78"/>
          </a:endParaRPr>
        </a:p>
      </dgm:t>
    </dgm:pt>
    <dgm:pt modelId="{FCF77BD4-DEEC-4713-BD0D-172E42F77F83}" type="parTrans" cxnId="{DE483AD1-EB3E-48F0-A503-EEBF508DA34F}">
      <dgm:prSet/>
      <dgm:spPr/>
      <dgm:t>
        <a:bodyPr/>
        <a:lstStyle/>
        <a:p>
          <a:pPr rtl="1"/>
          <a:endParaRPr lang="ar-SA" sz="2800" b="1">
            <a:latin typeface="Arabic Typesetting" panose="03020402040406030203" pitchFamily="66" charset="-78"/>
            <a:cs typeface="Arabic Typesetting" panose="03020402040406030203" pitchFamily="66" charset="-78"/>
          </a:endParaRPr>
        </a:p>
      </dgm:t>
    </dgm:pt>
    <dgm:pt modelId="{7C8FA713-E501-4B03-9929-5FF5EDDA5990}" type="sibTrans" cxnId="{DE483AD1-EB3E-48F0-A503-EEBF508DA34F}">
      <dgm:prSet/>
      <dgm:spPr/>
      <dgm:t>
        <a:bodyPr/>
        <a:lstStyle/>
        <a:p>
          <a:pPr rtl="1"/>
          <a:endParaRPr lang="ar-SA" sz="2800" b="1">
            <a:latin typeface="Arabic Typesetting" panose="03020402040406030203" pitchFamily="66" charset="-78"/>
            <a:cs typeface="Arabic Typesetting" panose="03020402040406030203" pitchFamily="66" charset="-78"/>
          </a:endParaRPr>
        </a:p>
      </dgm:t>
    </dgm:pt>
    <dgm:pt modelId="{450B2481-E26C-4779-9735-8096F1516045}" type="pres">
      <dgm:prSet presAssocID="{B3D4E94F-94FB-48F8-B360-4299A564C4B1}" presName="composite" presStyleCnt="0">
        <dgm:presLayoutVars>
          <dgm:chMax val="1"/>
          <dgm:dir val="rev"/>
          <dgm:resizeHandles val="exact"/>
        </dgm:presLayoutVars>
      </dgm:prSet>
      <dgm:spPr/>
      <dgm:t>
        <a:bodyPr/>
        <a:lstStyle/>
        <a:p>
          <a:pPr rtl="1"/>
          <a:endParaRPr lang="ar-SA"/>
        </a:p>
      </dgm:t>
    </dgm:pt>
    <dgm:pt modelId="{185B2F38-F023-4E8E-8012-E7280E3F4A1E}" type="pres">
      <dgm:prSet presAssocID="{9E36227A-D93E-431F-A2C4-B9D8304044AA}" presName="roof" presStyleLbl="dkBgShp" presStyleIdx="0" presStyleCnt="2" custScaleY="35486"/>
      <dgm:spPr/>
      <dgm:t>
        <a:bodyPr/>
        <a:lstStyle/>
        <a:p>
          <a:pPr rtl="1"/>
          <a:endParaRPr lang="ar-SA"/>
        </a:p>
      </dgm:t>
    </dgm:pt>
    <dgm:pt modelId="{B2C214AC-08F5-4909-A2D9-875A0F585DCA}" type="pres">
      <dgm:prSet presAssocID="{9E36227A-D93E-431F-A2C4-B9D8304044AA}" presName="pillars" presStyleCnt="0"/>
      <dgm:spPr/>
    </dgm:pt>
    <dgm:pt modelId="{F40192BA-A93F-4A06-9F5A-9BC3EDA89C31}" type="pres">
      <dgm:prSet presAssocID="{9E36227A-D93E-431F-A2C4-B9D8304044AA}" presName="pillar1" presStyleLbl="node1" presStyleIdx="0" presStyleCnt="4" custScaleY="123989">
        <dgm:presLayoutVars>
          <dgm:bulletEnabled val="1"/>
        </dgm:presLayoutVars>
      </dgm:prSet>
      <dgm:spPr/>
      <dgm:t>
        <a:bodyPr/>
        <a:lstStyle/>
        <a:p>
          <a:pPr rtl="1"/>
          <a:endParaRPr lang="ar-SA"/>
        </a:p>
      </dgm:t>
    </dgm:pt>
    <dgm:pt modelId="{80C5BA8D-1BB0-4D23-9C35-EF9B952CBC04}" type="pres">
      <dgm:prSet presAssocID="{FA7C821A-4EF5-442D-9D46-7FAE36DBA02C}" presName="pillarX" presStyleLbl="node1" presStyleIdx="1" presStyleCnt="4" custScaleX="81921" custScaleY="123989">
        <dgm:presLayoutVars>
          <dgm:bulletEnabled val="1"/>
        </dgm:presLayoutVars>
      </dgm:prSet>
      <dgm:spPr/>
      <dgm:t>
        <a:bodyPr/>
        <a:lstStyle/>
        <a:p>
          <a:pPr rtl="1"/>
          <a:endParaRPr lang="ar-SA"/>
        </a:p>
      </dgm:t>
    </dgm:pt>
    <dgm:pt modelId="{EBC815C9-5AB2-44C1-BE6B-CBB421855B94}" type="pres">
      <dgm:prSet presAssocID="{7D0F3B81-05CD-47D1-B975-7AE2634B0423}" presName="pillarX" presStyleLbl="node1" presStyleIdx="2" presStyleCnt="4" custScaleX="66826" custScaleY="123989">
        <dgm:presLayoutVars>
          <dgm:bulletEnabled val="1"/>
        </dgm:presLayoutVars>
      </dgm:prSet>
      <dgm:spPr/>
      <dgm:t>
        <a:bodyPr/>
        <a:lstStyle/>
        <a:p>
          <a:pPr rtl="1"/>
          <a:endParaRPr lang="ar-SA"/>
        </a:p>
      </dgm:t>
    </dgm:pt>
    <dgm:pt modelId="{9039AB04-13BA-4C8A-9FB7-42BA0F1DE227}" type="pres">
      <dgm:prSet presAssocID="{384E938C-9A7C-4A20-BB9C-3DA3B75822BD}" presName="pillarX" presStyleLbl="node1" presStyleIdx="3" presStyleCnt="4" custScaleY="123989">
        <dgm:presLayoutVars>
          <dgm:bulletEnabled val="1"/>
        </dgm:presLayoutVars>
      </dgm:prSet>
      <dgm:spPr/>
      <dgm:t>
        <a:bodyPr/>
        <a:lstStyle/>
        <a:p>
          <a:pPr rtl="1"/>
          <a:endParaRPr lang="ar-SA"/>
        </a:p>
      </dgm:t>
    </dgm:pt>
    <dgm:pt modelId="{7D14D0B6-E02E-43E2-9E1C-75E9E3FA0E93}" type="pres">
      <dgm:prSet presAssocID="{9E36227A-D93E-431F-A2C4-B9D8304044AA}" presName="base" presStyleLbl="dkBgShp" presStyleIdx="1" presStyleCnt="2" custScaleY="53793" custLinFactY="-507061" custLinFactNeighborY="-600000"/>
      <dgm:spPr/>
    </dgm:pt>
  </dgm:ptLst>
  <dgm:cxnLst>
    <dgm:cxn modelId="{7CD31714-50A9-4338-9AC6-D6D1836ECDDA}" type="presOf" srcId="{7D0F3B81-05CD-47D1-B975-7AE2634B0423}" destId="{EBC815C9-5AB2-44C1-BE6B-CBB421855B94}" srcOrd="0" destOrd="0" presId="urn:microsoft.com/office/officeart/2005/8/layout/hList3"/>
    <dgm:cxn modelId="{FDB3F967-372F-491E-9EC8-CF6FBB80A687}" srcId="{B3D4E94F-94FB-48F8-B360-4299A564C4B1}" destId="{9E36227A-D93E-431F-A2C4-B9D8304044AA}" srcOrd="0" destOrd="0" parTransId="{C3362746-AE97-4DD4-B37F-B66EC70C515E}" sibTransId="{969034F6-DD21-4D76-A19C-82E2166B55FD}"/>
    <dgm:cxn modelId="{8DAD1A0A-7868-4DB9-8879-9D5882BBC5D9}" type="presOf" srcId="{9F7D2690-6CE5-46AB-89E9-8FFD47443178}" destId="{F40192BA-A93F-4A06-9F5A-9BC3EDA89C31}" srcOrd="0" destOrd="0" presId="urn:microsoft.com/office/officeart/2005/8/layout/hList3"/>
    <dgm:cxn modelId="{BB1834F0-F01A-442F-8C23-81554ABBE31F}" type="presOf" srcId="{B3D4E94F-94FB-48F8-B360-4299A564C4B1}" destId="{450B2481-E26C-4779-9735-8096F1516045}" srcOrd="0" destOrd="0" presId="urn:microsoft.com/office/officeart/2005/8/layout/hList3"/>
    <dgm:cxn modelId="{35D10AE8-692A-419A-8179-584AC2ACF26A}" type="presOf" srcId="{384E938C-9A7C-4A20-BB9C-3DA3B75822BD}" destId="{9039AB04-13BA-4C8A-9FB7-42BA0F1DE227}" srcOrd="0" destOrd="0" presId="urn:microsoft.com/office/officeart/2005/8/layout/hList3"/>
    <dgm:cxn modelId="{5AD7A084-59CE-414F-AEF9-59A5502856BC}" srcId="{9E36227A-D93E-431F-A2C4-B9D8304044AA}" destId="{9F7D2690-6CE5-46AB-89E9-8FFD47443178}" srcOrd="0" destOrd="0" parTransId="{AEA4A05A-DA7E-4312-A5CD-E43223F2036A}" sibTransId="{B22CF494-A29C-40B4-BFFD-09CC233A8C12}"/>
    <dgm:cxn modelId="{DE483AD1-EB3E-48F0-A503-EEBF508DA34F}" srcId="{9E36227A-D93E-431F-A2C4-B9D8304044AA}" destId="{384E938C-9A7C-4A20-BB9C-3DA3B75822BD}" srcOrd="3" destOrd="0" parTransId="{FCF77BD4-DEEC-4713-BD0D-172E42F77F83}" sibTransId="{7C8FA713-E501-4B03-9929-5FF5EDDA5990}"/>
    <dgm:cxn modelId="{CBF36206-6891-4B45-A2F2-D9011C5A9312}" type="presOf" srcId="{FA7C821A-4EF5-442D-9D46-7FAE36DBA02C}" destId="{80C5BA8D-1BB0-4D23-9C35-EF9B952CBC04}" srcOrd="0" destOrd="0" presId="urn:microsoft.com/office/officeart/2005/8/layout/hList3"/>
    <dgm:cxn modelId="{700170EC-DB81-4DE4-9136-68FB0A32DB62}" srcId="{9E36227A-D93E-431F-A2C4-B9D8304044AA}" destId="{7D0F3B81-05CD-47D1-B975-7AE2634B0423}" srcOrd="2" destOrd="0" parTransId="{AB5ECFBB-1F3A-40B6-A57E-92F780932760}" sibTransId="{2E379854-4B4D-465E-AF21-AF9F329D787E}"/>
    <dgm:cxn modelId="{842739E8-AFA2-47B7-B4B9-DEECDB1D7163}" srcId="{B3D4E94F-94FB-48F8-B360-4299A564C4B1}" destId="{5CBCB3B3-E767-42EC-A495-9B7E4C5C9742}" srcOrd="1" destOrd="0" parTransId="{D6C62726-805E-4545-94F3-C4ADA2B29760}" sibTransId="{4EFB3CD2-F2BD-4409-A94D-36823F900B31}"/>
    <dgm:cxn modelId="{827B9B16-52BB-464C-875F-EA9E74632DF7}" type="presOf" srcId="{9E36227A-D93E-431F-A2C4-B9D8304044AA}" destId="{185B2F38-F023-4E8E-8012-E7280E3F4A1E}" srcOrd="0" destOrd="0" presId="urn:microsoft.com/office/officeart/2005/8/layout/hList3"/>
    <dgm:cxn modelId="{F834F9E6-46DC-4413-8121-C385511C3CB8}" srcId="{9E36227A-D93E-431F-A2C4-B9D8304044AA}" destId="{FA7C821A-4EF5-442D-9D46-7FAE36DBA02C}" srcOrd="1" destOrd="0" parTransId="{4CD260D8-941F-4209-8156-70E1D9C1FDCB}" sibTransId="{CB543CAC-4557-4D68-B43A-0FCCC640EF7D}"/>
    <dgm:cxn modelId="{DD1CDF60-8246-48B3-9F52-8969F1DA50EC}" type="presParOf" srcId="{450B2481-E26C-4779-9735-8096F1516045}" destId="{185B2F38-F023-4E8E-8012-E7280E3F4A1E}" srcOrd="0" destOrd="0" presId="urn:microsoft.com/office/officeart/2005/8/layout/hList3"/>
    <dgm:cxn modelId="{745FC8CF-3ADB-40AC-A63B-F5D79B8FC60A}" type="presParOf" srcId="{450B2481-E26C-4779-9735-8096F1516045}" destId="{B2C214AC-08F5-4909-A2D9-875A0F585DCA}" srcOrd="1" destOrd="0" presId="urn:microsoft.com/office/officeart/2005/8/layout/hList3"/>
    <dgm:cxn modelId="{42251F57-ADB0-4F67-9D63-58465241803C}" type="presParOf" srcId="{B2C214AC-08F5-4909-A2D9-875A0F585DCA}" destId="{F40192BA-A93F-4A06-9F5A-9BC3EDA89C31}" srcOrd="0" destOrd="0" presId="urn:microsoft.com/office/officeart/2005/8/layout/hList3"/>
    <dgm:cxn modelId="{4C5C2A13-2791-48DA-BEF2-637C6B31DCA6}" type="presParOf" srcId="{B2C214AC-08F5-4909-A2D9-875A0F585DCA}" destId="{80C5BA8D-1BB0-4D23-9C35-EF9B952CBC04}" srcOrd="1" destOrd="0" presId="urn:microsoft.com/office/officeart/2005/8/layout/hList3"/>
    <dgm:cxn modelId="{FA5659B1-00DA-43F6-BE3F-EE653AF24D75}" type="presParOf" srcId="{B2C214AC-08F5-4909-A2D9-875A0F585DCA}" destId="{EBC815C9-5AB2-44C1-BE6B-CBB421855B94}" srcOrd="2" destOrd="0" presId="urn:microsoft.com/office/officeart/2005/8/layout/hList3"/>
    <dgm:cxn modelId="{3B1AC00D-3D19-43B9-9A91-E46CD4229D87}" type="presParOf" srcId="{B2C214AC-08F5-4909-A2D9-875A0F585DCA}" destId="{9039AB04-13BA-4C8A-9FB7-42BA0F1DE227}" srcOrd="3" destOrd="0" presId="urn:microsoft.com/office/officeart/2005/8/layout/hList3"/>
    <dgm:cxn modelId="{EC729DFE-058B-4285-BBA0-14BAB38E839E}" type="presParOf" srcId="{450B2481-E26C-4779-9735-8096F1516045}" destId="{7D14D0B6-E02E-43E2-9E1C-75E9E3FA0E93}"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3DF8FB6-357C-4470-8656-F4A63F80771E}">
      <dsp:nvSpPr>
        <dsp:cNvPr id="0" name=""/>
        <dsp:cNvSpPr/>
      </dsp:nvSpPr>
      <dsp:spPr>
        <a:xfrm>
          <a:off x="3595783" y="1522185"/>
          <a:ext cx="2576243" cy="589610"/>
        </a:xfrm>
        <a:custGeom>
          <a:avLst/>
          <a:gdLst/>
          <a:ahLst/>
          <a:cxnLst/>
          <a:rect l="0" t="0" r="0" b="0"/>
          <a:pathLst>
            <a:path>
              <a:moveTo>
                <a:pt x="0" y="0"/>
              </a:moveTo>
              <a:lnTo>
                <a:pt x="0" y="401802"/>
              </a:lnTo>
              <a:lnTo>
                <a:pt x="2576243" y="401802"/>
              </a:lnTo>
              <a:lnTo>
                <a:pt x="2576243" y="589610"/>
              </a:lnTo>
            </a:path>
          </a:pathLst>
        </a:custGeom>
        <a:noFill/>
        <a:ln w="25400" cap="flat" cmpd="sng"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0CCF3DDB-0626-4BA4-B61E-599C1FA6D066}">
      <dsp:nvSpPr>
        <dsp:cNvPr id="0" name=""/>
        <dsp:cNvSpPr/>
      </dsp:nvSpPr>
      <dsp:spPr>
        <a:xfrm>
          <a:off x="3550063" y="1522185"/>
          <a:ext cx="91440" cy="589610"/>
        </a:xfrm>
        <a:custGeom>
          <a:avLst/>
          <a:gdLst/>
          <a:ahLst/>
          <a:cxnLst/>
          <a:rect l="0" t="0" r="0" b="0"/>
          <a:pathLst>
            <a:path>
              <a:moveTo>
                <a:pt x="45720" y="0"/>
              </a:moveTo>
              <a:lnTo>
                <a:pt x="45720" y="589610"/>
              </a:lnTo>
            </a:path>
          </a:pathLst>
        </a:custGeom>
        <a:noFill/>
        <a:ln w="25400" cap="flat" cmpd="sng"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C7EC5F0-BEFF-42B6-BA6E-38070B1CDFE1}">
      <dsp:nvSpPr>
        <dsp:cNvPr id="0" name=""/>
        <dsp:cNvSpPr/>
      </dsp:nvSpPr>
      <dsp:spPr>
        <a:xfrm>
          <a:off x="1019539" y="1522185"/>
          <a:ext cx="2576243" cy="589610"/>
        </a:xfrm>
        <a:custGeom>
          <a:avLst/>
          <a:gdLst/>
          <a:ahLst/>
          <a:cxnLst/>
          <a:rect l="0" t="0" r="0" b="0"/>
          <a:pathLst>
            <a:path>
              <a:moveTo>
                <a:pt x="2576243" y="0"/>
              </a:moveTo>
              <a:lnTo>
                <a:pt x="2576243" y="401802"/>
              </a:lnTo>
              <a:lnTo>
                <a:pt x="0" y="401802"/>
              </a:lnTo>
              <a:lnTo>
                <a:pt x="0" y="589610"/>
              </a:lnTo>
            </a:path>
          </a:pathLst>
        </a:custGeom>
        <a:noFill/>
        <a:ln w="25400" cap="flat" cmpd="sng"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3C8BBE6D-E311-4656-B9CD-B2C77900770F}">
      <dsp:nvSpPr>
        <dsp:cNvPr id="0" name=""/>
        <dsp:cNvSpPr/>
      </dsp:nvSpPr>
      <dsp:spPr>
        <a:xfrm>
          <a:off x="2582126" y="234841"/>
          <a:ext cx="2027313" cy="1287344"/>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1F6A1719-E98C-4168-80D0-40C7B9A3DD46}">
      <dsp:nvSpPr>
        <dsp:cNvPr id="0" name=""/>
        <dsp:cNvSpPr/>
      </dsp:nvSpPr>
      <dsp:spPr>
        <a:xfrm>
          <a:off x="2807383" y="448835"/>
          <a:ext cx="2027313" cy="1287344"/>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ar-SA" sz="3600" b="1" kern="1200" dirty="0" smtClean="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فالمادة الثانية تقتضي :</a:t>
          </a:r>
          <a:endParaRPr lang="ar-SA" sz="3600" b="1" kern="1200" dirty="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2807383" y="448835"/>
        <a:ext cx="2027313" cy="1287344"/>
      </dsp:txXfrm>
    </dsp:sp>
    <dsp:sp modelId="{EE13ACBE-BA1B-4DA7-B967-086EBA54D4DF}">
      <dsp:nvSpPr>
        <dsp:cNvPr id="0" name=""/>
        <dsp:cNvSpPr/>
      </dsp:nvSpPr>
      <dsp:spPr>
        <a:xfrm>
          <a:off x="5883" y="2111796"/>
          <a:ext cx="2027313" cy="1287344"/>
        </a:xfrm>
        <a:prstGeom prst="roundRect">
          <a:avLst>
            <a:gd name="adj" fmla="val 1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0F69D225-8708-49BA-A0DB-4F5998D33636}">
      <dsp:nvSpPr>
        <dsp:cNvPr id="0" name=""/>
        <dsp:cNvSpPr/>
      </dsp:nvSpPr>
      <dsp:spPr>
        <a:xfrm>
          <a:off x="231140" y="2325790"/>
          <a:ext cx="2027313" cy="1287344"/>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ar-SA" sz="3600" b="1" kern="1200" dirty="0" smtClean="0">
              <a:solidFill>
                <a:srgbClr val="6600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النهي عن المخاطبة والنداء من بعيد .</a:t>
          </a:r>
          <a:endParaRPr lang="ar-SA" sz="3600" b="1" kern="1200" dirty="0">
            <a:solidFill>
              <a:srgbClr val="6600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231140" y="2325790"/>
        <a:ext cx="2027313" cy="1287344"/>
      </dsp:txXfrm>
    </dsp:sp>
    <dsp:sp modelId="{8B1A80B6-B87A-442D-A052-9CBA11B238B0}">
      <dsp:nvSpPr>
        <dsp:cNvPr id="0" name=""/>
        <dsp:cNvSpPr/>
      </dsp:nvSpPr>
      <dsp:spPr>
        <a:xfrm>
          <a:off x="2483710" y="2111796"/>
          <a:ext cx="2224145" cy="1287344"/>
        </a:xfrm>
        <a:prstGeom prst="roundRect">
          <a:avLst>
            <a:gd name="adj" fmla="val 1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70F3314B-9E7D-4BDE-91BC-A49756CBCC32}">
      <dsp:nvSpPr>
        <dsp:cNvPr id="0" name=""/>
        <dsp:cNvSpPr/>
      </dsp:nvSpPr>
      <dsp:spPr>
        <a:xfrm>
          <a:off x="2708967" y="2325790"/>
          <a:ext cx="2224145" cy="1287344"/>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ar-SA" sz="3600" b="1" kern="1200" dirty="0" smtClean="0">
              <a:solidFill>
                <a:srgbClr val="6600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عدم الجهر بالقول .</a:t>
          </a:r>
          <a:endParaRPr lang="ar-SA" sz="3600" b="1" kern="1200" dirty="0">
            <a:solidFill>
              <a:srgbClr val="6600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2708967" y="2325790"/>
        <a:ext cx="2224145" cy="1287344"/>
      </dsp:txXfrm>
    </dsp:sp>
    <dsp:sp modelId="{979A87BB-FF89-49CB-B4AE-E0F5D7304677}">
      <dsp:nvSpPr>
        <dsp:cNvPr id="0" name=""/>
        <dsp:cNvSpPr/>
      </dsp:nvSpPr>
      <dsp:spPr>
        <a:xfrm>
          <a:off x="5158370" y="2111796"/>
          <a:ext cx="2027313" cy="1287344"/>
        </a:xfrm>
        <a:prstGeom prst="roundRect">
          <a:avLst>
            <a:gd name="adj" fmla="val 1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A43A19AF-1CB0-45C7-A28B-C0C665061E0A}">
      <dsp:nvSpPr>
        <dsp:cNvPr id="0" name=""/>
        <dsp:cNvSpPr/>
      </dsp:nvSpPr>
      <dsp:spPr>
        <a:xfrm>
          <a:off x="5383627" y="2325790"/>
          <a:ext cx="2027313" cy="1287344"/>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ar-SA" sz="3600" b="1" kern="1200" dirty="0" smtClean="0">
              <a:solidFill>
                <a:srgbClr val="6600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خفض الصوت .</a:t>
          </a:r>
          <a:endParaRPr lang="ar-SA" sz="3600" b="1" kern="1200" dirty="0">
            <a:solidFill>
              <a:srgbClr val="6600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5383627" y="2325790"/>
        <a:ext cx="2027313" cy="1287344"/>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D4DF913-2781-4890-950A-8646319C1212}">
      <dsp:nvSpPr>
        <dsp:cNvPr id="0" name=""/>
        <dsp:cNvSpPr/>
      </dsp:nvSpPr>
      <dsp:spPr>
        <a:xfrm>
          <a:off x="5040546" y="1440157"/>
          <a:ext cx="3433903" cy="2796708"/>
        </a:xfrm>
        <a:prstGeom prst="roundRect">
          <a:avLst>
            <a:gd name="adj" fmla="val 10000"/>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SA" sz="3600" b="1" kern="1200" dirty="0" smtClean="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النداء الرابع :</a:t>
          </a:r>
        </a:p>
        <a:p>
          <a:pPr lvl="0" algn="ctr" defTabSz="1600200" rtl="1">
            <a:lnSpc>
              <a:spcPct val="90000"/>
            </a:lnSpc>
            <a:spcBef>
              <a:spcPct val="0"/>
            </a:spcBef>
            <a:spcAft>
              <a:spcPct val="35000"/>
            </a:spcAft>
          </a:pPr>
          <a:r>
            <a:rPr lang="ar-SA" sz="3600" b="1" kern="1200" dirty="0" smtClean="0">
              <a:solidFill>
                <a:schemeClr val="tx1">
                  <a:lumMod val="95000"/>
                  <a:lumOff val="5000"/>
                </a:schemeClr>
              </a:solidFill>
              <a:effectLst/>
              <a:latin typeface="Arabic Typesetting" panose="03020402040406030203" pitchFamily="66" charset="-78"/>
              <a:cs typeface="Arabic Typesetting" panose="03020402040406030203" pitchFamily="66" charset="-78"/>
            </a:rPr>
            <a:t>هذا النداء </a:t>
          </a:r>
          <a:r>
            <a:rPr lang="ar-SA" sz="3600" b="1" u="sng" kern="1200" dirty="0" smtClean="0">
              <a:solidFill>
                <a:srgbClr val="C00000"/>
              </a:solidFill>
              <a:effectLst/>
              <a:latin typeface="Arabic Typesetting" panose="03020402040406030203" pitchFamily="66" charset="-78"/>
              <a:cs typeface="Arabic Typesetting" panose="03020402040406030203" pitchFamily="66" charset="-78"/>
            </a:rPr>
            <a:t>خصّ لآداب عامة </a:t>
          </a:r>
          <a:r>
            <a:rPr lang="ar-SA" sz="3600" b="1" kern="1200" dirty="0" smtClean="0">
              <a:solidFill>
                <a:schemeClr val="tx1">
                  <a:lumMod val="95000"/>
                  <a:lumOff val="5000"/>
                </a:schemeClr>
              </a:solidFill>
              <a:effectLst/>
              <a:latin typeface="Arabic Typesetting" panose="03020402040406030203" pitchFamily="66" charset="-78"/>
              <a:cs typeface="Arabic Typesetting" panose="03020402040406030203" pitchFamily="66" charset="-78"/>
            </a:rPr>
            <a:t>يجب على كل المسلمين أن يتحلوا بها , وهي :</a:t>
          </a:r>
          <a:endParaRPr lang="ar-SA" sz="3600" b="1" kern="1200" dirty="0">
            <a:solidFill>
              <a:schemeClr val="tx1">
                <a:lumMod val="95000"/>
                <a:lumOff val="5000"/>
              </a:schemeClr>
            </a:solidFill>
            <a:effectLst/>
            <a:latin typeface="Arabic Typesetting" panose="03020402040406030203" pitchFamily="66" charset="-78"/>
            <a:cs typeface="Arabic Typesetting" panose="03020402040406030203" pitchFamily="66" charset="-78"/>
          </a:endParaRPr>
        </a:p>
      </dsp:txBody>
      <dsp:txXfrm>
        <a:off x="5040546" y="1440157"/>
        <a:ext cx="3433903" cy="2796708"/>
      </dsp:txXfrm>
    </dsp:sp>
    <dsp:sp modelId="{3DFFC401-914A-49C8-924F-5B097703D19D}">
      <dsp:nvSpPr>
        <dsp:cNvPr id="0" name=""/>
        <dsp:cNvSpPr/>
      </dsp:nvSpPr>
      <dsp:spPr>
        <a:xfrm rot="14134660">
          <a:off x="3167180" y="1824045"/>
          <a:ext cx="2393636" cy="54438"/>
        </a:xfrm>
        <a:custGeom>
          <a:avLst/>
          <a:gdLst/>
          <a:ahLst/>
          <a:cxnLst/>
          <a:rect l="0" t="0" r="0" b="0"/>
          <a:pathLst>
            <a:path>
              <a:moveTo>
                <a:pt x="0" y="27219"/>
              </a:moveTo>
              <a:lnTo>
                <a:pt x="2393636" y="27219"/>
              </a:lnTo>
            </a:path>
          </a:pathLst>
        </a:custGeom>
        <a:noFill/>
        <a:ln w="25400" cap="flat" cmpd="sng" algn="ctr">
          <a:solidFill>
            <a:schemeClr val="accent4">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600200" rtl="1">
            <a:lnSpc>
              <a:spcPct val="90000"/>
            </a:lnSpc>
            <a:spcBef>
              <a:spcPct val="0"/>
            </a:spcBef>
            <a:spcAft>
              <a:spcPct val="35000"/>
            </a:spcAft>
          </a:pPr>
          <a:endParaRPr lang="ar-SA" sz="3600" b="1" kern="1200">
            <a:solidFill>
              <a:schemeClr val="accent6">
                <a:lumMod val="50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rot="14134660">
        <a:off x="4304158" y="1791423"/>
        <a:ext cx="119681" cy="119681"/>
      </dsp:txXfrm>
    </dsp:sp>
    <dsp:sp modelId="{B4F7A291-DACC-48D2-9440-B8A9768905AC}">
      <dsp:nvSpPr>
        <dsp:cNvPr id="0" name=""/>
        <dsp:cNvSpPr/>
      </dsp:nvSpPr>
      <dsp:spPr>
        <a:xfrm>
          <a:off x="253547" y="5541"/>
          <a:ext cx="3433903" cy="1716951"/>
        </a:xfrm>
        <a:prstGeom prst="roundRect">
          <a:avLst>
            <a:gd name="adj" fmla="val 10000"/>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SA" sz="3600" b="1" u="sng" kern="1200"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النهي عن السخرية :</a:t>
          </a:r>
        </a:p>
        <a:p>
          <a:pPr lvl="0" algn="ctr" defTabSz="1600200" rtl="1">
            <a:lnSpc>
              <a:spcPct val="90000"/>
            </a:lnSpc>
            <a:spcBef>
              <a:spcPct val="0"/>
            </a:spcBef>
            <a:spcAft>
              <a:spcPct val="35000"/>
            </a:spcAft>
          </a:pPr>
          <a:r>
            <a:rPr lang="ar-SA" sz="3600" b="1" kern="1200" dirty="0" smtClean="0">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والسخرية من أشد الأدواء التي تفتك بالمجتمع .</a:t>
          </a:r>
          <a:endParaRPr lang="ar-SA" sz="3600" b="1" kern="1200" dirty="0">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253547" y="5541"/>
        <a:ext cx="3433903" cy="1716951"/>
      </dsp:txXfrm>
    </dsp:sp>
    <dsp:sp modelId="{0F7F1C79-32EA-4236-A83C-F65A135EE97B}">
      <dsp:nvSpPr>
        <dsp:cNvPr id="0" name=""/>
        <dsp:cNvSpPr/>
      </dsp:nvSpPr>
      <dsp:spPr>
        <a:xfrm rot="10800000">
          <a:off x="3687451" y="2811292"/>
          <a:ext cx="1353095" cy="54438"/>
        </a:xfrm>
        <a:custGeom>
          <a:avLst/>
          <a:gdLst/>
          <a:ahLst/>
          <a:cxnLst/>
          <a:rect l="0" t="0" r="0" b="0"/>
          <a:pathLst>
            <a:path>
              <a:moveTo>
                <a:pt x="0" y="27219"/>
              </a:moveTo>
              <a:lnTo>
                <a:pt x="1353095" y="27219"/>
              </a:lnTo>
            </a:path>
          </a:pathLst>
        </a:custGeom>
        <a:noFill/>
        <a:ln w="25400" cap="flat" cmpd="sng" algn="ctr">
          <a:solidFill>
            <a:schemeClr val="accent4">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600200" rtl="1">
            <a:lnSpc>
              <a:spcPct val="90000"/>
            </a:lnSpc>
            <a:spcBef>
              <a:spcPct val="0"/>
            </a:spcBef>
            <a:spcAft>
              <a:spcPct val="35000"/>
            </a:spcAft>
          </a:pPr>
          <a:endParaRPr lang="ar-SA" sz="3600" b="1" kern="1200">
            <a:solidFill>
              <a:schemeClr val="accent6">
                <a:lumMod val="50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rot="10800000">
        <a:off x="4330171" y="2804684"/>
        <a:ext cx="67654" cy="67654"/>
      </dsp:txXfrm>
    </dsp:sp>
    <dsp:sp modelId="{654B1C28-3B04-400E-A786-A1056DE791F8}">
      <dsp:nvSpPr>
        <dsp:cNvPr id="0" name=""/>
        <dsp:cNvSpPr/>
      </dsp:nvSpPr>
      <dsp:spPr>
        <a:xfrm>
          <a:off x="253547" y="1980036"/>
          <a:ext cx="3433903" cy="1716951"/>
        </a:xfrm>
        <a:prstGeom prst="roundRect">
          <a:avLst>
            <a:gd name="adj" fmla="val 10000"/>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SA" sz="3600" b="1" u="sng" kern="1200"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النهي عن اللمز :</a:t>
          </a:r>
        </a:p>
        <a:p>
          <a:pPr lvl="0" algn="ctr" defTabSz="1600200" rtl="1">
            <a:lnSpc>
              <a:spcPct val="90000"/>
            </a:lnSpc>
            <a:spcBef>
              <a:spcPct val="0"/>
            </a:spcBef>
            <a:spcAft>
              <a:spcPct val="35000"/>
            </a:spcAft>
          </a:pPr>
          <a:r>
            <a:rPr lang="ar-SA" sz="3600" b="1" kern="1200" dirty="0" smtClean="0">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واللمز : الطعن </a:t>
          </a:r>
          <a:endParaRPr lang="ar-SA" sz="3600" b="1" kern="1200" dirty="0">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253547" y="1980036"/>
        <a:ext cx="3433903" cy="1716951"/>
      </dsp:txXfrm>
    </dsp:sp>
    <dsp:sp modelId="{3EBB498A-1D59-4542-86EC-5220AACF7B5B}">
      <dsp:nvSpPr>
        <dsp:cNvPr id="0" name=""/>
        <dsp:cNvSpPr/>
      </dsp:nvSpPr>
      <dsp:spPr>
        <a:xfrm rot="7465340">
          <a:off x="3167180" y="3798539"/>
          <a:ext cx="2393636" cy="54438"/>
        </a:xfrm>
        <a:custGeom>
          <a:avLst/>
          <a:gdLst/>
          <a:ahLst/>
          <a:cxnLst/>
          <a:rect l="0" t="0" r="0" b="0"/>
          <a:pathLst>
            <a:path>
              <a:moveTo>
                <a:pt x="0" y="27219"/>
              </a:moveTo>
              <a:lnTo>
                <a:pt x="2393636" y="27219"/>
              </a:lnTo>
            </a:path>
          </a:pathLst>
        </a:custGeom>
        <a:noFill/>
        <a:ln w="25400" cap="flat" cmpd="sng" algn="ctr">
          <a:solidFill>
            <a:schemeClr val="accent4">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600200" rtl="1">
            <a:lnSpc>
              <a:spcPct val="90000"/>
            </a:lnSpc>
            <a:spcBef>
              <a:spcPct val="0"/>
            </a:spcBef>
            <a:spcAft>
              <a:spcPct val="35000"/>
            </a:spcAft>
          </a:pPr>
          <a:endParaRPr lang="ar-SA" sz="3600" b="1" kern="1200">
            <a:solidFill>
              <a:schemeClr val="accent6">
                <a:lumMod val="50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rot="7465340">
        <a:off x="4304158" y="3765918"/>
        <a:ext cx="119681" cy="119681"/>
      </dsp:txXfrm>
    </dsp:sp>
    <dsp:sp modelId="{A0458A98-43A5-41AB-95C3-562FB18C6740}">
      <dsp:nvSpPr>
        <dsp:cNvPr id="0" name=""/>
        <dsp:cNvSpPr/>
      </dsp:nvSpPr>
      <dsp:spPr>
        <a:xfrm>
          <a:off x="253547" y="3954530"/>
          <a:ext cx="3433903" cy="1716951"/>
        </a:xfrm>
        <a:prstGeom prst="roundRect">
          <a:avLst>
            <a:gd name="adj" fmla="val 10000"/>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SA" sz="3600" b="1" u="sng" kern="1200"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التنابز بالألقاب :</a:t>
          </a:r>
        </a:p>
        <a:p>
          <a:pPr lvl="0" algn="ctr" defTabSz="1600200" rtl="1">
            <a:lnSpc>
              <a:spcPct val="90000"/>
            </a:lnSpc>
            <a:spcBef>
              <a:spcPct val="0"/>
            </a:spcBef>
            <a:spcAft>
              <a:spcPct val="35000"/>
            </a:spcAft>
          </a:pPr>
          <a:r>
            <a:rPr lang="ar-SA" sz="3600" b="1" kern="1200" dirty="0" smtClean="0">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(الألقاب التي تطلق على بعض الناس لإيذائِهم , والتشهير بهم  ).</a:t>
          </a:r>
          <a:endParaRPr lang="ar-SA" sz="3600" b="1" kern="1200" dirty="0">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253547" y="3954530"/>
        <a:ext cx="3433903" cy="1716951"/>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0DC6AFE-EB06-4176-982E-6319205E111F}">
      <dsp:nvSpPr>
        <dsp:cNvPr id="0" name=""/>
        <dsp:cNvSpPr/>
      </dsp:nvSpPr>
      <dsp:spPr>
        <a:xfrm>
          <a:off x="786682" y="3174"/>
          <a:ext cx="6561741" cy="1295891"/>
        </a:xfrm>
        <a:prstGeom prst="roundRect">
          <a:avLst>
            <a:gd name="adj" fmla="val 10000"/>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55880" rIns="83820" bIns="55880" numCol="1" spcCol="1270" anchor="ctr" anchorCtr="0">
          <a:noAutofit/>
        </a:bodyPr>
        <a:lstStyle/>
        <a:p>
          <a:pPr lvl="0" algn="ctr" defTabSz="1955800" rtl="1">
            <a:lnSpc>
              <a:spcPct val="100000"/>
            </a:lnSpc>
            <a:spcBef>
              <a:spcPct val="0"/>
            </a:spcBef>
            <a:spcAft>
              <a:spcPts val="600"/>
            </a:spcAft>
          </a:pPr>
          <a:r>
            <a:rPr lang="ar-SA" sz="4400" b="1" kern="1200" dirty="0" smtClean="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النداء الخامس :</a:t>
          </a:r>
        </a:p>
        <a:p>
          <a:pPr lvl="0" algn="ctr" defTabSz="1955800" rtl="1">
            <a:lnSpc>
              <a:spcPct val="100000"/>
            </a:lnSpc>
            <a:spcBef>
              <a:spcPct val="0"/>
            </a:spcBef>
            <a:spcAft>
              <a:spcPts val="600"/>
            </a:spcAft>
          </a:pPr>
          <a:r>
            <a:rPr lang="ar-SA" sz="4000" b="1" kern="1200" dirty="0" smtClean="0">
              <a:solidFill>
                <a:schemeClr val="tx1">
                  <a:lumMod val="95000"/>
                  <a:lumOff val="5000"/>
                </a:schemeClr>
              </a:solidFill>
              <a:effectLst/>
              <a:latin typeface="Arabic Typesetting" panose="03020402040406030203" pitchFamily="66" charset="-78"/>
              <a:cs typeface="Arabic Typesetting" panose="03020402040406030203" pitchFamily="66" charset="-78"/>
            </a:rPr>
            <a:t>وفيه المادة الخامسة , وتتضمن </a:t>
          </a:r>
          <a:r>
            <a:rPr lang="ar-SA" sz="4000" b="1" u="sng" kern="1200" dirty="0" smtClean="0">
              <a:solidFill>
                <a:srgbClr val="C00000"/>
              </a:solidFill>
              <a:effectLst/>
              <a:latin typeface="Arabic Typesetting" panose="03020402040406030203" pitchFamily="66" charset="-78"/>
              <a:cs typeface="Arabic Typesetting" panose="03020402040406030203" pitchFamily="66" charset="-78"/>
            </a:rPr>
            <a:t>ثلاثة بنود </a:t>
          </a:r>
          <a:r>
            <a:rPr lang="ar-SA" sz="4000" b="1" kern="1200" dirty="0" smtClean="0">
              <a:solidFill>
                <a:schemeClr val="tx1">
                  <a:lumMod val="95000"/>
                  <a:lumOff val="5000"/>
                </a:schemeClr>
              </a:solidFill>
              <a:effectLst/>
              <a:latin typeface="Arabic Typesetting" panose="03020402040406030203" pitchFamily="66" charset="-78"/>
              <a:cs typeface="Arabic Typesetting" panose="03020402040406030203" pitchFamily="66" charset="-78"/>
            </a:rPr>
            <a:t>, هي :</a:t>
          </a:r>
          <a:endParaRPr lang="ar-SA" sz="4000" b="1" kern="1200" dirty="0">
            <a:solidFill>
              <a:schemeClr val="tx1">
                <a:lumMod val="95000"/>
                <a:lumOff val="5000"/>
              </a:schemeClr>
            </a:solidFill>
            <a:effectLst/>
            <a:latin typeface="Arabic Typesetting" panose="03020402040406030203" pitchFamily="66" charset="-78"/>
            <a:cs typeface="Arabic Typesetting" panose="03020402040406030203" pitchFamily="66" charset="-78"/>
          </a:endParaRPr>
        </a:p>
      </dsp:txBody>
      <dsp:txXfrm>
        <a:off x="786682" y="3174"/>
        <a:ext cx="6561741" cy="1295891"/>
      </dsp:txXfrm>
    </dsp:sp>
    <dsp:sp modelId="{EE36FC12-4F77-4EEE-BFB2-81B39305B2A4}">
      <dsp:nvSpPr>
        <dsp:cNvPr id="0" name=""/>
        <dsp:cNvSpPr/>
      </dsp:nvSpPr>
      <dsp:spPr>
        <a:xfrm>
          <a:off x="1442857" y="1299066"/>
          <a:ext cx="656174" cy="969998"/>
        </a:xfrm>
        <a:custGeom>
          <a:avLst/>
          <a:gdLst/>
          <a:ahLst/>
          <a:cxnLst/>
          <a:rect l="0" t="0" r="0" b="0"/>
          <a:pathLst>
            <a:path>
              <a:moveTo>
                <a:pt x="0" y="0"/>
              </a:moveTo>
              <a:lnTo>
                <a:pt x="0" y="969998"/>
              </a:lnTo>
              <a:lnTo>
                <a:pt x="656174" y="969998"/>
              </a:lnTo>
            </a:path>
          </a:pathLst>
        </a:custGeom>
        <a:noFill/>
        <a:ln w="25400" cap="flat" cmpd="sng" algn="ctr">
          <a:solidFill>
            <a:schemeClr val="accent2">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15E3A13B-A454-41E3-B73D-F1FBDAF3B6A8}">
      <dsp:nvSpPr>
        <dsp:cNvPr id="0" name=""/>
        <dsp:cNvSpPr/>
      </dsp:nvSpPr>
      <dsp:spPr>
        <a:xfrm>
          <a:off x="2099031" y="1622398"/>
          <a:ext cx="5822763" cy="1293331"/>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76200" tIns="50800" rIns="76200" bIns="50800" numCol="1" spcCol="1270" anchor="ctr" anchorCtr="0">
          <a:noAutofit/>
        </a:bodyPr>
        <a:lstStyle/>
        <a:p>
          <a:pPr lvl="0" algn="ctr" defTabSz="1778000" rtl="1">
            <a:lnSpc>
              <a:spcPct val="90000"/>
            </a:lnSpc>
            <a:spcBef>
              <a:spcPct val="0"/>
            </a:spcBef>
            <a:spcAft>
              <a:spcPct val="35000"/>
            </a:spcAft>
          </a:pPr>
          <a:r>
            <a:rPr lang="ar-SA" sz="4000" b="1" kern="1200" dirty="0" smtClean="0">
              <a:solidFill>
                <a:srgbClr val="006A68"/>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تجنب الظن السيء                               </a:t>
          </a:r>
          <a:r>
            <a:rPr lang="ar-SA" sz="3600" b="1" kern="1200" dirty="0" smtClean="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ونتيجته أن يأثم فاعله .</a:t>
          </a:r>
          <a:endParaRPr lang="ar-SA" sz="3600" b="1" kern="1200" dirty="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2099031" y="1622398"/>
        <a:ext cx="5822763" cy="1293331"/>
      </dsp:txXfrm>
    </dsp:sp>
    <dsp:sp modelId="{4FBF9F6E-12D2-4DCD-A369-AA326C427FEE}">
      <dsp:nvSpPr>
        <dsp:cNvPr id="0" name=""/>
        <dsp:cNvSpPr/>
      </dsp:nvSpPr>
      <dsp:spPr>
        <a:xfrm>
          <a:off x="1442857" y="1299066"/>
          <a:ext cx="656174" cy="2586662"/>
        </a:xfrm>
        <a:custGeom>
          <a:avLst/>
          <a:gdLst/>
          <a:ahLst/>
          <a:cxnLst/>
          <a:rect l="0" t="0" r="0" b="0"/>
          <a:pathLst>
            <a:path>
              <a:moveTo>
                <a:pt x="0" y="0"/>
              </a:moveTo>
              <a:lnTo>
                <a:pt x="0" y="2586662"/>
              </a:lnTo>
              <a:lnTo>
                <a:pt x="656174" y="2586662"/>
              </a:lnTo>
            </a:path>
          </a:pathLst>
        </a:custGeom>
        <a:noFill/>
        <a:ln w="25400" cap="flat" cmpd="sng" algn="ctr">
          <a:solidFill>
            <a:schemeClr val="accent2">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75D75E91-CAF6-4028-A66A-CE35304FEDFC}">
      <dsp:nvSpPr>
        <dsp:cNvPr id="0" name=""/>
        <dsp:cNvSpPr/>
      </dsp:nvSpPr>
      <dsp:spPr>
        <a:xfrm>
          <a:off x="2099031" y="3239062"/>
          <a:ext cx="5827253" cy="1293331"/>
        </a:xfrm>
        <a:prstGeom prst="roundRect">
          <a:avLst>
            <a:gd name="adj" fmla="val 10000"/>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76200" tIns="50800" rIns="76200" bIns="50800" numCol="1" spcCol="1270" anchor="ctr" anchorCtr="0">
          <a:noAutofit/>
        </a:bodyPr>
        <a:lstStyle/>
        <a:p>
          <a:pPr lvl="0" algn="ctr" defTabSz="1778000" rtl="1">
            <a:lnSpc>
              <a:spcPct val="90000"/>
            </a:lnSpc>
            <a:spcBef>
              <a:spcPct val="0"/>
            </a:spcBef>
            <a:spcAft>
              <a:spcPct val="35000"/>
            </a:spcAft>
          </a:pPr>
          <a:r>
            <a:rPr lang="ar-SA" sz="4000" b="1" kern="1200" dirty="0" smtClean="0">
              <a:solidFill>
                <a:srgbClr val="006A68"/>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النهي عن التجسس</a:t>
          </a:r>
          <a:r>
            <a:rPr lang="ar-SA" sz="3600" b="1" kern="1200" dirty="0" smtClean="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فإنّ تتبع عيوب الناس ,هو من الأفعال الدنيئة التي لا تليق بالمؤمن .</a:t>
          </a:r>
          <a:endParaRPr lang="ar-SA" sz="3600" b="1" kern="1200" dirty="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2099031" y="3239062"/>
        <a:ext cx="5827253" cy="1293331"/>
      </dsp:txXfrm>
    </dsp:sp>
    <dsp:sp modelId="{C1B81714-44B1-4816-A8BD-4B2560C74671}">
      <dsp:nvSpPr>
        <dsp:cNvPr id="0" name=""/>
        <dsp:cNvSpPr/>
      </dsp:nvSpPr>
      <dsp:spPr>
        <a:xfrm>
          <a:off x="1442857" y="1299066"/>
          <a:ext cx="656174" cy="4203326"/>
        </a:xfrm>
        <a:custGeom>
          <a:avLst/>
          <a:gdLst/>
          <a:ahLst/>
          <a:cxnLst/>
          <a:rect l="0" t="0" r="0" b="0"/>
          <a:pathLst>
            <a:path>
              <a:moveTo>
                <a:pt x="0" y="0"/>
              </a:moveTo>
              <a:lnTo>
                <a:pt x="0" y="4203326"/>
              </a:lnTo>
              <a:lnTo>
                <a:pt x="656174" y="4203326"/>
              </a:lnTo>
            </a:path>
          </a:pathLst>
        </a:custGeom>
        <a:noFill/>
        <a:ln w="25400" cap="flat" cmpd="sng" algn="ctr">
          <a:solidFill>
            <a:schemeClr val="accent2">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15CEA85E-4DC1-48D6-95D4-69F7C3AE7F2F}">
      <dsp:nvSpPr>
        <dsp:cNvPr id="0" name=""/>
        <dsp:cNvSpPr/>
      </dsp:nvSpPr>
      <dsp:spPr>
        <a:xfrm>
          <a:off x="2099031" y="4855726"/>
          <a:ext cx="5822742" cy="1293331"/>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76200" tIns="50800" rIns="76200" bIns="50800" numCol="1" spcCol="1270" anchor="ctr" anchorCtr="0">
          <a:noAutofit/>
        </a:bodyPr>
        <a:lstStyle/>
        <a:p>
          <a:pPr lvl="0" algn="ctr" defTabSz="1778000" rtl="1">
            <a:lnSpc>
              <a:spcPct val="90000"/>
            </a:lnSpc>
            <a:spcBef>
              <a:spcPct val="0"/>
            </a:spcBef>
            <a:spcAft>
              <a:spcPct val="35000"/>
            </a:spcAft>
          </a:pPr>
          <a:r>
            <a:rPr lang="ar-SA" sz="4000" b="1" kern="1200" dirty="0" smtClean="0">
              <a:solidFill>
                <a:srgbClr val="006A68"/>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النهي عن الغيبة                                                     </a:t>
          </a:r>
          <a:r>
            <a:rPr lang="ar-SA" sz="3600" b="1" u="sng" kern="1200"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والغيبة أخت النميمة وقرينة التجسس </a:t>
          </a:r>
          <a:r>
            <a:rPr lang="ar-SA" sz="3600" b="1" kern="1200" dirty="0" smtClean="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وسوء الظن , وكلها آفات تنخر جسد المجتمع .</a:t>
          </a:r>
          <a:endParaRPr lang="ar-SA" sz="3600" b="1" kern="1200" dirty="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2099031" y="4855726"/>
        <a:ext cx="5822742" cy="1293331"/>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4874CED-520C-4898-89B7-74F950148B84}">
      <dsp:nvSpPr>
        <dsp:cNvPr id="0" name=""/>
        <dsp:cNvSpPr/>
      </dsp:nvSpPr>
      <dsp:spPr>
        <a:xfrm>
          <a:off x="3204478" y="1809324"/>
          <a:ext cx="2159995" cy="2159995"/>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1280" tIns="81280" rIns="81280" bIns="81280" numCol="1" spcCol="1270" anchor="ctr" anchorCtr="0">
          <a:noAutofit/>
        </a:bodyPr>
        <a:lstStyle/>
        <a:p>
          <a:pPr lvl="0" algn="ctr" defTabSz="1422400" rtl="1">
            <a:lnSpc>
              <a:spcPct val="90000"/>
            </a:lnSpc>
            <a:spcBef>
              <a:spcPct val="0"/>
            </a:spcBef>
            <a:spcAft>
              <a:spcPct val="35000"/>
            </a:spcAft>
          </a:pPr>
          <a:r>
            <a:rPr lang="ar-SA" sz="3200" b="1" kern="1200"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 يعرّف الله عز وجل عباده المؤمنين , ويبيّن عن الصفات التي يتصفون بها , وهي :</a:t>
          </a:r>
          <a:endParaRPr lang="ar-SA" sz="3200" b="1" kern="1200"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3204478" y="1809324"/>
        <a:ext cx="2159995" cy="2159995"/>
      </dsp:txXfrm>
    </dsp:sp>
    <dsp:sp modelId="{647E1B13-2352-4EF8-8FF8-2567B7DC7E2D}">
      <dsp:nvSpPr>
        <dsp:cNvPr id="0" name=""/>
        <dsp:cNvSpPr/>
      </dsp:nvSpPr>
      <dsp:spPr>
        <a:xfrm rot="16085492">
          <a:off x="4115790" y="1680974"/>
          <a:ext cx="256843" cy="0"/>
        </a:xfrm>
        <a:custGeom>
          <a:avLst/>
          <a:gdLst/>
          <a:ahLst/>
          <a:cxnLst/>
          <a:rect l="0" t="0" r="0" b="0"/>
          <a:pathLst>
            <a:path>
              <a:moveTo>
                <a:pt x="0" y="0"/>
              </a:moveTo>
              <a:lnTo>
                <a:pt x="256843" y="0"/>
              </a:lnTo>
            </a:path>
          </a:pathLst>
        </a:custGeom>
        <a:noFill/>
        <a:ln w="25400" cap="flat" cmpd="sng"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1C38E5D6-841B-4D16-BA7A-87052414F1AD}">
      <dsp:nvSpPr>
        <dsp:cNvPr id="0" name=""/>
        <dsp:cNvSpPr/>
      </dsp:nvSpPr>
      <dsp:spPr>
        <a:xfrm>
          <a:off x="3006343" y="-103376"/>
          <a:ext cx="2412004" cy="1656000"/>
        </a:xfrm>
        <a:prstGeom prst="roundRect">
          <a:avLst/>
        </a:prstGeom>
        <a:gradFill rotWithShape="0">
          <a:gsLst>
            <a:gs pos="0">
              <a:schemeClr val="accent3">
                <a:hueOff val="3750088"/>
                <a:satOff val="-5627"/>
                <a:lumOff val="-915"/>
                <a:alphaOff val="0"/>
                <a:shade val="51000"/>
                <a:satMod val="130000"/>
              </a:schemeClr>
            </a:gs>
            <a:gs pos="80000">
              <a:schemeClr val="accent3">
                <a:hueOff val="3750088"/>
                <a:satOff val="-5627"/>
                <a:lumOff val="-915"/>
                <a:alphaOff val="0"/>
                <a:shade val="93000"/>
                <a:satMod val="130000"/>
              </a:schemeClr>
            </a:gs>
            <a:gs pos="100000">
              <a:schemeClr val="accent3">
                <a:hueOff val="3750088"/>
                <a:satOff val="-5627"/>
                <a:lumOff val="-91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600200" rtl="1">
            <a:lnSpc>
              <a:spcPct val="90000"/>
            </a:lnSpc>
            <a:spcBef>
              <a:spcPct val="0"/>
            </a:spcBef>
            <a:spcAft>
              <a:spcPct val="35000"/>
            </a:spcAft>
          </a:pPr>
          <a:r>
            <a:rPr lang="ar-SA" sz="3600" b="1" kern="1200" dirty="0" smtClean="0">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الإيمان بالله ورسوله .</a:t>
          </a:r>
          <a:endParaRPr lang="ar-SA" sz="3600" b="1" kern="1200" dirty="0">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3006343" y="-103376"/>
        <a:ext cx="2412004" cy="1656000"/>
      </dsp:txXfrm>
    </dsp:sp>
    <dsp:sp modelId="{F2A01A8B-AE64-42D8-98A4-7B2B66B62998}">
      <dsp:nvSpPr>
        <dsp:cNvPr id="0" name=""/>
        <dsp:cNvSpPr/>
      </dsp:nvSpPr>
      <dsp:spPr>
        <a:xfrm rot="1114270">
          <a:off x="5342707" y="3385303"/>
          <a:ext cx="836005" cy="0"/>
        </a:xfrm>
        <a:custGeom>
          <a:avLst/>
          <a:gdLst/>
          <a:ahLst/>
          <a:cxnLst/>
          <a:rect l="0" t="0" r="0" b="0"/>
          <a:pathLst>
            <a:path>
              <a:moveTo>
                <a:pt x="0" y="0"/>
              </a:moveTo>
              <a:lnTo>
                <a:pt x="836005" y="0"/>
              </a:lnTo>
            </a:path>
          </a:pathLst>
        </a:custGeom>
        <a:noFill/>
        <a:ln w="25400" cap="flat" cmpd="sng"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DB42CB9-1011-4BBC-B153-3B13BB94D678}">
      <dsp:nvSpPr>
        <dsp:cNvPr id="0" name=""/>
        <dsp:cNvSpPr/>
      </dsp:nvSpPr>
      <dsp:spPr>
        <a:xfrm>
          <a:off x="6156947" y="3096331"/>
          <a:ext cx="2412004" cy="1654574"/>
        </a:xfrm>
        <a:prstGeom prst="roundRect">
          <a:avLst/>
        </a:prstGeom>
        <a:gradFill rotWithShape="0">
          <a:gsLst>
            <a:gs pos="0">
              <a:schemeClr val="accent3">
                <a:hueOff val="7500176"/>
                <a:satOff val="-11253"/>
                <a:lumOff val="-1830"/>
                <a:alphaOff val="0"/>
                <a:shade val="51000"/>
                <a:satMod val="130000"/>
              </a:schemeClr>
            </a:gs>
            <a:gs pos="80000">
              <a:schemeClr val="accent3">
                <a:hueOff val="7500176"/>
                <a:satOff val="-11253"/>
                <a:lumOff val="-1830"/>
                <a:alphaOff val="0"/>
                <a:shade val="93000"/>
                <a:satMod val="130000"/>
              </a:schemeClr>
            </a:gs>
            <a:gs pos="100000">
              <a:schemeClr val="accent3">
                <a:hueOff val="7500176"/>
                <a:satOff val="-11253"/>
                <a:lumOff val="-183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600200" rtl="1">
            <a:lnSpc>
              <a:spcPct val="90000"/>
            </a:lnSpc>
            <a:spcBef>
              <a:spcPct val="0"/>
            </a:spcBef>
            <a:spcAft>
              <a:spcPct val="35000"/>
            </a:spcAft>
          </a:pPr>
          <a:r>
            <a:rPr lang="ar-SA" sz="3600" b="1" kern="1200" dirty="0" smtClean="0">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الخلوص التام من الريبة والشك .</a:t>
          </a:r>
          <a:endParaRPr lang="ar-SA" sz="3600" b="1" kern="1200" dirty="0">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6156947" y="3096331"/>
        <a:ext cx="2412004" cy="1654574"/>
      </dsp:txXfrm>
    </dsp:sp>
    <dsp:sp modelId="{424E83DE-9607-417A-AD65-96E5CFA57CF6}">
      <dsp:nvSpPr>
        <dsp:cNvPr id="0" name=""/>
        <dsp:cNvSpPr/>
      </dsp:nvSpPr>
      <dsp:spPr>
        <a:xfrm rot="9637741">
          <a:off x="2388227" y="3408346"/>
          <a:ext cx="840026" cy="0"/>
        </a:xfrm>
        <a:custGeom>
          <a:avLst/>
          <a:gdLst/>
          <a:ahLst/>
          <a:cxnLst/>
          <a:rect l="0" t="0" r="0" b="0"/>
          <a:pathLst>
            <a:path>
              <a:moveTo>
                <a:pt x="0" y="0"/>
              </a:moveTo>
              <a:lnTo>
                <a:pt x="840026" y="0"/>
              </a:lnTo>
            </a:path>
          </a:pathLst>
        </a:custGeom>
        <a:noFill/>
        <a:ln w="25400" cap="flat" cmpd="sng"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602E1766-95EB-48AA-9629-A1E27025A2C8}">
      <dsp:nvSpPr>
        <dsp:cNvPr id="0" name=""/>
        <dsp:cNvSpPr/>
      </dsp:nvSpPr>
      <dsp:spPr>
        <a:xfrm>
          <a:off x="0" y="3143672"/>
          <a:ext cx="2412004" cy="1656000"/>
        </a:xfrm>
        <a:prstGeom prst="roundRect">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600200" rtl="1">
            <a:lnSpc>
              <a:spcPct val="90000"/>
            </a:lnSpc>
            <a:spcBef>
              <a:spcPct val="0"/>
            </a:spcBef>
            <a:spcAft>
              <a:spcPct val="35000"/>
            </a:spcAft>
          </a:pPr>
          <a:r>
            <a:rPr lang="ar-SA" sz="3600" b="1" kern="1200" dirty="0" smtClean="0">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الجهاد بالنفس والمال .</a:t>
          </a:r>
          <a:endParaRPr lang="ar-SA" sz="3600" b="1" kern="1200" dirty="0">
            <a:solidFill>
              <a:srgbClr val="3333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0" y="3143672"/>
        <a:ext cx="2412004" cy="1656000"/>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DE699D2-1ADC-4EE5-98F8-EF6CE81B02D1}">
      <dsp:nvSpPr>
        <dsp:cNvPr id="0" name=""/>
        <dsp:cNvSpPr/>
      </dsp:nvSpPr>
      <dsp:spPr>
        <a:xfrm rot="16200000">
          <a:off x="414045" y="-414045"/>
          <a:ext cx="2736304" cy="3564396"/>
        </a:xfrm>
        <a:prstGeom prst="round1Rect">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lvl="0" algn="ctr" defTabSz="1600200" rtl="1">
            <a:lnSpc>
              <a:spcPct val="90000"/>
            </a:lnSpc>
            <a:spcBef>
              <a:spcPct val="0"/>
            </a:spcBef>
            <a:spcAft>
              <a:spcPct val="35000"/>
            </a:spcAft>
          </a:pPr>
          <a:r>
            <a:rPr lang="ar-SA" sz="3600" b="1" kern="1200" smtClean="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الأدب في خفض الصوت في حضرة النبي الكريم صلى الله عليه وسلم .</a:t>
          </a:r>
          <a:endParaRPr lang="ar-SA" sz="3600" b="1" kern="1200" dirty="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rot="16200000">
        <a:off x="756083" y="-756083"/>
        <a:ext cx="2052228" cy="3564396"/>
      </dsp:txXfrm>
    </dsp:sp>
    <dsp:sp modelId="{6809B816-B645-4965-A1B4-A7A0B47A4477}">
      <dsp:nvSpPr>
        <dsp:cNvPr id="0" name=""/>
        <dsp:cNvSpPr/>
      </dsp:nvSpPr>
      <dsp:spPr>
        <a:xfrm>
          <a:off x="3564396" y="0"/>
          <a:ext cx="3564396" cy="2736304"/>
        </a:xfrm>
        <a:prstGeom prst="round1Rect">
          <a:avLst/>
        </a:prstGeom>
        <a:solidFill>
          <a:schemeClr val="accent4">
            <a:hueOff val="-1488257"/>
            <a:satOff val="8966"/>
            <a:lumOff val="719"/>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lvl="0" algn="ctr" defTabSz="1600200" rtl="1">
            <a:lnSpc>
              <a:spcPct val="90000"/>
            </a:lnSpc>
            <a:spcBef>
              <a:spcPct val="0"/>
            </a:spcBef>
            <a:spcAft>
              <a:spcPct val="35000"/>
            </a:spcAft>
          </a:pPr>
          <a:r>
            <a:rPr lang="ar-SA" sz="3600" b="1" kern="1200" dirty="0" smtClean="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التزام المؤمن بعد التقديم.</a:t>
          </a:r>
          <a:endParaRPr lang="ar-SA" sz="3600" b="1" kern="1200" dirty="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3564396" y="0"/>
        <a:ext cx="3564396" cy="2052228"/>
      </dsp:txXfrm>
    </dsp:sp>
    <dsp:sp modelId="{143083EB-9768-4E3C-B746-783E6A1BACF7}">
      <dsp:nvSpPr>
        <dsp:cNvPr id="0" name=""/>
        <dsp:cNvSpPr/>
      </dsp:nvSpPr>
      <dsp:spPr>
        <a:xfrm rot="10800000">
          <a:off x="0" y="2736304"/>
          <a:ext cx="3564396" cy="2736304"/>
        </a:xfrm>
        <a:prstGeom prst="round1Rect">
          <a:avLst/>
        </a:prstGeom>
        <a:solidFill>
          <a:schemeClr val="accent4">
            <a:hueOff val="-2976513"/>
            <a:satOff val="17933"/>
            <a:lumOff val="1437"/>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lvl="0" algn="ctr" defTabSz="1600200" rtl="1">
            <a:lnSpc>
              <a:spcPct val="90000"/>
            </a:lnSpc>
            <a:spcBef>
              <a:spcPct val="0"/>
            </a:spcBef>
            <a:spcAft>
              <a:spcPct val="35000"/>
            </a:spcAft>
          </a:pPr>
          <a:r>
            <a:rPr lang="ar-SA" sz="3600" b="1" kern="1200" smtClean="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اجتناب السخرية , واللمز ,والتنابز بالألقاب .</a:t>
          </a:r>
          <a:endParaRPr lang="ar-SA" sz="3600" b="1" kern="1200" dirty="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rot="10800000">
        <a:off x="0" y="3420380"/>
        <a:ext cx="3564396" cy="2052228"/>
      </dsp:txXfrm>
    </dsp:sp>
    <dsp:sp modelId="{2C3A4965-1B37-48CB-97BE-122924B3C048}">
      <dsp:nvSpPr>
        <dsp:cNvPr id="0" name=""/>
        <dsp:cNvSpPr/>
      </dsp:nvSpPr>
      <dsp:spPr>
        <a:xfrm rot="5400000">
          <a:off x="3978442" y="2322258"/>
          <a:ext cx="2736304" cy="3564396"/>
        </a:xfrm>
        <a:prstGeom prst="round1Rect">
          <a:avLst/>
        </a:prstGeom>
        <a:solidFill>
          <a:schemeClr val="accent4">
            <a:hueOff val="-4464770"/>
            <a:satOff val="26899"/>
            <a:lumOff val="2156"/>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lvl="0" algn="ctr" defTabSz="1600200" rtl="1">
            <a:lnSpc>
              <a:spcPct val="90000"/>
            </a:lnSpc>
            <a:spcBef>
              <a:spcPct val="0"/>
            </a:spcBef>
            <a:spcAft>
              <a:spcPct val="35000"/>
            </a:spcAft>
          </a:pPr>
          <a:r>
            <a:rPr lang="ar-SA" sz="3600" b="1" kern="1200" smtClean="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العمل على الإصلاح بين المختلفين.</a:t>
          </a:r>
          <a:endParaRPr lang="ar-SA" sz="3600" b="1" kern="1200" dirty="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rot="5400000">
        <a:off x="4320479" y="2664296"/>
        <a:ext cx="2052228" cy="3564396"/>
      </dsp:txXfrm>
    </dsp:sp>
    <dsp:sp modelId="{CBC5D0F4-CC41-4045-91A1-A9DFA88B89AD}">
      <dsp:nvSpPr>
        <dsp:cNvPr id="0" name=""/>
        <dsp:cNvSpPr/>
      </dsp:nvSpPr>
      <dsp:spPr>
        <a:xfrm>
          <a:off x="2138641" y="1668475"/>
          <a:ext cx="2851509" cy="2135657"/>
        </a:xfrm>
        <a:prstGeom prst="roundRect">
          <a:avLst/>
        </a:prstGeom>
        <a:solidFill>
          <a:schemeClr val="accent4">
            <a:tint val="40000"/>
            <a:hueOff val="0"/>
            <a:satOff val="0"/>
            <a:lumOff val="0"/>
            <a:alphaOff val="0"/>
          </a:schemeClr>
        </a:solidFill>
        <a:ln>
          <a:noFill/>
        </a:ln>
        <a:effectLst/>
        <a:scene3d>
          <a:camera prst="orthographicFront"/>
          <a:lightRig rig="chilly" dir="t"/>
        </a:scene3d>
        <a:sp3d z="12700" extrusionH="1700" prstMaterial="translucentPowder">
          <a:bevelT w="25400" h="6350" prst="softRound"/>
          <a:bevelB w="0" h="0" prst="convex"/>
        </a:sp3d>
      </dsp:spPr>
      <dsp:style>
        <a:lnRef idx="0">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rtl="1">
            <a:lnSpc>
              <a:spcPct val="90000"/>
            </a:lnSpc>
            <a:spcBef>
              <a:spcPct val="0"/>
            </a:spcBef>
            <a:spcAft>
              <a:spcPct val="35000"/>
            </a:spcAft>
          </a:pPr>
          <a:r>
            <a:rPr lang="ar-SA" sz="3600" b="1" kern="1200" dirty="0" err="1" smtClean="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لوازم </a:t>
          </a:r>
          <a:r>
            <a:rPr lang="ar-SA" sz="3600" b="1" kern="1200" dirty="0" smtClean="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sz="3600" b="1" kern="1200" dirty="0" err="1" smtClean="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أسس </a:t>
          </a:r>
          <a:r>
            <a:rPr lang="ar-SA" sz="3600" b="1" kern="1200" dirty="0" smtClean="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التقوى في هذه السورة تظهر عقب هذه النداءات </a:t>
          </a:r>
          <a:r>
            <a:rPr lang="ar-SA" sz="3600" b="1" kern="1200" dirty="0" err="1" smtClean="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الستة </a:t>
          </a:r>
          <a:r>
            <a:rPr lang="ar-SA" sz="3600" b="1" kern="1200" dirty="0" smtClean="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sz="3600" b="1" kern="1200" dirty="0" err="1" smtClean="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وأولها:</a:t>
          </a:r>
          <a:r>
            <a:rPr lang="ar-SA" sz="3600" b="1" kern="1200" dirty="0" smtClean="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endParaRPr lang="ar-SA" sz="3600" b="1" kern="1200" dirty="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2138641" y="1668475"/>
        <a:ext cx="2851509" cy="2135657"/>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E57772B-81F2-448E-A837-C882CE4C25BB}">
      <dsp:nvSpPr>
        <dsp:cNvPr id="0" name=""/>
        <dsp:cNvSpPr/>
      </dsp:nvSpPr>
      <dsp:spPr>
        <a:xfrm>
          <a:off x="94631" y="478115"/>
          <a:ext cx="5481042" cy="4982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b" anchorCtr="0">
          <a:noAutofit/>
        </a:bodyPr>
        <a:lstStyle/>
        <a:p>
          <a:pPr lvl="0" algn="ctr" defTabSz="1778000" rtl="1">
            <a:lnSpc>
              <a:spcPct val="90000"/>
            </a:lnSpc>
            <a:spcBef>
              <a:spcPct val="0"/>
            </a:spcBef>
            <a:spcAft>
              <a:spcPct val="35000"/>
            </a:spcAft>
          </a:pPr>
          <a:r>
            <a:rPr lang="ar-SA" sz="4000" b="1" kern="1200" dirty="0" smtClean="0">
              <a:solidFill>
                <a:srgbClr val="00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أساليب التعبير في هذه السورة:</a:t>
          </a:r>
          <a:endParaRPr lang="ar-SA" sz="4000" b="1" kern="1200" dirty="0">
            <a:solidFill>
              <a:srgbClr val="00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94631" y="478115"/>
        <a:ext cx="5481042" cy="498276"/>
      </dsp:txXfrm>
    </dsp:sp>
    <dsp:sp modelId="{76BEC0D1-17ED-41DF-B3C5-99FB16228C4E}">
      <dsp:nvSpPr>
        <dsp:cNvPr id="0" name=""/>
        <dsp:cNvSpPr/>
      </dsp:nvSpPr>
      <dsp:spPr>
        <a:xfrm>
          <a:off x="94631" y="976391"/>
          <a:ext cx="1282563" cy="1015007"/>
        </a:xfrm>
        <a:prstGeom prst="chevron">
          <a:avLst>
            <a:gd name="adj" fmla="val 7061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42140679-7C64-4A3D-8578-378519765D6D}">
      <dsp:nvSpPr>
        <dsp:cNvPr id="0" name=""/>
        <dsp:cNvSpPr/>
      </dsp:nvSpPr>
      <dsp:spPr>
        <a:xfrm>
          <a:off x="865022" y="976391"/>
          <a:ext cx="1282563" cy="1015007"/>
        </a:xfrm>
        <a:prstGeom prst="chevron">
          <a:avLst>
            <a:gd name="adj" fmla="val 70610"/>
          </a:avLst>
        </a:prstGeom>
        <a:gradFill rotWithShape="0">
          <a:gsLst>
            <a:gs pos="0">
              <a:schemeClr val="accent3">
                <a:hueOff val="865405"/>
                <a:satOff val="-1298"/>
                <a:lumOff val="-211"/>
                <a:alphaOff val="0"/>
                <a:shade val="51000"/>
                <a:satMod val="130000"/>
              </a:schemeClr>
            </a:gs>
            <a:gs pos="80000">
              <a:schemeClr val="accent3">
                <a:hueOff val="865405"/>
                <a:satOff val="-1298"/>
                <a:lumOff val="-211"/>
                <a:alphaOff val="0"/>
                <a:shade val="93000"/>
                <a:satMod val="130000"/>
              </a:schemeClr>
            </a:gs>
            <a:gs pos="100000">
              <a:schemeClr val="accent3">
                <a:hueOff val="865405"/>
                <a:satOff val="-1298"/>
                <a:lumOff val="-211"/>
                <a:alphaOff val="0"/>
                <a:shade val="94000"/>
                <a:satMod val="135000"/>
              </a:schemeClr>
            </a:gs>
          </a:gsLst>
          <a:lin ang="16200000" scaled="0"/>
        </a:gradFill>
        <a:ln w="9525" cap="flat" cmpd="sng" algn="ctr">
          <a:solidFill>
            <a:schemeClr val="accent3">
              <a:hueOff val="865405"/>
              <a:satOff val="-1298"/>
              <a:lumOff val="-211"/>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7A54924A-AC7C-4EC6-8F32-F7BC8FA7179C}">
      <dsp:nvSpPr>
        <dsp:cNvPr id="0" name=""/>
        <dsp:cNvSpPr/>
      </dsp:nvSpPr>
      <dsp:spPr>
        <a:xfrm>
          <a:off x="1636022" y="976391"/>
          <a:ext cx="1282563" cy="1015007"/>
        </a:xfrm>
        <a:prstGeom prst="chevron">
          <a:avLst>
            <a:gd name="adj" fmla="val 70610"/>
          </a:avLst>
        </a:prstGeom>
        <a:gradFill rotWithShape="0">
          <a:gsLst>
            <a:gs pos="0">
              <a:schemeClr val="accent3">
                <a:hueOff val="1730810"/>
                <a:satOff val="-2597"/>
                <a:lumOff val="-422"/>
                <a:alphaOff val="0"/>
                <a:shade val="51000"/>
                <a:satMod val="130000"/>
              </a:schemeClr>
            </a:gs>
            <a:gs pos="80000">
              <a:schemeClr val="accent3">
                <a:hueOff val="1730810"/>
                <a:satOff val="-2597"/>
                <a:lumOff val="-422"/>
                <a:alphaOff val="0"/>
                <a:shade val="93000"/>
                <a:satMod val="130000"/>
              </a:schemeClr>
            </a:gs>
            <a:gs pos="100000">
              <a:schemeClr val="accent3">
                <a:hueOff val="1730810"/>
                <a:satOff val="-2597"/>
                <a:lumOff val="-422"/>
                <a:alphaOff val="0"/>
                <a:shade val="94000"/>
                <a:satMod val="135000"/>
              </a:schemeClr>
            </a:gs>
          </a:gsLst>
          <a:lin ang="16200000" scaled="0"/>
        </a:gradFill>
        <a:ln w="9525" cap="flat" cmpd="sng" algn="ctr">
          <a:solidFill>
            <a:schemeClr val="accent3">
              <a:hueOff val="1730810"/>
              <a:satOff val="-2597"/>
              <a:lumOff val="-422"/>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B84DD2C1-65BD-4F5D-A913-4F6C519669F1}">
      <dsp:nvSpPr>
        <dsp:cNvPr id="0" name=""/>
        <dsp:cNvSpPr/>
      </dsp:nvSpPr>
      <dsp:spPr>
        <a:xfrm>
          <a:off x="2406413" y="976391"/>
          <a:ext cx="1282563" cy="1015007"/>
        </a:xfrm>
        <a:prstGeom prst="chevron">
          <a:avLst>
            <a:gd name="adj" fmla="val 70610"/>
          </a:avLst>
        </a:prstGeom>
        <a:gradFill rotWithShape="0">
          <a:gsLst>
            <a:gs pos="0">
              <a:schemeClr val="accent3">
                <a:hueOff val="2596215"/>
                <a:satOff val="-3895"/>
                <a:lumOff val="-633"/>
                <a:alphaOff val="0"/>
                <a:shade val="51000"/>
                <a:satMod val="130000"/>
              </a:schemeClr>
            </a:gs>
            <a:gs pos="80000">
              <a:schemeClr val="accent3">
                <a:hueOff val="2596215"/>
                <a:satOff val="-3895"/>
                <a:lumOff val="-633"/>
                <a:alphaOff val="0"/>
                <a:shade val="93000"/>
                <a:satMod val="130000"/>
              </a:schemeClr>
            </a:gs>
            <a:gs pos="100000">
              <a:schemeClr val="accent3">
                <a:hueOff val="2596215"/>
                <a:satOff val="-3895"/>
                <a:lumOff val="-633"/>
                <a:alphaOff val="0"/>
                <a:shade val="94000"/>
                <a:satMod val="135000"/>
              </a:schemeClr>
            </a:gs>
          </a:gsLst>
          <a:lin ang="16200000" scaled="0"/>
        </a:gradFill>
        <a:ln w="9525" cap="flat" cmpd="sng" algn="ctr">
          <a:solidFill>
            <a:schemeClr val="accent3">
              <a:hueOff val="2596215"/>
              <a:satOff val="-3895"/>
              <a:lumOff val="-633"/>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F2B2851A-9E5C-48E1-BF12-0989FC98DB70}">
      <dsp:nvSpPr>
        <dsp:cNvPr id="0" name=""/>
        <dsp:cNvSpPr/>
      </dsp:nvSpPr>
      <dsp:spPr>
        <a:xfrm>
          <a:off x="3177413" y="976391"/>
          <a:ext cx="1282563" cy="1015007"/>
        </a:xfrm>
        <a:prstGeom prst="chevron">
          <a:avLst>
            <a:gd name="adj" fmla="val 70610"/>
          </a:avLst>
        </a:prstGeom>
        <a:gradFill rotWithShape="0">
          <a:gsLst>
            <a:gs pos="0">
              <a:schemeClr val="accent3">
                <a:hueOff val="3461620"/>
                <a:satOff val="-5194"/>
                <a:lumOff val="-845"/>
                <a:alphaOff val="0"/>
                <a:shade val="51000"/>
                <a:satMod val="130000"/>
              </a:schemeClr>
            </a:gs>
            <a:gs pos="80000">
              <a:schemeClr val="accent3">
                <a:hueOff val="3461620"/>
                <a:satOff val="-5194"/>
                <a:lumOff val="-845"/>
                <a:alphaOff val="0"/>
                <a:shade val="93000"/>
                <a:satMod val="130000"/>
              </a:schemeClr>
            </a:gs>
            <a:gs pos="100000">
              <a:schemeClr val="accent3">
                <a:hueOff val="3461620"/>
                <a:satOff val="-5194"/>
                <a:lumOff val="-845"/>
                <a:alphaOff val="0"/>
                <a:shade val="94000"/>
                <a:satMod val="135000"/>
              </a:schemeClr>
            </a:gs>
          </a:gsLst>
          <a:lin ang="16200000" scaled="0"/>
        </a:gradFill>
        <a:ln w="9525" cap="flat" cmpd="sng" algn="ctr">
          <a:solidFill>
            <a:schemeClr val="accent3">
              <a:hueOff val="3461620"/>
              <a:satOff val="-5194"/>
              <a:lumOff val="-845"/>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E19E891F-F50B-4C0F-ABFC-39BA918A4916}">
      <dsp:nvSpPr>
        <dsp:cNvPr id="0" name=""/>
        <dsp:cNvSpPr/>
      </dsp:nvSpPr>
      <dsp:spPr>
        <a:xfrm>
          <a:off x="3947804" y="976391"/>
          <a:ext cx="1282563" cy="1015007"/>
        </a:xfrm>
        <a:prstGeom prst="chevron">
          <a:avLst>
            <a:gd name="adj" fmla="val 70610"/>
          </a:avLst>
        </a:prstGeom>
        <a:gradFill rotWithShape="0">
          <a:gsLst>
            <a:gs pos="0">
              <a:schemeClr val="accent3">
                <a:hueOff val="4327024"/>
                <a:satOff val="-6492"/>
                <a:lumOff val="-1056"/>
                <a:alphaOff val="0"/>
                <a:shade val="51000"/>
                <a:satMod val="130000"/>
              </a:schemeClr>
            </a:gs>
            <a:gs pos="80000">
              <a:schemeClr val="accent3">
                <a:hueOff val="4327024"/>
                <a:satOff val="-6492"/>
                <a:lumOff val="-1056"/>
                <a:alphaOff val="0"/>
                <a:shade val="93000"/>
                <a:satMod val="130000"/>
              </a:schemeClr>
            </a:gs>
            <a:gs pos="100000">
              <a:schemeClr val="accent3">
                <a:hueOff val="4327024"/>
                <a:satOff val="-6492"/>
                <a:lumOff val="-1056"/>
                <a:alphaOff val="0"/>
                <a:shade val="94000"/>
                <a:satMod val="135000"/>
              </a:schemeClr>
            </a:gs>
          </a:gsLst>
          <a:lin ang="16200000" scaled="0"/>
        </a:gradFill>
        <a:ln w="9525" cap="flat" cmpd="sng" algn="ctr">
          <a:solidFill>
            <a:schemeClr val="accent3">
              <a:hueOff val="4327024"/>
              <a:satOff val="-6492"/>
              <a:lumOff val="-1056"/>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9D43D76F-8F70-40E9-A934-432E9F1582ED}">
      <dsp:nvSpPr>
        <dsp:cNvPr id="0" name=""/>
        <dsp:cNvSpPr/>
      </dsp:nvSpPr>
      <dsp:spPr>
        <a:xfrm>
          <a:off x="4718804" y="976391"/>
          <a:ext cx="1282563" cy="1015007"/>
        </a:xfrm>
        <a:prstGeom prst="chevron">
          <a:avLst>
            <a:gd name="adj" fmla="val 70610"/>
          </a:avLst>
        </a:prstGeom>
        <a:gradFill rotWithShape="0">
          <a:gsLst>
            <a:gs pos="0">
              <a:schemeClr val="accent3">
                <a:hueOff val="5192429"/>
                <a:satOff val="-7791"/>
                <a:lumOff val="-1267"/>
                <a:alphaOff val="0"/>
                <a:shade val="51000"/>
                <a:satMod val="130000"/>
              </a:schemeClr>
            </a:gs>
            <a:gs pos="80000">
              <a:schemeClr val="accent3">
                <a:hueOff val="5192429"/>
                <a:satOff val="-7791"/>
                <a:lumOff val="-1267"/>
                <a:alphaOff val="0"/>
                <a:shade val="93000"/>
                <a:satMod val="130000"/>
              </a:schemeClr>
            </a:gs>
            <a:gs pos="100000">
              <a:schemeClr val="accent3">
                <a:hueOff val="5192429"/>
                <a:satOff val="-7791"/>
                <a:lumOff val="-1267"/>
                <a:alphaOff val="0"/>
                <a:shade val="94000"/>
                <a:satMod val="135000"/>
              </a:schemeClr>
            </a:gs>
          </a:gsLst>
          <a:lin ang="16200000" scaled="0"/>
        </a:gradFill>
        <a:ln w="9525" cap="flat" cmpd="sng" algn="ctr">
          <a:solidFill>
            <a:schemeClr val="accent3">
              <a:hueOff val="5192429"/>
              <a:satOff val="-7791"/>
              <a:lumOff val="-1267"/>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297113D0-AAA4-4E50-A5D1-2179D2D3431E}">
      <dsp:nvSpPr>
        <dsp:cNvPr id="0" name=""/>
        <dsp:cNvSpPr/>
      </dsp:nvSpPr>
      <dsp:spPr>
        <a:xfrm>
          <a:off x="94631" y="1077892"/>
          <a:ext cx="5552295" cy="812006"/>
        </a:xfrm>
        <a:prstGeom prst="rect">
          <a:avLst/>
        </a:prstGeom>
        <a:solidFill>
          <a:schemeClr val="lt1">
            <a:hueOff val="0"/>
            <a:satOff val="0"/>
            <a:lumOff val="0"/>
            <a:alphaOff val="0"/>
          </a:schemeClr>
        </a:soli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01600" tIns="101600" rIns="101600" bIns="101600" numCol="1" spcCol="1270" anchor="ctr" anchorCtr="0">
          <a:noAutofit/>
        </a:bodyPr>
        <a:lstStyle/>
        <a:p>
          <a:pPr lvl="0" algn="ctr" defTabSz="1778000" rtl="1">
            <a:lnSpc>
              <a:spcPct val="90000"/>
            </a:lnSpc>
            <a:spcBef>
              <a:spcPct val="0"/>
            </a:spcBef>
            <a:spcAft>
              <a:spcPct val="35000"/>
            </a:spcAft>
          </a:pPr>
          <a:r>
            <a:rPr lang="ar-SA" sz="4000" b="1" kern="120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أسلوب التقريب والتحبيب في الثناء .</a:t>
          </a:r>
          <a:endParaRPr lang="ar-SA" sz="4000" b="1" kern="1200"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94631" y="1077892"/>
        <a:ext cx="5552295" cy="812006"/>
      </dsp:txXfrm>
    </dsp:sp>
    <dsp:sp modelId="{28A24580-E911-448F-84A3-F9E989719157}">
      <dsp:nvSpPr>
        <dsp:cNvPr id="0" name=""/>
        <dsp:cNvSpPr/>
      </dsp:nvSpPr>
      <dsp:spPr>
        <a:xfrm>
          <a:off x="94631" y="2072600"/>
          <a:ext cx="5481042" cy="4982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b" anchorCtr="0">
          <a:noAutofit/>
        </a:bodyPr>
        <a:lstStyle/>
        <a:p>
          <a:pPr lvl="0" algn="ctr" defTabSz="1778000" rtl="1">
            <a:lnSpc>
              <a:spcPct val="90000"/>
            </a:lnSpc>
            <a:spcBef>
              <a:spcPct val="0"/>
            </a:spcBef>
            <a:spcAft>
              <a:spcPct val="35000"/>
            </a:spcAft>
          </a:pPr>
          <a:r>
            <a:rPr lang="ar-SA" sz="4000" b="1" kern="120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endParaRPr lang="ar-SA" sz="4000" b="1" kern="1200"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94631" y="2072600"/>
        <a:ext cx="5481042" cy="498276"/>
      </dsp:txXfrm>
    </dsp:sp>
    <dsp:sp modelId="{7EA5D45D-9744-4B26-8EE1-84A48160A0D3}">
      <dsp:nvSpPr>
        <dsp:cNvPr id="0" name=""/>
        <dsp:cNvSpPr/>
      </dsp:nvSpPr>
      <dsp:spPr>
        <a:xfrm>
          <a:off x="94631" y="2570876"/>
          <a:ext cx="1282563" cy="1015007"/>
        </a:xfrm>
        <a:prstGeom prst="chevron">
          <a:avLst>
            <a:gd name="adj" fmla="val 70610"/>
          </a:avLst>
        </a:prstGeom>
        <a:gradFill rotWithShape="0">
          <a:gsLst>
            <a:gs pos="0">
              <a:schemeClr val="accent3">
                <a:hueOff val="6057835"/>
                <a:satOff val="-9089"/>
                <a:lumOff val="-1478"/>
                <a:alphaOff val="0"/>
                <a:shade val="51000"/>
                <a:satMod val="130000"/>
              </a:schemeClr>
            </a:gs>
            <a:gs pos="80000">
              <a:schemeClr val="accent3">
                <a:hueOff val="6057835"/>
                <a:satOff val="-9089"/>
                <a:lumOff val="-1478"/>
                <a:alphaOff val="0"/>
                <a:shade val="93000"/>
                <a:satMod val="130000"/>
              </a:schemeClr>
            </a:gs>
            <a:gs pos="100000">
              <a:schemeClr val="accent3">
                <a:hueOff val="6057835"/>
                <a:satOff val="-9089"/>
                <a:lumOff val="-1478"/>
                <a:alphaOff val="0"/>
                <a:shade val="94000"/>
                <a:satMod val="135000"/>
              </a:schemeClr>
            </a:gs>
          </a:gsLst>
          <a:lin ang="16200000" scaled="0"/>
        </a:gradFill>
        <a:ln w="9525" cap="flat" cmpd="sng" algn="ctr">
          <a:solidFill>
            <a:schemeClr val="accent3">
              <a:hueOff val="6057835"/>
              <a:satOff val="-9089"/>
              <a:lumOff val="-1478"/>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65A189B7-441D-4549-9DF3-9C3D39EA340D}">
      <dsp:nvSpPr>
        <dsp:cNvPr id="0" name=""/>
        <dsp:cNvSpPr/>
      </dsp:nvSpPr>
      <dsp:spPr>
        <a:xfrm>
          <a:off x="865022" y="2570876"/>
          <a:ext cx="1282563" cy="1015007"/>
        </a:xfrm>
        <a:prstGeom prst="chevron">
          <a:avLst>
            <a:gd name="adj" fmla="val 70610"/>
          </a:avLst>
        </a:prstGeom>
        <a:gradFill rotWithShape="0">
          <a:gsLst>
            <a:gs pos="0">
              <a:schemeClr val="accent3">
                <a:hueOff val="6923239"/>
                <a:satOff val="-10388"/>
                <a:lumOff val="-1689"/>
                <a:alphaOff val="0"/>
                <a:shade val="51000"/>
                <a:satMod val="130000"/>
              </a:schemeClr>
            </a:gs>
            <a:gs pos="80000">
              <a:schemeClr val="accent3">
                <a:hueOff val="6923239"/>
                <a:satOff val="-10388"/>
                <a:lumOff val="-1689"/>
                <a:alphaOff val="0"/>
                <a:shade val="93000"/>
                <a:satMod val="130000"/>
              </a:schemeClr>
            </a:gs>
            <a:gs pos="100000">
              <a:schemeClr val="accent3">
                <a:hueOff val="6923239"/>
                <a:satOff val="-10388"/>
                <a:lumOff val="-1689"/>
                <a:alphaOff val="0"/>
                <a:shade val="94000"/>
                <a:satMod val="135000"/>
              </a:schemeClr>
            </a:gs>
          </a:gsLst>
          <a:lin ang="16200000" scaled="0"/>
        </a:gradFill>
        <a:ln w="9525" cap="flat" cmpd="sng" algn="ctr">
          <a:solidFill>
            <a:schemeClr val="accent3">
              <a:hueOff val="6923239"/>
              <a:satOff val="-10388"/>
              <a:lumOff val="-1689"/>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4520FE3F-9F9F-41AE-8709-5916C8FA508D}">
      <dsp:nvSpPr>
        <dsp:cNvPr id="0" name=""/>
        <dsp:cNvSpPr/>
      </dsp:nvSpPr>
      <dsp:spPr>
        <a:xfrm>
          <a:off x="1636022" y="2570876"/>
          <a:ext cx="1282563" cy="1015007"/>
        </a:xfrm>
        <a:prstGeom prst="chevron">
          <a:avLst>
            <a:gd name="adj" fmla="val 70610"/>
          </a:avLst>
        </a:prstGeom>
        <a:gradFill rotWithShape="0">
          <a:gsLst>
            <a:gs pos="0">
              <a:schemeClr val="accent3">
                <a:hueOff val="7788645"/>
                <a:satOff val="-11686"/>
                <a:lumOff val="-1900"/>
                <a:alphaOff val="0"/>
                <a:shade val="51000"/>
                <a:satMod val="130000"/>
              </a:schemeClr>
            </a:gs>
            <a:gs pos="80000">
              <a:schemeClr val="accent3">
                <a:hueOff val="7788645"/>
                <a:satOff val="-11686"/>
                <a:lumOff val="-1900"/>
                <a:alphaOff val="0"/>
                <a:shade val="93000"/>
                <a:satMod val="130000"/>
              </a:schemeClr>
            </a:gs>
            <a:gs pos="100000">
              <a:schemeClr val="accent3">
                <a:hueOff val="7788645"/>
                <a:satOff val="-11686"/>
                <a:lumOff val="-1900"/>
                <a:alphaOff val="0"/>
                <a:shade val="94000"/>
                <a:satMod val="135000"/>
              </a:schemeClr>
            </a:gs>
          </a:gsLst>
          <a:lin ang="16200000" scaled="0"/>
        </a:gradFill>
        <a:ln w="9525" cap="flat" cmpd="sng" algn="ctr">
          <a:solidFill>
            <a:schemeClr val="accent3">
              <a:hueOff val="7788645"/>
              <a:satOff val="-11686"/>
              <a:lumOff val="-190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9D4B021F-C51E-4C92-98B6-6BC358F1C2EF}">
      <dsp:nvSpPr>
        <dsp:cNvPr id="0" name=""/>
        <dsp:cNvSpPr/>
      </dsp:nvSpPr>
      <dsp:spPr>
        <a:xfrm>
          <a:off x="2406413" y="2570876"/>
          <a:ext cx="1282563" cy="1015007"/>
        </a:xfrm>
        <a:prstGeom prst="chevron">
          <a:avLst>
            <a:gd name="adj" fmla="val 70610"/>
          </a:avLst>
        </a:prstGeom>
        <a:gradFill rotWithShape="0">
          <a:gsLst>
            <a:gs pos="0">
              <a:schemeClr val="accent3">
                <a:hueOff val="8654049"/>
                <a:satOff val="-12985"/>
                <a:lumOff val="-2112"/>
                <a:alphaOff val="0"/>
                <a:shade val="51000"/>
                <a:satMod val="130000"/>
              </a:schemeClr>
            </a:gs>
            <a:gs pos="80000">
              <a:schemeClr val="accent3">
                <a:hueOff val="8654049"/>
                <a:satOff val="-12985"/>
                <a:lumOff val="-2112"/>
                <a:alphaOff val="0"/>
                <a:shade val="93000"/>
                <a:satMod val="130000"/>
              </a:schemeClr>
            </a:gs>
            <a:gs pos="100000">
              <a:schemeClr val="accent3">
                <a:hueOff val="8654049"/>
                <a:satOff val="-12985"/>
                <a:lumOff val="-2112"/>
                <a:alphaOff val="0"/>
                <a:shade val="94000"/>
                <a:satMod val="135000"/>
              </a:schemeClr>
            </a:gs>
          </a:gsLst>
          <a:lin ang="16200000" scaled="0"/>
        </a:gradFill>
        <a:ln w="9525" cap="flat" cmpd="sng" algn="ctr">
          <a:solidFill>
            <a:schemeClr val="accent3">
              <a:hueOff val="8654049"/>
              <a:satOff val="-12985"/>
              <a:lumOff val="-2112"/>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2A8F1AF7-2015-4C4B-A336-C4F932389754}">
      <dsp:nvSpPr>
        <dsp:cNvPr id="0" name=""/>
        <dsp:cNvSpPr/>
      </dsp:nvSpPr>
      <dsp:spPr>
        <a:xfrm>
          <a:off x="3177413" y="2570876"/>
          <a:ext cx="1282563" cy="1015007"/>
        </a:xfrm>
        <a:prstGeom prst="chevron">
          <a:avLst>
            <a:gd name="adj" fmla="val 70610"/>
          </a:avLst>
        </a:prstGeom>
        <a:gradFill rotWithShape="0">
          <a:gsLst>
            <a:gs pos="0">
              <a:schemeClr val="accent3">
                <a:hueOff val="9519454"/>
                <a:satOff val="-14283"/>
                <a:lumOff val="-2323"/>
                <a:alphaOff val="0"/>
                <a:shade val="51000"/>
                <a:satMod val="130000"/>
              </a:schemeClr>
            </a:gs>
            <a:gs pos="80000">
              <a:schemeClr val="accent3">
                <a:hueOff val="9519454"/>
                <a:satOff val="-14283"/>
                <a:lumOff val="-2323"/>
                <a:alphaOff val="0"/>
                <a:shade val="93000"/>
                <a:satMod val="130000"/>
              </a:schemeClr>
            </a:gs>
            <a:gs pos="100000">
              <a:schemeClr val="accent3">
                <a:hueOff val="9519454"/>
                <a:satOff val="-14283"/>
                <a:lumOff val="-2323"/>
                <a:alphaOff val="0"/>
                <a:shade val="94000"/>
                <a:satMod val="135000"/>
              </a:schemeClr>
            </a:gs>
          </a:gsLst>
          <a:lin ang="16200000" scaled="0"/>
        </a:gradFill>
        <a:ln w="9525" cap="flat" cmpd="sng" algn="ctr">
          <a:solidFill>
            <a:schemeClr val="accent3">
              <a:hueOff val="9519454"/>
              <a:satOff val="-14283"/>
              <a:lumOff val="-2323"/>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0A576CBE-5F58-4F88-A523-9BC19F07C199}">
      <dsp:nvSpPr>
        <dsp:cNvPr id="0" name=""/>
        <dsp:cNvSpPr/>
      </dsp:nvSpPr>
      <dsp:spPr>
        <a:xfrm>
          <a:off x="3947804" y="2570876"/>
          <a:ext cx="1282563" cy="1015007"/>
        </a:xfrm>
        <a:prstGeom prst="chevron">
          <a:avLst>
            <a:gd name="adj" fmla="val 70610"/>
          </a:avLst>
        </a:prstGeom>
        <a:gradFill rotWithShape="0">
          <a:gsLst>
            <a:gs pos="0">
              <a:schemeClr val="accent3">
                <a:hueOff val="10384859"/>
                <a:satOff val="-15582"/>
                <a:lumOff val="-2534"/>
                <a:alphaOff val="0"/>
                <a:shade val="51000"/>
                <a:satMod val="130000"/>
              </a:schemeClr>
            </a:gs>
            <a:gs pos="80000">
              <a:schemeClr val="accent3">
                <a:hueOff val="10384859"/>
                <a:satOff val="-15582"/>
                <a:lumOff val="-2534"/>
                <a:alphaOff val="0"/>
                <a:shade val="93000"/>
                <a:satMod val="130000"/>
              </a:schemeClr>
            </a:gs>
            <a:gs pos="100000">
              <a:schemeClr val="accent3">
                <a:hueOff val="10384859"/>
                <a:satOff val="-15582"/>
                <a:lumOff val="-2534"/>
                <a:alphaOff val="0"/>
                <a:shade val="94000"/>
                <a:satMod val="135000"/>
              </a:schemeClr>
            </a:gs>
          </a:gsLst>
          <a:lin ang="16200000" scaled="0"/>
        </a:gradFill>
        <a:ln w="9525" cap="flat" cmpd="sng" algn="ctr">
          <a:solidFill>
            <a:schemeClr val="accent3">
              <a:hueOff val="10384859"/>
              <a:satOff val="-15582"/>
              <a:lumOff val="-2534"/>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3F864691-61C1-4F99-8FBA-8D587CC7F214}">
      <dsp:nvSpPr>
        <dsp:cNvPr id="0" name=""/>
        <dsp:cNvSpPr/>
      </dsp:nvSpPr>
      <dsp:spPr>
        <a:xfrm>
          <a:off x="4718804" y="2570876"/>
          <a:ext cx="1282563" cy="1015007"/>
        </a:xfrm>
        <a:prstGeom prst="chevron">
          <a:avLst>
            <a:gd name="adj" fmla="val 70610"/>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w="9525" cap="flat" cmpd="sng" algn="ctr">
          <a:solidFill>
            <a:schemeClr val="accent3">
              <a:hueOff val="11250264"/>
              <a:satOff val="-16880"/>
              <a:lumOff val="-2745"/>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CE030920-ECC3-4BDD-8596-FDBCBBA10B8A}">
      <dsp:nvSpPr>
        <dsp:cNvPr id="0" name=""/>
        <dsp:cNvSpPr/>
      </dsp:nvSpPr>
      <dsp:spPr>
        <a:xfrm>
          <a:off x="94631" y="2672377"/>
          <a:ext cx="5552295" cy="812006"/>
        </a:xfrm>
        <a:prstGeom prst="rect">
          <a:avLst/>
        </a:prstGeom>
        <a:solidFill>
          <a:schemeClr val="lt1">
            <a:hueOff val="0"/>
            <a:satOff val="0"/>
            <a:lumOff val="0"/>
            <a:alphaOff val="0"/>
          </a:schemeClr>
        </a:solidFill>
        <a:ln w="9525" cap="flat" cmpd="sng" algn="ctr">
          <a:solidFill>
            <a:schemeClr val="accent3">
              <a:hueOff val="11250264"/>
              <a:satOff val="-16880"/>
              <a:lumOff val="-2745"/>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01600" tIns="101600" rIns="101600" bIns="101600" numCol="1" spcCol="1270" anchor="ctr" anchorCtr="0">
          <a:noAutofit/>
        </a:bodyPr>
        <a:lstStyle/>
        <a:p>
          <a:pPr lvl="0" algn="ctr" defTabSz="1778000" rtl="1">
            <a:lnSpc>
              <a:spcPct val="90000"/>
            </a:lnSpc>
            <a:spcBef>
              <a:spcPct val="0"/>
            </a:spcBef>
            <a:spcAft>
              <a:spcPct val="35000"/>
            </a:spcAft>
          </a:pPr>
          <a:r>
            <a:rPr lang="ar-SA" sz="4000" b="1" kern="120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أسلوب التنفير وذلك من خلال ذم بعض الأفعال .</a:t>
          </a:r>
          <a:endParaRPr lang="ar-SA" sz="4000" b="1" kern="1200"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94631" y="2672377"/>
        <a:ext cx="5552295" cy="812006"/>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C994546-0EFA-4698-BE8C-7C86FFBFF3D0}">
      <dsp:nvSpPr>
        <dsp:cNvPr id="0" name=""/>
        <dsp:cNvSpPr/>
      </dsp:nvSpPr>
      <dsp:spPr>
        <a:xfrm>
          <a:off x="4327132" y="1275087"/>
          <a:ext cx="209368" cy="925940"/>
        </a:xfrm>
        <a:custGeom>
          <a:avLst/>
          <a:gdLst/>
          <a:ahLst/>
          <a:cxnLst/>
          <a:rect l="0" t="0" r="0" b="0"/>
          <a:pathLst>
            <a:path>
              <a:moveTo>
                <a:pt x="0" y="0"/>
              </a:moveTo>
              <a:lnTo>
                <a:pt x="0" y="925940"/>
              </a:lnTo>
              <a:lnTo>
                <a:pt x="209368" y="925940"/>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6F98A7B-B636-4230-B08B-AA0A5C81F17E}">
      <dsp:nvSpPr>
        <dsp:cNvPr id="0" name=""/>
        <dsp:cNvSpPr/>
      </dsp:nvSpPr>
      <dsp:spPr>
        <a:xfrm>
          <a:off x="4327132" y="1275087"/>
          <a:ext cx="137360" cy="4264477"/>
        </a:xfrm>
        <a:custGeom>
          <a:avLst/>
          <a:gdLst/>
          <a:ahLst/>
          <a:cxnLst/>
          <a:rect l="0" t="0" r="0" b="0"/>
          <a:pathLst>
            <a:path>
              <a:moveTo>
                <a:pt x="0" y="0"/>
              </a:moveTo>
              <a:lnTo>
                <a:pt x="0" y="4264477"/>
              </a:lnTo>
              <a:lnTo>
                <a:pt x="137360" y="4264477"/>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DD0A308-5561-4EA1-B656-B2434684377D}">
      <dsp:nvSpPr>
        <dsp:cNvPr id="0" name=""/>
        <dsp:cNvSpPr/>
      </dsp:nvSpPr>
      <dsp:spPr>
        <a:xfrm>
          <a:off x="4224018" y="1275087"/>
          <a:ext cx="103113" cy="2429236"/>
        </a:xfrm>
        <a:custGeom>
          <a:avLst/>
          <a:gdLst/>
          <a:ahLst/>
          <a:cxnLst/>
          <a:rect l="0" t="0" r="0" b="0"/>
          <a:pathLst>
            <a:path>
              <a:moveTo>
                <a:pt x="103113" y="0"/>
              </a:moveTo>
              <a:lnTo>
                <a:pt x="103113" y="2429236"/>
              </a:lnTo>
              <a:lnTo>
                <a:pt x="0" y="2429236"/>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4F7EEED-B801-4FBD-AD7D-D8BD8B7B4004}">
      <dsp:nvSpPr>
        <dsp:cNvPr id="0" name=""/>
        <dsp:cNvSpPr/>
      </dsp:nvSpPr>
      <dsp:spPr>
        <a:xfrm>
          <a:off x="4327132" y="1275087"/>
          <a:ext cx="137360" cy="2548128"/>
        </a:xfrm>
        <a:custGeom>
          <a:avLst/>
          <a:gdLst/>
          <a:ahLst/>
          <a:cxnLst/>
          <a:rect l="0" t="0" r="0" b="0"/>
          <a:pathLst>
            <a:path>
              <a:moveTo>
                <a:pt x="0" y="0"/>
              </a:moveTo>
              <a:lnTo>
                <a:pt x="0" y="2548128"/>
              </a:lnTo>
              <a:lnTo>
                <a:pt x="137360" y="2548128"/>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CC3A9BD-56FB-49D6-A78B-AD2148EF639E}">
      <dsp:nvSpPr>
        <dsp:cNvPr id="0" name=""/>
        <dsp:cNvSpPr/>
      </dsp:nvSpPr>
      <dsp:spPr>
        <a:xfrm>
          <a:off x="4327132" y="588063"/>
          <a:ext cx="1851600" cy="171259"/>
        </a:xfrm>
        <a:custGeom>
          <a:avLst/>
          <a:gdLst/>
          <a:ahLst/>
          <a:cxnLst/>
          <a:rect l="0" t="0" r="0" b="0"/>
          <a:pathLst>
            <a:path>
              <a:moveTo>
                <a:pt x="1851600" y="0"/>
              </a:moveTo>
              <a:lnTo>
                <a:pt x="0" y="0"/>
              </a:lnTo>
              <a:lnTo>
                <a:pt x="0" y="171259"/>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65D3E7-A150-4C43-BEC8-BCFDD18F63E0}">
      <dsp:nvSpPr>
        <dsp:cNvPr id="0" name=""/>
        <dsp:cNvSpPr/>
      </dsp:nvSpPr>
      <dsp:spPr>
        <a:xfrm>
          <a:off x="7237093" y="1234116"/>
          <a:ext cx="251743" cy="2400592"/>
        </a:xfrm>
        <a:custGeom>
          <a:avLst/>
          <a:gdLst/>
          <a:ahLst/>
          <a:cxnLst/>
          <a:rect l="0" t="0" r="0" b="0"/>
          <a:pathLst>
            <a:path>
              <a:moveTo>
                <a:pt x="0" y="0"/>
              </a:moveTo>
              <a:lnTo>
                <a:pt x="0" y="2400592"/>
              </a:lnTo>
              <a:lnTo>
                <a:pt x="251743" y="2400592"/>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D753C4B-D66B-45A3-A263-F23F318639E4}">
      <dsp:nvSpPr>
        <dsp:cNvPr id="0" name=""/>
        <dsp:cNvSpPr/>
      </dsp:nvSpPr>
      <dsp:spPr>
        <a:xfrm>
          <a:off x="6178733" y="588063"/>
          <a:ext cx="1779617" cy="132020"/>
        </a:xfrm>
        <a:custGeom>
          <a:avLst/>
          <a:gdLst/>
          <a:ahLst/>
          <a:cxnLst/>
          <a:rect l="0" t="0" r="0" b="0"/>
          <a:pathLst>
            <a:path>
              <a:moveTo>
                <a:pt x="0" y="0"/>
              </a:moveTo>
              <a:lnTo>
                <a:pt x="1779617" y="0"/>
              </a:lnTo>
              <a:lnTo>
                <a:pt x="1779617" y="13202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D055EDC-A127-424E-92C0-668A6A2C695D}">
      <dsp:nvSpPr>
        <dsp:cNvPr id="0" name=""/>
        <dsp:cNvSpPr/>
      </dsp:nvSpPr>
      <dsp:spPr>
        <a:xfrm>
          <a:off x="4685254" y="67298"/>
          <a:ext cx="2986956" cy="52076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SA" sz="3600" b="1" kern="120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أساليب أخرى إنشائية :</a:t>
          </a:r>
          <a:endParaRPr lang="ar-SA" sz="3600" b="1" kern="1200"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4685254" y="67298"/>
        <a:ext cx="2986956" cy="520764"/>
      </dsp:txXfrm>
    </dsp:sp>
    <dsp:sp modelId="{7E4B7C4A-E6C5-4AB2-8B35-2F2332E6474E}">
      <dsp:nvSpPr>
        <dsp:cNvPr id="0" name=""/>
        <dsp:cNvSpPr/>
      </dsp:nvSpPr>
      <dsp:spPr>
        <a:xfrm>
          <a:off x="7056779" y="720084"/>
          <a:ext cx="1803142" cy="514032"/>
        </a:xfrm>
        <a:prstGeom prst="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SA" sz="3600" b="1" kern="120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إنشاء غير طلبي</a:t>
          </a:r>
          <a:endParaRPr lang="ar-SA" sz="3600" b="1" kern="1200"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7056779" y="720084"/>
        <a:ext cx="1803142" cy="514032"/>
      </dsp:txXfrm>
    </dsp:sp>
    <dsp:sp modelId="{201D6C56-946A-4BDD-AC86-76B297137EC3}">
      <dsp:nvSpPr>
        <dsp:cNvPr id="0" name=""/>
        <dsp:cNvSpPr/>
      </dsp:nvSpPr>
      <dsp:spPr>
        <a:xfrm>
          <a:off x="7488837" y="1728190"/>
          <a:ext cx="2002323" cy="3813038"/>
        </a:xfrm>
        <a:prstGeom prst="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SA" sz="3600" b="1" kern="120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ما ورد من أساليب </a:t>
          </a:r>
          <a:r>
            <a:rPr lang="ar-SA" sz="3600" b="1" u="sng" kern="1200"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المدح والذم </a:t>
          </a:r>
          <a:r>
            <a:rPr lang="ar-SA" sz="3600" b="1" kern="120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أو </a:t>
          </a:r>
          <a:r>
            <a:rPr lang="ar-SA" sz="3600" b="1" u="sng" kern="1200"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ما سبقه لعل وعسى </a:t>
          </a:r>
          <a:r>
            <a:rPr lang="ar-SA" sz="3600" b="1" kern="120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مثل ( </a:t>
          </a:r>
          <a:r>
            <a:rPr lang="ar-SA" sz="3600" b="1" kern="1200" dirty="0" smtClean="0">
              <a:solidFill>
                <a:srgbClr val="0066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لعلكم ترحمون </a:t>
          </a:r>
          <a:r>
            <a:rPr lang="ar-SA" sz="3600" b="1" kern="120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و </a:t>
          </a:r>
          <a:r>
            <a:rPr lang="ar-SA" sz="3600" b="1" kern="1200" dirty="0" smtClean="0">
              <a:solidFill>
                <a:srgbClr val="0066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عسى أن يكونوا خيراً منهم </a:t>
          </a:r>
          <a:r>
            <a:rPr lang="ar-SA" sz="3600" b="1" kern="120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endParaRPr lang="ar-SA" sz="3600" b="1" kern="1200"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7488837" y="1728190"/>
        <a:ext cx="2002323" cy="3813038"/>
      </dsp:txXfrm>
    </dsp:sp>
    <dsp:sp modelId="{A9F8B8A1-3075-44A5-83A7-4A83678B05C3}">
      <dsp:nvSpPr>
        <dsp:cNvPr id="0" name=""/>
        <dsp:cNvSpPr/>
      </dsp:nvSpPr>
      <dsp:spPr>
        <a:xfrm>
          <a:off x="3424551" y="759322"/>
          <a:ext cx="1805162" cy="515764"/>
        </a:xfrm>
        <a:prstGeom prst="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SA" sz="3600" b="1" kern="120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إنشاء طلبي</a:t>
          </a:r>
          <a:endParaRPr lang="ar-SA" sz="3600" b="1" kern="1200"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3424551" y="759322"/>
        <a:ext cx="1805162" cy="515764"/>
      </dsp:txXfrm>
    </dsp:sp>
    <dsp:sp modelId="{6CDD1BD6-D14D-4236-824A-6C709D5DAC2D}">
      <dsp:nvSpPr>
        <dsp:cNvPr id="0" name=""/>
        <dsp:cNvSpPr/>
      </dsp:nvSpPr>
      <dsp:spPr>
        <a:xfrm>
          <a:off x="4464493" y="3168354"/>
          <a:ext cx="2424711" cy="1309722"/>
        </a:xfrm>
        <a:prstGeom prst="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SA" sz="3600" b="1" kern="1200"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الأمر : </a:t>
          </a:r>
          <a:r>
            <a:rPr lang="ar-SA" sz="3600" b="1" kern="120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اتقوا , فتبيّنوا , </a:t>
          </a:r>
          <a:r>
            <a:rPr lang="ar-SA" sz="3600" b="1" kern="1200" dirty="0" err="1"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اعلموا ,اصلحوا </a:t>
          </a:r>
          <a:r>
            <a:rPr lang="ar-SA" sz="3600" b="1" kern="120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،اجتبوا</a:t>
          </a:r>
          <a:endParaRPr lang="ar-SA" sz="3600" b="1" kern="1200"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4464493" y="3168354"/>
        <a:ext cx="2424711" cy="1309722"/>
      </dsp:txXfrm>
    </dsp:sp>
    <dsp:sp modelId="{9588F894-2759-4DCA-9F59-AE47FD92F905}">
      <dsp:nvSpPr>
        <dsp:cNvPr id="0" name=""/>
        <dsp:cNvSpPr/>
      </dsp:nvSpPr>
      <dsp:spPr>
        <a:xfrm>
          <a:off x="1103675" y="1549842"/>
          <a:ext cx="3120343" cy="4308962"/>
        </a:xfrm>
        <a:prstGeom prst="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ts val="0"/>
            </a:spcAft>
          </a:pPr>
          <a:r>
            <a:rPr lang="ar-SA" sz="3600" b="1" kern="1200"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النداء </a:t>
          </a:r>
          <a:r>
            <a:rPr lang="ar-SA" sz="3600" b="1" kern="120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sz="3600" b="1" u="sng" kern="1200"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يا أيها الذين آمنوا </a:t>
          </a:r>
          <a:r>
            <a:rPr lang="ar-SA" sz="3600" b="1" kern="120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تكررت , وإعادة النداء فيها فوائد :</a:t>
          </a:r>
        </a:p>
        <a:p>
          <a:pPr lvl="0" algn="ctr" defTabSz="1600200" rtl="1">
            <a:lnSpc>
              <a:spcPct val="90000"/>
            </a:lnSpc>
            <a:spcBef>
              <a:spcPct val="0"/>
            </a:spcBef>
            <a:spcAft>
              <a:spcPts val="0"/>
            </a:spcAft>
          </a:pPr>
          <a:r>
            <a:rPr lang="ar-SA" sz="3600" b="1" kern="120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sz="3600" b="1" u="sng" kern="1200"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بيان  زيادة الشفقة على المسترشد </a:t>
          </a:r>
          <a:r>
            <a:rPr lang="ar-SA" sz="3600" b="1" kern="120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p>
        <a:p>
          <a:pPr lvl="0" algn="ctr" defTabSz="1600200" rtl="1">
            <a:lnSpc>
              <a:spcPct val="90000"/>
            </a:lnSpc>
            <a:spcBef>
              <a:spcPct val="0"/>
            </a:spcBef>
            <a:spcAft>
              <a:spcPts val="0"/>
            </a:spcAft>
          </a:pPr>
          <a:r>
            <a:rPr lang="ar-SA" sz="3600" b="1" kern="120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sz="3600" b="1" u="sng" kern="1200"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ان لا يتوهم متوهّمٌ أن المخاطب ثانياً غير المخاطب أولاً.</a:t>
          </a:r>
        </a:p>
        <a:p>
          <a:pPr lvl="0" algn="ctr" defTabSz="1600200" rtl="1">
            <a:lnSpc>
              <a:spcPct val="90000"/>
            </a:lnSpc>
            <a:spcBef>
              <a:spcPct val="0"/>
            </a:spcBef>
            <a:spcAft>
              <a:spcPts val="0"/>
            </a:spcAft>
          </a:pPr>
          <a:r>
            <a:rPr lang="ar-SA" sz="3600" b="1" kern="120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sz="3600" b="1" u="sng" kern="1200"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أن يعلم أن كل واحدٍ من </a:t>
          </a:r>
          <a:r>
            <a:rPr lang="ar-SA" sz="3600" b="1" u="sng" kern="1200" dirty="0" err="1"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الكلامين</a:t>
          </a:r>
          <a:r>
            <a:rPr lang="ar-SA" sz="3600" b="1" u="sng" kern="1200"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مقصود  .</a:t>
          </a:r>
          <a:endParaRPr lang="ar-SA" sz="3600" b="1" u="sng" kern="1200" dirty="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1103675" y="1549842"/>
        <a:ext cx="3120343" cy="4308962"/>
      </dsp:txXfrm>
    </dsp:sp>
    <dsp:sp modelId="{9FDDABB2-345C-4785-B1AA-21FC215EAE86}">
      <dsp:nvSpPr>
        <dsp:cNvPr id="0" name=""/>
        <dsp:cNvSpPr/>
      </dsp:nvSpPr>
      <dsp:spPr>
        <a:xfrm>
          <a:off x="4464493" y="4752525"/>
          <a:ext cx="2421536" cy="1574077"/>
        </a:xfrm>
        <a:prstGeom prst="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ct val="35000"/>
            </a:spcAft>
          </a:pPr>
          <a:r>
            <a:rPr lang="ar-SA" sz="3600" b="1" kern="1200"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الاستفهام : </a:t>
          </a:r>
          <a:r>
            <a:rPr lang="ar-SA" sz="3600" b="1" kern="120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أيحب ( أتعلّمون ) </a:t>
          </a:r>
          <a:r>
            <a:rPr lang="ar-SA" sz="3600" b="1" u="sng" kern="1200"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استفهام إنكاري</a:t>
          </a:r>
          <a:r>
            <a:rPr lang="ar-SA" sz="3600" b="1" kern="120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 </a:t>
          </a:r>
          <a:r>
            <a:rPr lang="ar-SA" sz="3600" b="1" u="sng" kern="1200"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وتجهيل لهم </a:t>
          </a:r>
          <a:r>
            <a:rPr lang="ar-SA" sz="3600" b="1" kern="120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endParaRPr lang="ar-SA" sz="3600" b="1" kern="1200"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4464493" y="4752525"/>
        <a:ext cx="2421536" cy="1574077"/>
      </dsp:txXfrm>
    </dsp:sp>
    <dsp:sp modelId="{316E90B8-2C74-4E55-B00E-51F8591E1B69}">
      <dsp:nvSpPr>
        <dsp:cNvPr id="0" name=""/>
        <dsp:cNvSpPr/>
      </dsp:nvSpPr>
      <dsp:spPr>
        <a:xfrm>
          <a:off x="4536501" y="1440157"/>
          <a:ext cx="2399141" cy="1521739"/>
        </a:xfrm>
        <a:prstGeom prst="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1600200" rtl="1">
            <a:lnSpc>
              <a:spcPct val="90000"/>
            </a:lnSpc>
            <a:spcBef>
              <a:spcPct val="0"/>
            </a:spcBef>
            <a:spcAft>
              <a:spcPts val="0"/>
            </a:spcAft>
          </a:pPr>
          <a:r>
            <a:rPr lang="ar-SA" sz="3600" b="1" kern="1200"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النهي :</a:t>
          </a:r>
        </a:p>
        <a:p>
          <a:pPr lvl="0" algn="ctr" defTabSz="1600200" rtl="1">
            <a:lnSpc>
              <a:spcPct val="90000"/>
            </a:lnSpc>
            <a:spcBef>
              <a:spcPct val="0"/>
            </a:spcBef>
            <a:spcAft>
              <a:spcPts val="0"/>
            </a:spcAft>
          </a:pPr>
          <a:r>
            <a:rPr lang="ar-SA" sz="3600" b="1" kern="120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لا تقدموا , لا ترفعوا , لا تجهروا،</a:t>
          </a:r>
          <a:r>
            <a:rPr lang="ar-SA" sz="3600" b="1" kern="1200" dirty="0" err="1"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لايسخر،</a:t>
          </a:r>
          <a:endParaRPr lang="ar-SA" sz="3600" b="1" kern="1200"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dsp:txBody>
      <dsp:txXfrm>
        <a:off x="4536501" y="1440157"/>
        <a:ext cx="2399141" cy="1521739"/>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6.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63379C6F-F04F-4B02-9048-E5431881F8B5}" type="datetimeFigureOut">
              <a:rPr lang="ar-SA" smtClean="0"/>
              <a:pPr/>
              <a:t>11/08/38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98829BB-B9EC-42CE-9068-5BCD7CD99F82}" type="slidenum">
              <a:rPr lang="ar-SA" smtClean="0"/>
              <a:pPr/>
              <a:t>‹#›</a:t>
            </a:fld>
            <a:endParaRPr lang="ar-SA"/>
          </a:p>
        </p:txBody>
      </p:sp>
    </p:spTree>
    <p:extLst>
      <p:ext uri="{BB962C8B-B14F-4D97-AF65-F5344CB8AC3E}">
        <p14:creationId xmlns:p14="http://schemas.microsoft.com/office/powerpoint/2010/main" xmlns="" val="2050481035"/>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63379C6F-F04F-4B02-9048-E5431881F8B5}" type="datetimeFigureOut">
              <a:rPr lang="ar-SA" smtClean="0"/>
              <a:pPr/>
              <a:t>11/08/38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98829BB-B9EC-42CE-9068-5BCD7CD99F82}" type="slidenum">
              <a:rPr lang="ar-SA" smtClean="0"/>
              <a:pPr/>
              <a:t>‹#›</a:t>
            </a:fld>
            <a:endParaRPr lang="ar-SA"/>
          </a:p>
        </p:txBody>
      </p:sp>
    </p:spTree>
    <p:extLst>
      <p:ext uri="{BB962C8B-B14F-4D97-AF65-F5344CB8AC3E}">
        <p14:creationId xmlns:p14="http://schemas.microsoft.com/office/powerpoint/2010/main" xmlns="" val="2043246324"/>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63379C6F-F04F-4B02-9048-E5431881F8B5}" type="datetimeFigureOut">
              <a:rPr lang="ar-SA" smtClean="0"/>
              <a:pPr/>
              <a:t>11/08/38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98829BB-B9EC-42CE-9068-5BCD7CD99F82}" type="slidenum">
              <a:rPr lang="ar-SA" smtClean="0"/>
              <a:pPr/>
              <a:t>‹#›</a:t>
            </a:fld>
            <a:endParaRPr lang="ar-SA"/>
          </a:p>
        </p:txBody>
      </p:sp>
    </p:spTree>
    <p:extLst>
      <p:ext uri="{BB962C8B-B14F-4D97-AF65-F5344CB8AC3E}">
        <p14:creationId xmlns:p14="http://schemas.microsoft.com/office/powerpoint/2010/main" xmlns="" val="2609145856"/>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63379C6F-F04F-4B02-9048-E5431881F8B5}" type="datetimeFigureOut">
              <a:rPr lang="ar-SA" smtClean="0"/>
              <a:pPr/>
              <a:t>11/08/38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98829BB-B9EC-42CE-9068-5BCD7CD99F82}" type="slidenum">
              <a:rPr lang="ar-SA" smtClean="0"/>
              <a:pPr/>
              <a:t>‹#›</a:t>
            </a:fld>
            <a:endParaRPr lang="ar-SA"/>
          </a:p>
        </p:txBody>
      </p:sp>
    </p:spTree>
    <p:extLst>
      <p:ext uri="{BB962C8B-B14F-4D97-AF65-F5344CB8AC3E}">
        <p14:creationId xmlns:p14="http://schemas.microsoft.com/office/powerpoint/2010/main" xmlns="" val="1172074605"/>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63379C6F-F04F-4B02-9048-E5431881F8B5}" type="datetimeFigureOut">
              <a:rPr lang="ar-SA" smtClean="0"/>
              <a:pPr/>
              <a:t>11/08/38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498829BB-B9EC-42CE-9068-5BCD7CD99F82}" type="slidenum">
              <a:rPr lang="ar-SA" smtClean="0"/>
              <a:pPr/>
              <a:t>‹#›</a:t>
            </a:fld>
            <a:endParaRPr lang="ar-SA"/>
          </a:p>
        </p:txBody>
      </p:sp>
    </p:spTree>
    <p:extLst>
      <p:ext uri="{BB962C8B-B14F-4D97-AF65-F5344CB8AC3E}">
        <p14:creationId xmlns:p14="http://schemas.microsoft.com/office/powerpoint/2010/main" xmlns="" val="3459280897"/>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63379C6F-F04F-4B02-9048-E5431881F8B5}" type="datetimeFigureOut">
              <a:rPr lang="ar-SA" smtClean="0"/>
              <a:pPr/>
              <a:t>11/08/38</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98829BB-B9EC-42CE-9068-5BCD7CD99F82}" type="slidenum">
              <a:rPr lang="ar-SA" smtClean="0"/>
              <a:pPr/>
              <a:t>‹#›</a:t>
            </a:fld>
            <a:endParaRPr lang="ar-SA"/>
          </a:p>
        </p:txBody>
      </p:sp>
    </p:spTree>
    <p:extLst>
      <p:ext uri="{BB962C8B-B14F-4D97-AF65-F5344CB8AC3E}">
        <p14:creationId xmlns:p14="http://schemas.microsoft.com/office/powerpoint/2010/main" xmlns="" val="3489807983"/>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63379C6F-F04F-4B02-9048-E5431881F8B5}" type="datetimeFigureOut">
              <a:rPr lang="ar-SA" smtClean="0"/>
              <a:pPr/>
              <a:t>11/08/38</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498829BB-B9EC-42CE-9068-5BCD7CD99F82}" type="slidenum">
              <a:rPr lang="ar-SA" smtClean="0"/>
              <a:pPr/>
              <a:t>‹#›</a:t>
            </a:fld>
            <a:endParaRPr lang="ar-SA"/>
          </a:p>
        </p:txBody>
      </p:sp>
    </p:spTree>
    <p:extLst>
      <p:ext uri="{BB962C8B-B14F-4D97-AF65-F5344CB8AC3E}">
        <p14:creationId xmlns:p14="http://schemas.microsoft.com/office/powerpoint/2010/main" xmlns="" val="3016794280"/>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63379C6F-F04F-4B02-9048-E5431881F8B5}" type="datetimeFigureOut">
              <a:rPr lang="ar-SA" smtClean="0"/>
              <a:pPr/>
              <a:t>11/08/38</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498829BB-B9EC-42CE-9068-5BCD7CD99F82}" type="slidenum">
              <a:rPr lang="ar-SA" smtClean="0"/>
              <a:pPr/>
              <a:t>‹#›</a:t>
            </a:fld>
            <a:endParaRPr lang="ar-SA"/>
          </a:p>
        </p:txBody>
      </p:sp>
    </p:spTree>
    <p:extLst>
      <p:ext uri="{BB962C8B-B14F-4D97-AF65-F5344CB8AC3E}">
        <p14:creationId xmlns:p14="http://schemas.microsoft.com/office/powerpoint/2010/main" xmlns="" val="3491329284"/>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63379C6F-F04F-4B02-9048-E5431881F8B5}" type="datetimeFigureOut">
              <a:rPr lang="ar-SA" smtClean="0"/>
              <a:pPr/>
              <a:t>11/08/38</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498829BB-B9EC-42CE-9068-5BCD7CD99F82}" type="slidenum">
              <a:rPr lang="ar-SA" smtClean="0"/>
              <a:pPr/>
              <a:t>‹#›</a:t>
            </a:fld>
            <a:endParaRPr lang="ar-SA"/>
          </a:p>
        </p:txBody>
      </p:sp>
    </p:spTree>
    <p:extLst>
      <p:ext uri="{BB962C8B-B14F-4D97-AF65-F5344CB8AC3E}">
        <p14:creationId xmlns:p14="http://schemas.microsoft.com/office/powerpoint/2010/main" xmlns="" val="1405129572"/>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3379C6F-F04F-4B02-9048-E5431881F8B5}" type="datetimeFigureOut">
              <a:rPr lang="ar-SA" smtClean="0"/>
              <a:pPr/>
              <a:t>11/08/38</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98829BB-B9EC-42CE-9068-5BCD7CD99F82}" type="slidenum">
              <a:rPr lang="ar-SA" smtClean="0"/>
              <a:pPr/>
              <a:t>‹#›</a:t>
            </a:fld>
            <a:endParaRPr lang="ar-SA"/>
          </a:p>
        </p:txBody>
      </p:sp>
    </p:spTree>
    <p:extLst>
      <p:ext uri="{BB962C8B-B14F-4D97-AF65-F5344CB8AC3E}">
        <p14:creationId xmlns:p14="http://schemas.microsoft.com/office/powerpoint/2010/main" xmlns="" val="3720855214"/>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3379C6F-F04F-4B02-9048-E5431881F8B5}" type="datetimeFigureOut">
              <a:rPr lang="ar-SA" smtClean="0"/>
              <a:pPr/>
              <a:t>11/08/38</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498829BB-B9EC-42CE-9068-5BCD7CD99F82}" type="slidenum">
              <a:rPr lang="ar-SA" smtClean="0"/>
              <a:pPr/>
              <a:t>‹#›</a:t>
            </a:fld>
            <a:endParaRPr lang="ar-SA"/>
          </a:p>
        </p:txBody>
      </p:sp>
    </p:spTree>
    <p:extLst>
      <p:ext uri="{BB962C8B-B14F-4D97-AF65-F5344CB8AC3E}">
        <p14:creationId xmlns:p14="http://schemas.microsoft.com/office/powerpoint/2010/main" xmlns="" val="661186168"/>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35000"/>
            <a:lum/>
          </a:blip>
          <a:srcRect/>
          <a:stretch>
            <a:fillRect t="-1000" b="-1000"/>
          </a:stretch>
        </a:blip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63379C6F-F04F-4B02-9048-E5431881F8B5}" type="datetimeFigureOut">
              <a:rPr lang="ar-SA" smtClean="0"/>
              <a:pPr/>
              <a:t>11/08/38</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98829BB-B9EC-42CE-9068-5BCD7CD99F82}" type="slidenum">
              <a:rPr lang="ar-SA" smtClean="0"/>
              <a:pPr/>
              <a:t>‹#›</a:t>
            </a:fld>
            <a:endParaRPr lang="ar-SA"/>
          </a:p>
        </p:txBody>
      </p:sp>
    </p:spTree>
    <p:extLst>
      <p:ext uri="{BB962C8B-B14F-4D97-AF65-F5344CB8AC3E}">
        <p14:creationId xmlns:p14="http://schemas.microsoft.com/office/powerpoint/2010/main" xmlns="" val="27132465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547664" y="1162021"/>
            <a:ext cx="6156548" cy="3757657"/>
          </a:xfrm>
          <a:prstGeom prst="rect">
            <a:avLst/>
          </a:prstGeom>
        </p:spPr>
      </p:pic>
      <p:sp>
        <p:nvSpPr>
          <p:cNvPr id="2" name="عنوان 1"/>
          <p:cNvSpPr>
            <a:spLocks noGrp="1"/>
          </p:cNvSpPr>
          <p:nvPr>
            <p:ph type="ctrTitle"/>
          </p:nvPr>
        </p:nvSpPr>
        <p:spPr>
          <a:xfrm>
            <a:off x="1660358" y="1159740"/>
            <a:ext cx="5326359" cy="3374197"/>
          </a:xfrm>
        </p:spPr>
        <p:txBody>
          <a:bodyPr>
            <a:noAutofit/>
          </a:bodyPr>
          <a:lstStyle/>
          <a:p>
            <a:r>
              <a:rPr lang="ar-SA" dirty="0" smtClean="0">
                <a:cs typeface="DecoType Naskh Variants" panose="02010400000000000000" pitchFamily="2" charset="-78"/>
              </a:rPr>
              <a:t>القسم الخامس :</a:t>
            </a:r>
            <a:br>
              <a:rPr lang="ar-SA" dirty="0" smtClean="0">
                <a:cs typeface="DecoType Naskh Variants" panose="02010400000000000000" pitchFamily="2" charset="-78"/>
              </a:rPr>
            </a:br>
            <a:r>
              <a:rPr lang="ar-SA" dirty="0" smtClean="0">
                <a:solidFill>
                  <a:srgbClr val="660033"/>
                </a:solidFill>
                <a:cs typeface="DecoType Naskh Variants" panose="02010400000000000000" pitchFamily="2" charset="-78"/>
              </a:rPr>
              <a:t>قراءة نصوص مختارة.</a:t>
            </a:r>
            <a:r>
              <a:rPr lang="ar-SA" dirty="0" smtClean="0">
                <a:cs typeface="DecoType Naskh Variants" panose="02010400000000000000" pitchFamily="2" charset="-78"/>
              </a:rPr>
              <a:t/>
            </a:r>
            <a:br>
              <a:rPr lang="ar-SA" dirty="0" smtClean="0">
                <a:cs typeface="DecoType Naskh Variants" panose="02010400000000000000" pitchFamily="2" charset="-78"/>
              </a:rPr>
            </a:br>
            <a:r>
              <a:rPr lang="ar-SA" dirty="0" smtClean="0">
                <a:cs typeface="DecoType Naskh Variants" panose="02010400000000000000" pitchFamily="2" charset="-78"/>
              </a:rPr>
              <a:t>أولاً _</a:t>
            </a:r>
            <a:r>
              <a:rPr lang="ar-SA" dirty="0" smtClean="0">
                <a:solidFill>
                  <a:srgbClr val="660033"/>
                </a:solidFill>
                <a:cs typeface="DecoType Naskh Variants" panose="02010400000000000000" pitchFamily="2" charset="-78"/>
              </a:rPr>
              <a:t> سورة الحجرات .</a:t>
            </a:r>
            <a:endParaRPr lang="ar-SA" dirty="0">
              <a:solidFill>
                <a:srgbClr val="660033"/>
              </a:solidFill>
              <a:cs typeface="DecoType Naskh Variants" panose="02010400000000000000" pitchFamily="2" charset="-78"/>
            </a:endParaRPr>
          </a:p>
        </p:txBody>
      </p:sp>
      <p:pic>
        <p:nvPicPr>
          <p:cNvPr id="5" name="Image 3" descr="taiba logo"/>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7881208" y="834697"/>
            <a:ext cx="555720" cy="650087"/>
          </a:xfrm>
          <a:prstGeom prst="rect">
            <a:avLst/>
          </a:prstGeom>
          <a:noFill/>
        </p:spPr>
      </p:pic>
      <p:sp>
        <p:nvSpPr>
          <p:cNvPr id="6" name="Rectangle 6"/>
          <p:cNvSpPr/>
          <p:nvPr/>
        </p:nvSpPr>
        <p:spPr>
          <a:xfrm>
            <a:off x="7058173" y="126811"/>
            <a:ext cx="2085827" cy="707886"/>
          </a:xfrm>
          <a:prstGeom prst="rect">
            <a:avLst/>
          </a:prstGeom>
        </p:spPr>
        <p:txBody>
          <a:bodyPr wrap="none">
            <a:spAutoFit/>
          </a:bodyPr>
          <a:lstStyle/>
          <a:p>
            <a:pPr algn="ctr" eaLnBrk="0" fontAlgn="base" hangingPunct="0">
              <a:spcBef>
                <a:spcPct val="0"/>
              </a:spcBef>
              <a:spcAft>
                <a:spcPct val="0"/>
              </a:spcAft>
              <a:tabLst>
                <a:tab pos="215900" algn="l"/>
                <a:tab pos="2636838" algn="ctr"/>
              </a:tabLst>
            </a:pPr>
            <a:r>
              <a:rPr lang="ar-SA" sz="2000" b="1" dirty="0">
                <a:solidFill>
                  <a:prstClr val="black">
                    <a:lumMod val="95000"/>
                    <a:lumOff val="5000"/>
                  </a:prstClr>
                </a:solidFill>
                <a:effectLst>
                  <a:outerShdw blurRad="38100" dist="38100" dir="2700000" algn="tl">
                    <a:srgbClr val="000000">
                      <a:alpha val="43137"/>
                    </a:srgbClr>
                  </a:outerShdw>
                </a:effectLst>
                <a:latin typeface="Sakkal Majalla" pitchFamily="2" charset="-78"/>
                <a:ea typeface="Calibri" pitchFamily="34" charset="0"/>
                <a:cs typeface="Sakkal Majalla" pitchFamily="2" charset="-78"/>
              </a:rPr>
              <a:t>المملكة العربية السعودية </a:t>
            </a:r>
          </a:p>
          <a:p>
            <a:pPr algn="ctr" eaLnBrk="0" fontAlgn="base" hangingPunct="0">
              <a:spcBef>
                <a:spcPct val="0"/>
              </a:spcBef>
              <a:spcAft>
                <a:spcPct val="0"/>
              </a:spcAft>
              <a:tabLst>
                <a:tab pos="215900" algn="l"/>
                <a:tab pos="2636838" algn="ctr"/>
              </a:tabLst>
            </a:pPr>
            <a:r>
              <a:rPr lang="ar-SA" sz="2000" b="1" dirty="0">
                <a:solidFill>
                  <a:prstClr val="black">
                    <a:lumMod val="95000"/>
                    <a:lumOff val="5000"/>
                  </a:prstClr>
                </a:solidFill>
                <a:effectLst>
                  <a:outerShdw blurRad="38100" dist="38100" dir="2700000" algn="tl">
                    <a:srgbClr val="000000">
                      <a:alpha val="43137"/>
                    </a:srgbClr>
                  </a:outerShdw>
                </a:effectLst>
                <a:latin typeface="Sakkal Majalla" pitchFamily="2" charset="-78"/>
                <a:ea typeface="Calibri" pitchFamily="34" charset="0"/>
                <a:cs typeface="Sakkal Majalla" pitchFamily="2" charset="-78"/>
              </a:rPr>
              <a:t>جامعة طيبة</a:t>
            </a:r>
            <a:endParaRPr lang="en-US" sz="2000" b="1" dirty="0">
              <a:solidFill>
                <a:prstClr val="black">
                  <a:lumMod val="95000"/>
                  <a:lumOff val="5000"/>
                </a:prstClr>
              </a:solidFill>
              <a:effectLst>
                <a:outerShdw blurRad="38100" dist="38100" dir="2700000" algn="tl">
                  <a:srgbClr val="000000">
                    <a:alpha val="43137"/>
                  </a:srgbClr>
                </a:outerShdw>
              </a:effectLst>
              <a:latin typeface="Sakkal Majalla" pitchFamily="2" charset="-78"/>
              <a:ea typeface="Calibri" pitchFamily="34" charset="0"/>
              <a:cs typeface="Sakkal Majalla" pitchFamily="2" charset="-78"/>
            </a:endParaRPr>
          </a:p>
        </p:txBody>
      </p:sp>
      <p:sp>
        <p:nvSpPr>
          <p:cNvPr id="7" name="Rectangle 6"/>
          <p:cNvSpPr/>
          <p:nvPr/>
        </p:nvSpPr>
        <p:spPr>
          <a:xfrm>
            <a:off x="6996639" y="1524772"/>
            <a:ext cx="2145139" cy="400110"/>
          </a:xfrm>
          <a:prstGeom prst="rect">
            <a:avLst/>
          </a:prstGeom>
        </p:spPr>
        <p:txBody>
          <a:bodyPr wrap="none">
            <a:spAutoFit/>
          </a:bodyPr>
          <a:lstStyle/>
          <a:p>
            <a:pPr algn="ctr" eaLnBrk="0" fontAlgn="base" hangingPunct="0">
              <a:spcBef>
                <a:spcPct val="0"/>
              </a:spcBef>
              <a:spcAft>
                <a:spcPct val="0"/>
              </a:spcAft>
              <a:tabLst>
                <a:tab pos="215900" algn="l"/>
                <a:tab pos="2636838" algn="ctr"/>
              </a:tabLst>
            </a:pPr>
            <a:r>
              <a:rPr lang="ar-SA" sz="2000" b="1" dirty="0">
                <a:solidFill>
                  <a:prstClr val="black">
                    <a:lumMod val="95000"/>
                    <a:lumOff val="5000"/>
                  </a:prstClr>
                </a:solidFill>
                <a:effectLst>
                  <a:outerShdw blurRad="38100" dist="38100" dir="2700000" algn="tl">
                    <a:srgbClr val="000000">
                      <a:alpha val="43137"/>
                    </a:srgbClr>
                  </a:outerShdw>
                </a:effectLst>
                <a:latin typeface="Sakkal Majalla" pitchFamily="2" charset="-78"/>
                <a:ea typeface="Calibri" pitchFamily="34" charset="0"/>
                <a:cs typeface="Sakkal Majalla" pitchFamily="2" charset="-78"/>
              </a:rPr>
              <a:t>عمادة الخدمات التعليمية </a:t>
            </a:r>
            <a:endParaRPr lang="en-US" sz="2000" b="1" dirty="0">
              <a:solidFill>
                <a:prstClr val="black">
                  <a:lumMod val="95000"/>
                  <a:lumOff val="5000"/>
                </a:prstClr>
              </a:solidFill>
              <a:effectLst>
                <a:outerShdw blurRad="38100" dist="38100" dir="2700000" algn="tl">
                  <a:srgbClr val="000000">
                    <a:alpha val="43137"/>
                  </a:srgbClr>
                </a:outerShdw>
              </a:effectLst>
              <a:latin typeface="Sakkal Majalla" pitchFamily="2" charset="-78"/>
              <a:ea typeface="Calibri" pitchFamily="34" charset="0"/>
              <a:cs typeface="Sakkal Majalla" pitchFamily="2" charset="-78"/>
            </a:endParaRPr>
          </a:p>
        </p:txBody>
      </p:sp>
      <p:sp>
        <p:nvSpPr>
          <p:cNvPr id="8" name="Rectangle 6"/>
          <p:cNvSpPr/>
          <p:nvPr/>
        </p:nvSpPr>
        <p:spPr>
          <a:xfrm>
            <a:off x="899592" y="4941168"/>
            <a:ext cx="2448272" cy="1015663"/>
          </a:xfrm>
          <a:prstGeom prst="rect">
            <a:avLst/>
          </a:prstGeom>
        </p:spPr>
        <p:txBody>
          <a:bodyPr wrap="square">
            <a:spAutoFit/>
          </a:bodyPr>
          <a:lstStyle/>
          <a:p>
            <a:pPr algn="ctr" eaLnBrk="0" fontAlgn="base" hangingPunct="0">
              <a:spcBef>
                <a:spcPct val="0"/>
              </a:spcBef>
              <a:spcAft>
                <a:spcPct val="0"/>
              </a:spcAft>
              <a:tabLst>
                <a:tab pos="215900" algn="l"/>
                <a:tab pos="2636838" algn="ctr"/>
              </a:tabLst>
            </a:pPr>
            <a:r>
              <a:rPr lang="ar-SA" sz="3200" b="1" dirty="0" smtClean="0">
                <a:solidFill>
                  <a:srgbClr val="993366"/>
                </a:solidFill>
                <a:effectLst>
                  <a:outerShdw blurRad="38100" dist="38100" dir="2700000" algn="tl">
                    <a:srgbClr val="000000">
                      <a:alpha val="43137"/>
                    </a:srgbClr>
                  </a:outerShdw>
                </a:effectLst>
                <a:latin typeface="Arabic Typesetting" panose="03020402040406030203" pitchFamily="66" charset="-78"/>
                <a:ea typeface="Calibri" pitchFamily="34" charset="0"/>
                <a:cs typeface="Arabic Typesetting" panose="03020402040406030203" pitchFamily="66" charset="-78"/>
              </a:rPr>
              <a:t>مشرفة المقرر :</a:t>
            </a:r>
          </a:p>
          <a:p>
            <a:pPr algn="ctr" eaLnBrk="0" fontAlgn="base" hangingPunct="0">
              <a:spcBef>
                <a:spcPct val="0"/>
              </a:spcBef>
              <a:spcAft>
                <a:spcPct val="0"/>
              </a:spcAft>
              <a:tabLst>
                <a:tab pos="215900" algn="l"/>
                <a:tab pos="2636838" algn="ctr"/>
              </a:tabLst>
            </a:pPr>
            <a:r>
              <a:rPr lang="ar-SA" sz="2800" b="1" dirty="0">
                <a:solidFill>
                  <a:prstClr val="black">
                    <a:lumMod val="95000"/>
                    <a:lumOff val="5000"/>
                  </a:prstClr>
                </a:solidFill>
                <a:effectLst>
                  <a:outerShdw blurRad="38100" dist="38100" dir="2700000" algn="tl">
                    <a:srgbClr val="000000">
                      <a:alpha val="43137"/>
                    </a:srgbClr>
                  </a:outerShdw>
                </a:effectLst>
                <a:latin typeface="Arabic Typesetting" panose="03020402040406030203" pitchFamily="66" charset="-78"/>
                <a:ea typeface="Calibri" pitchFamily="34" charset="0"/>
                <a:cs typeface="Arabic Typesetting" panose="03020402040406030203" pitchFamily="66" charset="-78"/>
              </a:rPr>
              <a:t> </a:t>
            </a:r>
            <a:r>
              <a:rPr lang="ar-SA" sz="2800" b="1" dirty="0" smtClean="0">
                <a:solidFill>
                  <a:prstClr val="black">
                    <a:lumMod val="95000"/>
                    <a:lumOff val="5000"/>
                  </a:prstClr>
                </a:solidFill>
                <a:effectLst>
                  <a:outerShdw blurRad="38100" dist="38100" dir="2700000" algn="tl">
                    <a:srgbClr val="000000">
                      <a:alpha val="43137"/>
                    </a:srgbClr>
                  </a:outerShdw>
                </a:effectLst>
                <a:latin typeface="Arabic Typesetting" panose="03020402040406030203" pitchFamily="66" charset="-78"/>
                <a:ea typeface="Calibri" pitchFamily="34" charset="0"/>
                <a:cs typeface="Arabic Typesetting" panose="03020402040406030203" pitchFamily="66" charset="-78"/>
              </a:rPr>
              <a:t>أ . مشاعل </a:t>
            </a:r>
            <a:r>
              <a:rPr lang="ar-SA" sz="2800" b="1" dirty="0" err="1" smtClean="0">
                <a:solidFill>
                  <a:prstClr val="black">
                    <a:lumMod val="95000"/>
                    <a:lumOff val="5000"/>
                  </a:prstClr>
                </a:solidFill>
                <a:effectLst>
                  <a:outerShdw blurRad="38100" dist="38100" dir="2700000" algn="tl">
                    <a:srgbClr val="000000">
                      <a:alpha val="43137"/>
                    </a:srgbClr>
                  </a:outerShdw>
                </a:effectLst>
                <a:latin typeface="Arabic Typesetting" panose="03020402040406030203" pitchFamily="66" charset="-78"/>
                <a:ea typeface="Calibri" pitchFamily="34" charset="0"/>
                <a:cs typeface="Arabic Typesetting" panose="03020402040406030203" pitchFamily="66" charset="-78"/>
              </a:rPr>
              <a:t>الصاعدي</a:t>
            </a:r>
            <a:r>
              <a:rPr lang="ar-SA" sz="2800" b="1" dirty="0" smtClean="0">
                <a:solidFill>
                  <a:prstClr val="black">
                    <a:lumMod val="95000"/>
                    <a:lumOff val="5000"/>
                  </a:prstClr>
                </a:solidFill>
                <a:effectLst>
                  <a:outerShdw blurRad="38100" dist="38100" dir="2700000" algn="tl">
                    <a:srgbClr val="000000">
                      <a:alpha val="43137"/>
                    </a:srgbClr>
                  </a:outerShdw>
                </a:effectLst>
                <a:latin typeface="Arabic Typesetting" panose="03020402040406030203" pitchFamily="66" charset="-78"/>
                <a:ea typeface="Calibri" pitchFamily="34" charset="0"/>
                <a:cs typeface="Arabic Typesetting" panose="03020402040406030203" pitchFamily="66" charset="-78"/>
              </a:rPr>
              <a:t> . </a:t>
            </a:r>
            <a:endParaRPr lang="en-US" sz="2800" b="1" dirty="0">
              <a:solidFill>
                <a:prstClr val="black">
                  <a:lumMod val="95000"/>
                  <a:lumOff val="5000"/>
                </a:prstClr>
              </a:solidFill>
              <a:effectLst>
                <a:outerShdw blurRad="38100" dist="38100" dir="2700000" algn="tl">
                  <a:srgbClr val="000000">
                    <a:alpha val="43137"/>
                  </a:srgbClr>
                </a:outerShdw>
              </a:effectLst>
              <a:latin typeface="Arabic Typesetting" panose="03020402040406030203" pitchFamily="66" charset="-78"/>
              <a:ea typeface="Calibri" pitchFamily="34" charset="0"/>
              <a:cs typeface="Arabic Typesetting" panose="03020402040406030203" pitchFamily="66" charset="-78"/>
            </a:endParaRPr>
          </a:p>
        </p:txBody>
      </p:sp>
      <p:sp>
        <p:nvSpPr>
          <p:cNvPr id="9" name="Rectangle 6"/>
          <p:cNvSpPr/>
          <p:nvPr/>
        </p:nvSpPr>
        <p:spPr>
          <a:xfrm>
            <a:off x="4139952" y="4653136"/>
            <a:ext cx="4615013" cy="954107"/>
          </a:xfrm>
          <a:prstGeom prst="rect">
            <a:avLst/>
          </a:prstGeom>
        </p:spPr>
        <p:txBody>
          <a:bodyPr wrap="square">
            <a:spAutoFit/>
          </a:bodyPr>
          <a:lstStyle/>
          <a:p>
            <a:pPr algn="ctr" eaLnBrk="0" fontAlgn="base" hangingPunct="0">
              <a:spcBef>
                <a:spcPct val="0"/>
              </a:spcBef>
              <a:spcAft>
                <a:spcPct val="0"/>
              </a:spcAft>
              <a:tabLst>
                <a:tab pos="215900" algn="l"/>
                <a:tab pos="2636838" algn="ctr"/>
              </a:tabLst>
            </a:pPr>
            <a:r>
              <a:rPr lang="ar-SA" sz="3200" b="1" dirty="0" smtClean="0">
                <a:solidFill>
                  <a:srgbClr val="993366"/>
                </a:solidFill>
                <a:effectLst>
                  <a:outerShdw blurRad="38100" dist="38100" dir="2700000" algn="tl">
                    <a:srgbClr val="000000">
                      <a:alpha val="43137"/>
                    </a:srgbClr>
                  </a:outerShdw>
                </a:effectLst>
                <a:latin typeface="Arabic Typesetting" panose="03020402040406030203" pitchFamily="66" charset="-78"/>
                <a:ea typeface="Calibri" pitchFamily="34" charset="0"/>
                <a:cs typeface="Arabic Typesetting" panose="03020402040406030203" pitchFamily="66" charset="-78"/>
              </a:rPr>
              <a:t>إعداد </a:t>
            </a:r>
            <a:r>
              <a:rPr lang="ar-SA" sz="3200" b="1" dirty="0" err="1" smtClean="0">
                <a:solidFill>
                  <a:srgbClr val="993366"/>
                </a:solidFill>
                <a:effectLst>
                  <a:outerShdw blurRad="38100" dist="38100" dir="2700000" algn="tl">
                    <a:srgbClr val="000000">
                      <a:alpha val="43137"/>
                    </a:srgbClr>
                  </a:outerShdw>
                </a:effectLst>
                <a:latin typeface="Arabic Typesetting" panose="03020402040406030203" pitchFamily="66" charset="-78"/>
                <a:ea typeface="Calibri" pitchFamily="34" charset="0"/>
                <a:cs typeface="Arabic Typesetting" panose="03020402040406030203" pitchFamily="66" charset="-78"/>
              </a:rPr>
              <a:t>الطالبة </a:t>
            </a:r>
            <a:r>
              <a:rPr lang="ar-SA" sz="3200" b="1" dirty="0" smtClean="0">
                <a:solidFill>
                  <a:srgbClr val="993366"/>
                </a:solidFill>
                <a:effectLst>
                  <a:outerShdw blurRad="38100" dist="38100" dir="2700000" algn="tl">
                    <a:srgbClr val="000000">
                      <a:alpha val="43137"/>
                    </a:srgbClr>
                  </a:outerShdw>
                </a:effectLst>
                <a:latin typeface="Arabic Typesetting" panose="03020402040406030203" pitchFamily="66" charset="-78"/>
                <a:ea typeface="Calibri" pitchFamily="34" charset="0"/>
                <a:cs typeface="Arabic Typesetting" panose="03020402040406030203" pitchFamily="66" charset="-78"/>
              </a:rPr>
              <a:t>:</a:t>
            </a:r>
          </a:p>
          <a:p>
            <a:pPr algn="ctr" eaLnBrk="0" fontAlgn="base" hangingPunct="0">
              <a:spcBef>
                <a:spcPct val="0"/>
              </a:spcBef>
              <a:spcAft>
                <a:spcPct val="0"/>
              </a:spcAft>
              <a:tabLst>
                <a:tab pos="215900" algn="l"/>
                <a:tab pos="2636838" algn="ctr"/>
              </a:tabLst>
            </a:pPr>
            <a:r>
              <a:rPr lang="ar-SA" sz="2400" b="1" dirty="0" smtClean="0">
                <a:solidFill>
                  <a:prstClr val="black">
                    <a:lumMod val="95000"/>
                    <a:lumOff val="5000"/>
                  </a:prstClr>
                </a:solidFill>
                <a:effectLst>
                  <a:outerShdw blurRad="38100" dist="38100" dir="2700000" algn="tl">
                    <a:srgbClr val="000000">
                      <a:alpha val="43137"/>
                    </a:srgbClr>
                  </a:outerShdw>
                </a:effectLst>
                <a:latin typeface="Arabic Typesetting" panose="03020402040406030203" pitchFamily="66" charset="-78"/>
                <a:ea typeface="Calibri" pitchFamily="34" charset="0"/>
                <a:cs typeface="Arabic Typesetting" panose="03020402040406030203" pitchFamily="66" charset="-78"/>
              </a:rPr>
              <a:t>عهود </a:t>
            </a:r>
            <a:r>
              <a:rPr lang="ar-SA" sz="2400" b="1" dirty="0">
                <a:solidFill>
                  <a:prstClr val="black">
                    <a:lumMod val="95000"/>
                    <a:lumOff val="5000"/>
                  </a:prstClr>
                </a:solidFill>
                <a:effectLst>
                  <a:outerShdw blurRad="38100" dist="38100" dir="2700000" algn="tl">
                    <a:srgbClr val="000000">
                      <a:alpha val="43137"/>
                    </a:srgbClr>
                  </a:outerShdw>
                </a:effectLst>
                <a:latin typeface="Arabic Typesetting" panose="03020402040406030203" pitchFamily="66" charset="-78"/>
                <a:ea typeface="Calibri" pitchFamily="34" charset="0"/>
                <a:cs typeface="Arabic Typesetting" panose="03020402040406030203" pitchFamily="66" charset="-78"/>
              </a:rPr>
              <a:t>صالح </a:t>
            </a:r>
            <a:r>
              <a:rPr lang="ar-SA" sz="2400" b="1" dirty="0" err="1">
                <a:solidFill>
                  <a:prstClr val="black">
                    <a:lumMod val="95000"/>
                    <a:lumOff val="5000"/>
                  </a:prstClr>
                </a:solidFill>
                <a:effectLst>
                  <a:outerShdw blurRad="38100" dist="38100" dir="2700000" algn="tl">
                    <a:srgbClr val="000000">
                      <a:alpha val="43137"/>
                    </a:srgbClr>
                  </a:outerShdw>
                </a:effectLst>
                <a:latin typeface="Arabic Typesetting" panose="03020402040406030203" pitchFamily="66" charset="-78"/>
                <a:ea typeface="Calibri" pitchFamily="34" charset="0"/>
                <a:cs typeface="Arabic Typesetting" panose="03020402040406030203" pitchFamily="66" charset="-78"/>
              </a:rPr>
              <a:t>الأحمدي </a:t>
            </a:r>
            <a:r>
              <a:rPr lang="ar-SA" sz="2400" b="1" dirty="0" err="1" smtClean="0">
                <a:solidFill>
                  <a:prstClr val="black">
                    <a:lumMod val="95000"/>
                    <a:lumOff val="5000"/>
                  </a:prstClr>
                </a:solidFill>
                <a:effectLst>
                  <a:outerShdw blurRad="38100" dist="38100" dir="2700000" algn="tl">
                    <a:srgbClr val="000000">
                      <a:alpha val="43137"/>
                    </a:srgbClr>
                  </a:outerShdw>
                </a:effectLst>
                <a:latin typeface="Arabic Typesetting" panose="03020402040406030203" pitchFamily="66" charset="-78"/>
                <a:ea typeface="Calibri" pitchFamily="34" charset="0"/>
                <a:cs typeface="Arabic Typesetting" panose="03020402040406030203" pitchFamily="66" charset="-78"/>
              </a:rPr>
              <a:t>.</a:t>
            </a:r>
            <a:endParaRPr lang="ar-SA" sz="2400" b="1" dirty="0">
              <a:solidFill>
                <a:prstClr val="black">
                  <a:lumMod val="95000"/>
                  <a:lumOff val="5000"/>
                </a:prstClr>
              </a:solidFill>
              <a:effectLst>
                <a:outerShdw blurRad="38100" dist="38100" dir="2700000" algn="tl">
                  <a:srgbClr val="000000">
                    <a:alpha val="43137"/>
                  </a:srgbClr>
                </a:outerShdw>
              </a:effectLst>
              <a:latin typeface="Arabic Typesetting" panose="03020402040406030203" pitchFamily="66" charset="-78"/>
              <a:ea typeface="Calibri" pitchFamily="34" charset="0"/>
              <a:cs typeface="Arabic Typesetting" panose="03020402040406030203" pitchFamily="66" charset="-78"/>
            </a:endParaRPr>
          </a:p>
        </p:txBody>
      </p:sp>
      <p:sp>
        <p:nvSpPr>
          <p:cNvPr id="10" name="مستطيل 9"/>
          <p:cNvSpPr/>
          <p:nvPr/>
        </p:nvSpPr>
        <p:spPr>
          <a:xfrm>
            <a:off x="279182" y="391650"/>
            <a:ext cx="2153154" cy="461665"/>
          </a:xfrm>
          <a:prstGeom prst="rect">
            <a:avLst/>
          </a:prstGeom>
        </p:spPr>
        <p:txBody>
          <a:bodyPr wrap="none">
            <a:spAutoFit/>
          </a:bodyPr>
          <a:lstStyle/>
          <a:p>
            <a:pPr lvl="0" algn="ctr" eaLnBrk="0" fontAlgn="base" hangingPunct="0">
              <a:spcBef>
                <a:spcPct val="0"/>
              </a:spcBef>
              <a:spcAft>
                <a:spcPct val="0"/>
              </a:spcAft>
              <a:tabLst>
                <a:tab pos="215900" algn="l"/>
                <a:tab pos="2636838" algn="ctr"/>
              </a:tabLst>
            </a:pPr>
            <a:r>
              <a:rPr lang="ar-SA" sz="2400" b="1" dirty="0">
                <a:solidFill>
                  <a:prstClr val="black">
                    <a:lumMod val="95000"/>
                    <a:lumOff val="5000"/>
                  </a:prstClr>
                </a:solidFill>
                <a:effectLst>
                  <a:outerShdw blurRad="38100" dist="38100" dir="2700000" algn="tl">
                    <a:srgbClr val="000000">
                      <a:alpha val="43137"/>
                    </a:srgbClr>
                  </a:outerShdw>
                </a:effectLst>
                <a:latin typeface="Sakkal Majalla" panose="02000000000000000000" pitchFamily="2" charset="-78"/>
                <a:ea typeface="Calibri" pitchFamily="34" charset="0"/>
                <a:cs typeface="Sakkal Majalla" panose="02000000000000000000" pitchFamily="2" charset="-78"/>
              </a:rPr>
              <a:t> مهارات اللغة العربية .</a:t>
            </a:r>
          </a:p>
        </p:txBody>
      </p:sp>
    </p:spTree>
    <p:extLst>
      <p:ext uri="{BB962C8B-B14F-4D97-AF65-F5344CB8AC3E}">
        <p14:creationId xmlns:p14="http://schemas.microsoft.com/office/powerpoint/2010/main" xmlns="" val="49005335"/>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txBox="1">
            <a:spLocks/>
          </p:cNvSpPr>
          <p:nvPr/>
        </p:nvSpPr>
        <p:spPr>
          <a:xfrm>
            <a:off x="323528" y="260648"/>
            <a:ext cx="8494712" cy="3312368"/>
          </a:xfrm>
          <a:prstGeom prst="rect">
            <a:avLst/>
          </a:prstGeom>
          <a:solidFill>
            <a:schemeClr val="bg1">
              <a:alpha val="72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ar-SA" sz="3600" b="1" dirty="0" smtClean="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النداء السادس :</a:t>
            </a:r>
          </a:p>
          <a:p>
            <a:r>
              <a:rPr lang="ar-SA" sz="3600" b="1" dirty="0" smtClean="0">
                <a:solidFill>
                  <a:srgbClr val="333399"/>
                </a:solidFill>
                <a:latin typeface="Arabic Typesetting" panose="03020402040406030203" pitchFamily="66" charset="-78"/>
                <a:cs typeface="Arabic Typesetting" panose="03020402040406030203" pitchFamily="66" charset="-78"/>
              </a:rPr>
              <a:t>هذا النداء يعلو من خالق الخلق </a:t>
            </a:r>
            <a:r>
              <a:rPr lang="ar-SA" sz="3600" b="1" u="sng" dirty="0" smtClean="0">
                <a:solidFill>
                  <a:srgbClr val="C00000"/>
                </a:solidFill>
                <a:latin typeface="Arabic Typesetting" panose="03020402040406030203" pitchFamily="66" charset="-78"/>
                <a:cs typeface="Arabic Typesetting" panose="03020402040406030203" pitchFamily="66" charset="-78"/>
              </a:rPr>
              <a:t>لعموم خلقه</a:t>
            </a:r>
            <a:r>
              <a:rPr lang="ar-SA" sz="3600" b="1" u="sng" dirty="0" smtClean="0">
                <a:solidFill>
                  <a:srgbClr val="333399"/>
                </a:solidFill>
                <a:latin typeface="Arabic Typesetting" panose="03020402040406030203" pitchFamily="66" charset="-78"/>
                <a:cs typeface="Arabic Typesetting" panose="03020402040406030203" pitchFamily="66" charset="-78"/>
              </a:rPr>
              <a:t> </a:t>
            </a:r>
            <a:r>
              <a:rPr lang="ar-SA" sz="3600" b="1" dirty="0" smtClean="0">
                <a:solidFill>
                  <a:srgbClr val="333399"/>
                </a:solidFill>
                <a:latin typeface="Arabic Typesetting" panose="03020402040406030203" pitchFamily="66" charset="-78"/>
                <a:cs typeface="Arabic Typesetting" panose="03020402040406030203" pitchFamily="66" charset="-78"/>
              </a:rPr>
              <a:t>من </a:t>
            </a:r>
            <a:r>
              <a:rPr lang="ar-SA" sz="3600" b="1" dirty="0" err="1" smtClean="0">
                <a:solidFill>
                  <a:srgbClr val="333399"/>
                </a:solidFill>
                <a:latin typeface="Arabic Typesetting" panose="03020402040406030203" pitchFamily="66" charset="-78"/>
                <a:cs typeface="Arabic Typesetting" panose="03020402040406030203" pitchFamily="66" charset="-78"/>
              </a:rPr>
              <a:t>الناس </a:t>
            </a:r>
            <a:r>
              <a:rPr lang="ar-SA" sz="3600" b="1" dirty="0" smtClean="0">
                <a:solidFill>
                  <a:srgbClr val="333399"/>
                </a:solidFill>
                <a:latin typeface="Arabic Typesetting" panose="03020402040406030203" pitchFamily="66" charset="-78"/>
                <a:cs typeface="Arabic Typesetting" panose="03020402040406030203" pitchFamily="66" charset="-78"/>
              </a:rPr>
              <a:t>,</a:t>
            </a:r>
            <a:r>
              <a:rPr lang="ar-SA" sz="3600" b="1" dirty="0" smtClean="0"/>
              <a:t> </a:t>
            </a:r>
            <a:r>
              <a:rPr lang="ar-SA" sz="3600" b="1" dirty="0" smtClean="0">
                <a:solidFill>
                  <a:srgbClr val="333399"/>
                </a:solidFill>
                <a:latin typeface="Arabic Typesetting" panose="03020402040406030203" pitchFamily="66" charset="-78"/>
                <a:cs typeface="Arabic Typesetting" panose="03020402040406030203" pitchFamily="66" charset="-78"/>
              </a:rPr>
              <a:t>مؤمنهم وكافرهم تقيهم </a:t>
            </a:r>
            <a:r>
              <a:rPr lang="ar-SA" sz="3600" b="1" dirty="0" err="1" smtClean="0">
                <a:solidFill>
                  <a:srgbClr val="333399"/>
                </a:solidFill>
                <a:latin typeface="Arabic Typesetting" panose="03020402040406030203" pitchFamily="66" charset="-78"/>
                <a:cs typeface="Arabic Typesetting" panose="03020402040406030203" pitchFamily="66" charset="-78"/>
              </a:rPr>
              <a:t>وفاسقهم</a:t>
            </a:r>
            <a:r>
              <a:rPr lang="ar-SA" sz="3600" b="1" dirty="0" smtClean="0">
                <a:solidFill>
                  <a:srgbClr val="333399"/>
                </a:solidFill>
                <a:latin typeface="Arabic Typesetting" panose="03020402040406030203" pitchFamily="66" charset="-78"/>
                <a:cs typeface="Arabic Typesetting" panose="03020402040406030203" pitchFamily="66" charset="-78"/>
              </a:rPr>
              <a:t> تفرقتم وتنوعت السنتكم  وأديانكم وذلك لا يمنع من </a:t>
            </a:r>
            <a:r>
              <a:rPr lang="ar-SA" sz="3600" b="1" dirty="0" smtClean="0">
                <a:solidFill>
                  <a:srgbClr val="C00000"/>
                </a:solidFill>
                <a:latin typeface="Arabic Typesetting" panose="03020402040406030203" pitchFamily="66" charset="-78"/>
                <a:cs typeface="Arabic Typesetting" panose="03020402040406030203" pitchFamily="66" charset="-78"/>
              </a:rPr>
              <a:t>التعاون</a:t>
            </a:r>
            <a:r>
              <a:rPr lang="ar-SA" sz="3600" b="1" dirty="0" smtClean="0">
                <a:solidFill>
                  <a:srgbClr val="333399"/>
                </a:solidFill>
                <a:latin typeface="Arabic Typesetting" panose="03020402040406030203" pitchFamily="66" charset="-78"/>
                <a:cs typeface="Arabic Typesetting" panose="03020402040406030203" pitchFamily="66" charset="-78"/>
              </a:rPr>
              <a:t> الذي يعد من ضرورات </a:t>
            </a:r>
            <a:r>
              <a:rPr lang="ar-SA" sz="3600" b="1" dirty="0" err="1" smtClean="0">
                <a:solidFill>
                  <a:srgbClr val="333399"/>
                </a:solidFill>
                <a:latin typeface="Arabic Typesetting" panose="03020402040406030203" pitchFamily="66" charset="-78"/>
                <a:cs typeface="Arabic Typesetting" panose="03020402040406030203" pitchFamily="66" charset="-78"/>
              </a:rPr>
              <a:t>الحياة </a:t>
            </a:r>
            <a:r>
              <a:rPr lang="ar-SA" sz="3600" b="1" u="sng" dirty="0" smtClean="0">
                <a:solidFill>
                  <a:srgbClr val="FF0000"/>
                </a:solidFill>
                <a:latin typeface="Arabic Typesetting" panose="03020402040406030203" pitchFamily="66" charset="-78"/>
                <a:cs typeface="Arabic Typesetting" panose="03020402040406030203" pitchFamily="66" charset="-78"/>
              </a:rPr>
              <a:t>( التعاون </a:t>
            </a:r>
            <a:r>
              <a:rPr lang="ar-SA" sz="3600" b="1" u="sng" dirty="0" err="1" smtClean="0">
                <a:solidFill>
                  <a:srgbClr val="FF0000"/>
                </a:solidFill>
                <a:latin typeface="Arabic Typesetting" panose="03020402040406030203" pitchFamily="66" charset="-78"/>
                <a:cs typeface="Arabic Typesetting" panose="03020402040406030203" pitchFamily="66" charset="-78"/>
              </a:rPr>
              <a:t>الاجتماعي </a:t>
            </a:r>
            <a:r>
              <a:rPr lang="ar-SA" sz="3600" b="1" u="sng" dirty="0" smtClean="0">
                <a:solidFill>
                  <a:srgbClr val="FF0000"/>
                </a:solidFill>
                <a:latin typeface="Arabic Typesetting" panose="03020402040406030203" pitchFamily="66" charset="-78"/>
                <a:cs typeface="Arabic Typesetting" panose="03020402040406030203" pitchFamily="66" charset="-78"/>
              </a:rPr>
              <a:t>، </a:t>
            </a:r>
            <a:r>
              <a:rPr lang="ar-SA" sz="3600" b="1" u="sng" dirty="0" err="1" smtClean="0">
                <a:solidFill>
                  <a:srgbClr val="FF0000"/>
                </a:solidFill>
                <a:latin typeface="Arabic Typesetting" panose="03020402040406030203" pitchFamily="66" charset="-78"/>
                <a:cs typeface="Arabic Typesetting" panose="03020402040406030203" pitchFamily="66" charset="-78"/>
              </a:rPr>
              <a:t>والاقتصادي </a:t>
            </a:r>
            <a:r>
              <a:rPr lang="ar-SA" sz="3600" b="1" u="sng" dirty="0" smtClean="0">
                <a:solidFill>
                  <a:srgbClr val="FF0000"/>
                </a:solidFill>
                <a:latin typeface="Arabic Typesetting" panose="03020402040406030203" pitchFamily="66" charset="-78"/>
                <a:cs typeface="Arabic Typesetting" panose="03020402040406030203" pitchFamily="66" charset="-78"/>
              </a:rPr>
              <a:t>، </a:t>
            </a:r>
            <a:r>
              <a:rPr lang="ar-SA" sz="3600" b="1" u="sng" dirty="0" err="1" smtClean="0">
                <a:solidFill>
                  <a:srgbClr val="FF0000"/>
                </a:solidFill>
                <a:latin typeface="Arabic Typesetting" panose="03020402040406030203" pitchFamily="66" charset="-78"/>
                <a:cs typeface="Arabic Typesetting" panose="03020402040406030203" pitchFamily="66" charset="-78"/>
              </a:rPr>
              <a:t>والمعرفي ) </a:t>
            </a:r>
            <a:r>
              <a:rPr lang="ar-SA" sz="3600" b="1" dirty="0" smtClean="0"/>
              <a:t>.</a:t>
            </a:r>
            <a:r>
              <a:rPr lang="ar-SA" sz="3600" b="1" dirty="0" smtClean="0">
                <a:solidFill>
                  <a:srgbClr val="333399"/>
                </a:solidFill>
                <a:latin typeface="Arabic Typesetting" panose="03020402040406030203" pitchFamily="66" charset="-78"/>
                <a:cs typeface="Arabic Typesetting" panose="03020402040406030203" pitchFamily="66" charset="-78"/>
              </a:rPr>
              <a:t>ويخلص إلى ان اللقاء البشري الدنيوي لا يعني إغفال الفروق الواضحة بين المؤمن والكافر , فالخيرية والكرامة هي لمن اتّقى , و </a:t>
            </a:r>
            <a:r>
              <a:rPr lang="ar-SA" sz="3600" b="1" u="sng" dirty="0" smtClean="0">
                <a:solidFill>
                  <a:srgbClr val="C00000"/>
                </a:solidFill>
                <a:latin typeface="Arabic Typesetting" panose="03020402040406030203" pitchFamily="66" charset="-78"/>
                <a:cs typeface="Arabic Typesetting" panose="03020402040406030203" pitchFamily="66" charset="-78"/>
              </a:rPr>
              <a:t>التقوى والعبادة هي الأصل  </a:t>
            </a:r>
            <a:r>
              <a:rPr lang="ar-SA" sz="3600" b="1" dirty="0" smtClean="0">
                <a:solidFill>
                  <a:srgbClr val="333399"/>
                </a:solidFill>
                <a:latin typeface="Arabic Typesetting" panose="03020402040406030203" pitchFamily="66" charset="-78"/>
                <a:cs typeface="Arabic Typesetting" panose="03020402040406030203" pitchFamily="66" charset="-78"/>
              </a:rPr>
              <a:t>الذي  خلق الله الخلق من أجلها .</a:t>
            </a:r>
            <a:endParaRPr lang="ar-SA" sz="3600" b="1" dirty="0">
              <a:solidFill>
                <a:srgbClr val="333399"/>
              </a:solidFill>
              <a:latin typeface="Arabic Typesetting" panose="03020402040406030203" pitchFamily="66" charset="-78"/>
              <a:cs typeface="Arabic Typesetting" panose="03020402040406030203" pitchFamily="66" charset="-78"/>
            </a:endParaRPr>
          </a:p>
        </p:txBody>
      </p:sp>
      <p:sp>
        <p:nvSpPr>
          <p:cNvPr id="3" name="عنوان 1"/>
          <p:cNvSpPr txBox="1">
            <a:spLocks/>
          </p:cNvSpPr>
          <p:nvPr/>
        </p:nvSpPr>
        <p:spPr>
          <a:xfrm>
            <a:off x="251520" y="3683698"/>
            <a:ext cx="8710736" cy="3174302"/>
          </a:xfrm>
          <a:prstGeom prst="rect">
            <a:avLst/>
          </a:prstGeom>
          <a:gradFill flip="none" rotWithShape="1">
            <a:gsLst>
              <a:gs pos="0">
                <a:srgbClr val="993366">
                  <a:tint val="66000"/>
                  <a:satMod val="160000"/>
                </a:srgbClr>
              </a:gs>
              <a:gs pos="50000">
                <a:srgbClr val="993366">
                  <a:tint val="44500"/>
                  <a:satMod val="160000"/>
                </a:srgbClr>
              </a:gs>
              <a:gs pos="100000">
                <a:srgbClr val="993366">
                  <a:tint val="23500"/>
                  <a:satMod val="160000"/>
                </a:srgbClr>
              </a:gs>
            </a:gsLst>
            <a:path path="circle">
              <a:fillToRect l="50000" t="50000" r="50000" b="50000"/>
            </a:path>
            <a:tileRect/>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ar-SA" sz="4000" b="1" dirty="0" smtClean="0">
                <a:solidFill>
                  <a:srgbClr val="333300"/>
                </a:solidFill>
                <a:latin typeface="Arabic Typesetting" panose="03020402040406030203" pitchFamily="66" charset="-78"/>
                <a:cs typeface="Arabic Typesetting" panose="03020402040406030203" pitchFamily="66" charset="-78"/>
              </a:rPr>
              <a:t>وتأتي الآيات الأخيرة </a:t>
            </a:r>
            <a:r>
              <a:rPr lang="ar-SA" sz="4000" b="1" u="sng" dirty="0" smtClean="0">
                <a:solidFill>
                  <a:srgbClr val="C00000"/>
                </a:solidFill>
                <a:latin typeface="Arabic Typesetting" panose="03020402040406030203" pitchFamily="66" charset="-78"/>
                <a:cs typeface="Arabic Typesetting" panose="03020402040406030203" pitchFamily="66" charset="-78"/>
              </a:rPr>
              <a:t>لتبيين وتوضيح </a:t>
            </a:r>
            <a:r>
              <a:rPr lang="ar-SA" sz="4000" b="1" dirty="0" smtClean="0">
                <a:solidFill>
                  <a:srgbClr val="333300"/>
                </a:solidFill>
                <a:latin typeface="Arabic Typesetting" panose="03020402040406030203" pitchFamily="66" charset="-78"/>
                <a:cs typeface="Arabic Typesetting" panose="03020402040406030203" pitchFamily="66" charset="-78"/>
              </a:rPr>
              <a:t>بعض الأمور والقضايا والادعاءات وتصويب ما يحتاج إلى تصويب , فإذا ذكرت فئة المؤمنين , وبعض الفئات الفاسقة , ثم عُمّم النداء لكل البشرية ,فقد بقيت هناك فئة من المجتمع الإسلامي , وهي فئةٌ في غالبها بعيدة عن العلم والحضارة ,متوغلةٌ في الصحاري والقفار , </a:t>
            </a:r>
            <a:r>
              <a:rPr lang="ar-SA" sz="4000" b="1" u="sng" dirty="0" smtClean="0">
                <a:solidFill>
                  <a:srgbClr val="C00000"/>
                </a:solidFill>
                <a:latin typeface="Arabic Typesetting" panose="03020402040406030203" pitchFamily="66" charset="-78"/>
                <a:cs typeface="Arabic Typesetting" panose="03020402040406030203" pitchFamily="66" charset="-78"/>
              </a:rPr>
              <a:t>فالله عز وجل ينبّهم ويبّن لهم . </a:t>
            </a:r>
            <a:endParaRPr lang="ar-SA" sz="4000" b="1" u="sng" dirty="0">
              <a:solidFill>
                <a:srgbClr val="C00000"/>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xmlns="" val="3536275051"/>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رسم تخطيطي 4"/>
          <p:cNvGraphicFramePr/>
          <p:nvPr>
            <p:extLst>
              <p:ext uri="{D42A27DB-BD31-4B8C-83A1-F6EECF244321}">
                <p14:modId xmlns:p14="http://schemas.microsoft.com/office/powerpoint/2010/main" xmlns="" val="1520402656"/>
              </p:ext>
            </p:extLst>
          </p:nvPr>
        </p:nvGraphicFramePr>
        <p:xfrm>
          <a:off x="251520" y="260648"/>
          <a:ext cx="8568952" cy="46962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عنوان 1"/>
          <p:cNvSpPr>
            <a:spLocks noGrp="1"/>
          </p:cNvSpPr>
          <p:nvPr>
            <p:ph type="ctrTitle"/>
          </p:nvPr>
        </p:nvSpPr>
        <p:spPr>
          <a:xfrm>
            <a:off x="395536" y="5373216"/>
            <a:ext cx="8422704" cy="1080120"/>
          </a:xfrm>
          <a:solidFill>
            <a:schemeClr val="bg1">
              <a:alpha val="72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fontScale="90000"/>
          </a:bodyPr>
          <a:lstStyle/>
          <a:p>
            <a:r>
              <a:rPr lang="ar-SA" sz="3600" b="1" dirty="0" smtClean="0">
                <a:solidFill>
                  <a:srgbClr val="00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 من </a:t>
            </a:r>
            <a:r>
              <a:rPr lang="ar-SA" sz="3600" b="1" u="sng"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الأخطاء</a:t>
            </a:r>
            <a:r>
              <a:rPr lang="ar-SA" sz="3600" b="1" dirty="0" smtClean="0">
                <a:solidFill>
                  <a:srgbClr val="00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التي يرتكبها بعض هؤلاء الأعراب هو </a:t>
            </a:r>
            <a:r>
              <a:rPr lang="ar-SA" sz="3600" b="1" u="sng"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المن بإسلامهم </a:t>
            </a:r>
            <a:r>
              <a:rPr lang="ar-SA" sz="3600" b="1" dirty="0" smtClean="0">
                <a:solidFill>
                  <a:srgbClr val="00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,وكأنّ من يسلم منهم يسلم إرضاءً لغيره لا لنفسه .</a:t>
            </a:r>
            <a:endParaRPr lang="ar-SA" sz="3600" b="1" dirty="0">
              <a:solidFill>
                <a:srgbClr val="00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xmlns="" val="4285367603"/>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p:txBody>
          <a:bodyPr/>
          <a:lstStyle/>
          <a:p>
            <a:endParaRPr lang="ar-SA"/>
          </a:p>
        </p:txBody>
      </p:sp>
      <p:graphicFrame>
        <p:nvGraphicFramePr>
          <p:cNvPr id="4" name="رسم تخطيطي 3"/>
          <p:cNvGraphicFramePr/>
          <p:nvPr>
            <p:extLst>
              <p:ext uri="{D42A27DB-BD31-4B8C-83A1-F6EECF244321}">
                <p14:modId xmlns:p14="http://schemas.microsoft.com/office/powerpoint/2010/main" xmlns="" val="743659729"/>
              </p:ext>
            </p:extLst>
          </p:nvPr>
        </p:nvGraphicFramePr>
        <p:xfrm>
          <a:off x="1043608" y="620688"/>
          <a:ext cx="7128792"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572522146"/>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extLst>
              <p:ext uri="{D42A27DB-BD31-4B8C-83A1-F6EECF244321}">
                <p14:modId xmlns:p14="http://schemas.microsoft.com/office/powerpoint/2010/main" xmlns="" val="2573134843"/>
              </p:ext>
            </p:extLst>
          </p:nvPr>
        </p:nvGraphicFramePr>
        <p:xfrm>
          <a:off x="273123" y="692696"/>
          <a:ext cx="6675141" cy="5876810"/>
        </p:xfrm>
        <a:graphic>
          <a:graphicData uri="http://schemas.openxmlformats.org/drawingml/2006/table">
            <a:tbl>
              <a:tblPr rtl="1" firstRow="1" bandRow="1">
                <a:tableStyleId>{1E171933-4619-4E11-9A3F-F7608DF75F80}</a:tableStyleId>
              </a:tblPr>
              <a:tblGrid>
                <a:gridCol w="1118832"/>
                <a:gridCol w="5556309"/>
              </a:tblGrid>
              <a:tr h="597109">
                <a:tc>
                  <a:txBody>
                    <a:bodyPr/>
                    <a:lstStyle/>
                    <a:p>
                      <a:pPr algn="ctr" rtl="1"/>
                      <a:r>
                        <a:rPr lang="ar-SA" sz="28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الكلمة </a:t>
                      </a:r>
                      <a:endParaRPr lang="ar-SA" sz="28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c>
                  <a:txBody>
                    <a:bodyPr/>
                    <a:lstStyle/>
                    <a:p>
                      <a:pPr algn="ctr" rtl="1"/>
                      <a:r>
                        <a:rPr lang="ar-SA" sz="28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معناها</a:t>
                      </a:r>
                      <a:endParaRPr lang="ar-SA" sz="28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r>
              <a:tr h="597109">
                <a:tc>
                  <a:txBody>
                    <a:bodyPr/>
                    <a:lstStyle/>
                    <a:p>
                      <a:pPr algn="ctr" rtl="1"/>
                      <a:r>
                        <a:rPr lang="ar-SA" sz="28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لا تقدموا</a:t>
                      </a:r>
                      <a:endParaRPr lang="ar-SA" sz="28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c>
                  <a:txBody>
                    <a:bodyPr/>
                    <a:lstStyle/>
                    <a:p>
                      <a:pPr algn="ctr" rtl="1"/>
                      <a:r>
                        <a:rPr lang="ar-SA" sz="28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لا تعجلوا بقضاء أمر .</a:t>
                      </a:r>
                      <a:endParaRPr lang="ar-SA" sz="28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r>
              <a:tr h="597109">
                <a:tc>
                  <a:txBody>
                    <a:bodyPr/>
                    <a:lstStyle/>
                    <a:p>
                      <a:pPr algn="ctr" rtl="1"/>
                      <a:r>
                        <a:rPr lang="ar-SA" sz="28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تحبط</a:t>
                      </a:r>
                      <a:endParaRPr lang="ar-SA" sz="28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c>
                  <a:txBody>
                    <a:bodyPr/>
                    <a:lstStyle/>
                    <a:p>
                      <a:pPr algn="ctr" rtl="1"/>
                      <a:r>
                        <a:rPr lang="ar-SA" sz="28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تذهب باطلة لا ثواب لها</a:t>
                      </a:r>
                      <a:r>
                        <a:rPr lang="ar-SA" sz="2800" b="1" baseline="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endParaRPr lang="ar-SA" sz="28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r>
              <a:tr h="597109">
                <a:tc>
                  <a:txBody>
                    <a:bodyPr/>
                    <a:lstStyle/>
                    <a:p>
                      <a:pPr algn="ctr" rtl="1"/>
                      <a:r>
                        <a:rPr lang="ar-SA" sz="28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يغض</a:t>
                      </a:r>
                      <a:endParaRPr lang="ar-SA" sz="28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c>
                  <a:txBody>
                    <a:bodyPr/>
                    <a:lstStyle/>
                    <a:p>
                      <a:pPr algn="ctr" rtl="1"/>
                      <a:r>
                        <a:rPr lang="ar-SA" sz="28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يكفّ في لينٍ , ومنه غضّ الصوت , وغضّ</a:t>
                      </a:r>
                      <a:r>
                        <a:rPr lang="ar-SA" sz="2800" b="1" baseline="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البصر : أي كفه وخفضه  .</a:t>
                      </a:r>
                      <a:endParaRPr lang="ar-SA" sz="28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r>
              <a:tr h="597109">
                <a:tc>
                  <a:txBody>
                    <a:bodyPr/>
                    <a:lstStyle/>
                    <a:p>
                      <a:pPr algn="ctr" rtl="1"/>
                      <a:r>
                        <a:rPr lang="ar-SA" sz="28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امتحن</a:t>
                      </a:r>
                      <a:endParaRPr lang="ar-SA" sz="28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c>
                  <a:txBody>
                    <a:bodyPr/>
                    <a:lstStyle/>
                    <a:p>
                      <a:pPr algn="ctr" rtl="1"/>
                      <a:r>
                        <a:rPr lang="ar-SA" sz="28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اختبر وابتلى .</a:t>
                      </a:r>
                      <a:endParaRPr lang="ar-SA" sz="28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r>
              <a:tr h="1099938">
                <a:tc>
                  <a:txBody>
                    <a:bodyPr/>
                    <a:lstStyle/>
                    <a:p>
                      <a:pPr algn="ctr" rtl="1"/>
                      <a:r>
                        <a:rPr lang="ar-SA" sz="28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فاسق</a:t>
                      </a:r>
                      <a:endParaRPr lang="ar-SA" sz="28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c>
                  <a:txBody>
                    <a:bodyPr/>
                    <a:lstStyle/>
                    <a:p>
                      <a:pPr algn="ctr" rtl="1"/>
                      <a:r>
                        <a:rPr lang="ar-SA" sz="28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الخارج عن القصد</a:t>
                      </a:r>
                      <a:r>
                        <a:rPr lang="ar-SA" sz="2800" b="1" baseline="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و المنسلخ  من الحق . والفسوق الخروج عن قصد الإيمان ومحجته بر كوب الكبائر والعصيان .</a:t>
                      </a:r>
                      <a:endParaRPr lang="ar-SA" sz="28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r>
              <a:tr h="597109">
                <a:tc>
                  <a:txBody>
                    <a:bodyPr/>
                    <a:lstStyle/>
                    <a:p>
                      <a:pPr algn="ctr" rtl="1"/>
                      <a:r>
                        <a:rPr lang="ar-SA" sz="28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تبيّنوا</a:t>
                      </a:r>
                      <a:endParaRPr lang="ar-SA" sz="28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c>
                  <a:txBody>
                    <a:bodyPr/>
                    <a:lstStyle/>
                    <a:p>
                      <a:pPr algn="ctr" rtl="1"/>
                      <a:r>
                        <a:rPr lang="ar-SA" sz="28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تثبّتوا</a:t>
                      </a:r>
                      <a:r>
                        <a:rPr lang="ar-SA" sz="2800" b="1" baseline="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sz="2800" b="1" baseline="0" dirty="0" err="1"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ولاتتعجلوا</a:t>
                      </a:r>
                      <a:r>
                        <a:rPr lang="ar-SA" sz="2800" b="1" baseline="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بقبوله حتى تعرفوا صحته .</a:t>
                      </a:r>
                      <a:endParaRPr lang="ar-SA" sz="28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r>
              <a:tr h="597109">
                <a:tc>
                  <a:txBody>
                    <a:bodyPr/>
                    <a:lstStyle/>
                    <a:p>
                      <a:pPr algn="ctr" rtl="1"/>
                      <a:r>
                        <a:rPr lang="ar-SA" sz="28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عنتّم </a:t>
                      </a:r>
                    </a:p>
                  </a:txBody>
                  <a:tcPr/>
                </a:tc>
                <a:tc>
                  <a:txBody>
                    <a:bodyPr/>
                    <a:lstStyle/>
                    <a:p>
                      <a:pPr algn="ctr" rtl="1"/>
                      <a:r>
                        <a:rPr lang="ar-SA" sz="28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العنت :المكروه , والشدة , والمشقة .</a:t>
                      </a:r>
                      <a:endParaRPr lang="ar-SA" sz="28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r>
              <a:tr h="597109">
                <a:tc>
                  <a:txBody>
                    <a:bodyPr/>
                    <a:lstStyle/>
                    <a:p>
                      <a:pPr algn="ctr" rtl="1"/>
                      <a:r>
                        <a:rPr lang="ar-SA" sz="28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الرشد</a:t>
                      </a:r>
                      <a:endParaRPr lang="ar-SA" sz="28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c>
                  <a:txBody>
                    <a:bodyPr/>
                    <a:lstStyle/>
                    <a:p>
                      <a:pPr algn="ctr" rtl="1"/>
                      <a:r>
                        <a:rPr lang="ar-SA" sz="28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الاستقامة على طريق الحق .</a:t>
                      </a:r>
                      <a:endParaRPr lang="ar-SA" sz="28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r>
            </a:tbl>
          </a:graphicData>
        </a:graphic>
      </p:graphicFrame>
      <p:pic>
        <p:nvPicPr>
          <p:cNvPr id="5" name="صورة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912396" y="-123963"/>
            <a:ext cx="2458697" cy="2083323"/>
          </a:xfrm>
          <a:prstGeom prst="rect">
            <a:avLst/>
          </a:prstGeom>
        </p:spPr>
      </p:pic>
      <p:sp>
        <p:nvSpPr>
          <p:cNvPr id="2" name="عنوان 1"/>
          <p:cNvSpPr>
            <a:spLocks noGrp="1"/>
          </p:cNvSpPr>
          <p:nvPr>
            <p:ph type="ctrTitle"/>
          </p:nvPr>
        </p:nvSpPr>
        <p:spPr>
          <a:xfrm>
            <a:off x="7279880" y="233622"/>
            <a:ext cx="1723728" cy="1368151"/>
          </a:xfrm>
          <a:noFill/>
        </p:spPr>
        <p:txBody>
          <a:bodyPr>
            <a:normAutofit/>
          </a:bodyPr>
          <a:lstStyle/>
          <a:p>
            <a:r>
              <a:rPr lang="ar-SA" sz="32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معاني بعض </a:t>
            </a:r>
            <a:br>
              <a:rPr lang="ar-SA" sz="32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br>
            <a:r>
              <a:rPr lang="ar-SA" sz="32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ألفاظ السورة :</a:t>
            </a:r>
            <a:endParaRPr lang="ar-SA"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xmlns="" val="3706100910"/>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extLst>
              <p:ext uri="{D42A27DB-BD31-4B8C-83A1-F6EECF244321}">
                <p14:modId xmlns:p14="http://schemas.microsoft.com/office/powerpoint/2010/main" xmlns="" val="2389397046"/>
              </p:ext>
            </p:extLst>
          </p:nvPr>
        </p:nvGraphicFramePr>
        <p:xfrm>
          <a:off x="395536" y="404664"/>
          <a:ext cx="8244408" cy="6187440"/>
        </p:xfrm>
        <a:graphic>
          <a:graphicData uri="http://schemas.openxmlformats.org/drawingml/2006/table">
            <a:tbl>
              <a:tblPr rtl="1" firstRow="1" bandRow="1">
                <a:tableStyleId>{1E171933-4619-4E11-9A3F-F7608DF75F80}</a:tableStyleId>
              </a:tblPr>
              <a:tblGrid>
                <a:gridCol w="1333943"/>
                <a:gridCol w="6910465"/>
              </a:tblGrid>
              <a:tr h="573578">
                <a:tc>
                  <a:txBody>
                    <a:bodyPr/>
                    <a:lstStyle/>
                    <a:p>
                      <a:pPr algn="ctr" rtl="1"/>
                      <a:r>
                        <a:rPr lang="ar-SA" sz="32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الكلمة</a:t>
                      </a:r>
                      <a:endParaRPr lang="ar-SA"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c>
                  <a:txBody>
                    <a:bodyPr/>
                    <a:lstStyle/>
                    <a:p>
                      <a:pPr algn="ctr" rtl="1"/>
                      <a:r>
                        <a:rPr lang="ar-SA" sz="32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معناها</a:t>
                      </a:r>
                      <a:endParaRPr lang="ar-SA"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r>
              <a:tr h="573578">
                <a:tc>
                  <a:txBody>
                    <a:bodyPr/>
                    <a:lstStyle/>
                    <a:p>
                      <a:pPr algn="ctr" rtl="1"/>
                      <a:r>
                        <a:rPr lang="ar-SA" sz="32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بغت</a:t>
                      </a:r>
                      <a:endParaRPr lang="ar-SA"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c>
                  <a:txBody>
                    <a:bodyPr/>
                    <a:lstStyle/>
                    <a:p>
                      <a:pPr algn="ctr" rtl="1"/>
                      <a:r>
                        <a:rPr lang="ar-SA" sz="32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والبغي : الاستطالة والظلم وإباء</a:t>
                      </a:r>
                      <a:r>
                        <a:rPr lang="ar-SA" sz="3200" b="1" baseline="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الصلح .</a:t>
                      </a:r>
                      <a:endParaRPr lang="ar-SA"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r>
              <a:tr h="573578">
                <a:tc>
                  <a:txBody>
                    <a:bodyPr/>
                    <a:lstStyle/>
                    <a:p>
                      <a:pPr algn="ctr" rtl="1"/>
                      <a:r>
                        <a:rPr lang="ar-SA" sz="32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فاءتْ</a:t>
                      </a:r>
                      <a:endParaRPr lang="ar-SA"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c>
                  <a:txBody>
                    <a:bodyPr/>
                    <a:lstStyle/>
                    <a:p>
                      <a:pPr algn="ctr" rtl="1"/>
                      <a:r>
                        <a:rPr lang="ar-SA" sz="32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رجعت , وعادت إلى الحق</a:t>
                      </a:r>
                      <a:r>
                        <a:rPr lang="ar-SA" sz="3200" b="1" baseline="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 وقبلت الصلح .</a:t>
                      </a:r>
                      <a:endParaRPr lang="ar-SA"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r>
              <a:tr h="573578">
                <a:tc>
                  <a:txBody>
                    <a:bodyPr/>
                    <a:lstStyle/>
                    <a:p>
                      <a:pPr algn="ctr" rtl="1"/>
                      <a:r>
                        <a:rPr lang="ar-SA" sz="32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أقسطوا</a:t>
                      </a:r>
                      <a:endParaRPr lang="ar-SA"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c>
                  <a:txBody>
                    <a:bodyPr/>
                    <a:lstStyle/>
                    <a:p>
                      <a:pPr algn="ctr" rtl="1"/>
                      <a:r>
                        <a:rPr lang="ar-SA" sz="32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اعدلوا .</a:t>
                      </a:r>
                      <a:endParaRPr lang="ar-SA"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r>
              <a:tr h="1042192">
                <a:tc>
                  <a:txBody>
                    <a:bodyPr/>
                    <a:lstStyle/>
                    <a:p>
                      <a:pPr algn="ctr" rtl="1"/>
                      <a:r>
                        <a:rPr lang="ar-SA" sz="32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تلمز</a:t>
                      </a:r>
                      <a:endParaRPr lang="ar-SA"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c>
                  <a:txBody>
                    <a:bodyPr/>
                    <a:lstStyle/>
                    <a:p>
                      <a:pPr algn="ctr" rtl="1"/>
                      <a:r>
                        <a:rPr lang="ar-SA" sz="32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جاء في معجم</a:t>
                      </a:r>
                      <a:r>
                        <a:rPr lang="ar-SA" sz="3200" b="1" baseline="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الصحاح : ( اللمز : العيب , وأصله الاشارة بالعين ونحوها . وقد لَمزهُ يلْمُزُهُ ويَلْمِزُهُ لَمْزاً  .ورجلٌ لمّازٌ ولُمَزَةٌ , أي عيّاب .</a:t>
                      </a:r>
                      <a:endParaRPr lang="ar-SA"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r>
              <a:tr h="1042192">
                <a:tc>
                  <a:txBody>
                    <a:bodyPr/>
                    <a:lstStyle/>
                    <a:p>
                      <a:pPr algn="ctr" rtl="1"/>
                      <a:r>
                        <a:rPr lang="ar-SA" sz="32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تنابز</a:t>
                      </a:r>
                      <a:endParaRPr lang="ar-SA"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c>
                  <a:txBody>
                    <a:bodyPr/>
                    <a:lstStyle/>
                    <a:p>
                      <a:pPr algn="ctr" rtl="1"/>
                      <a:r>
                        <a:rPr lang="ar-SA" sz="32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والتنابز بالألقاب : التداعي بها :تفاعل من نبزه</a:t>
                      </a:r>
                      <a:r>
                        <a:rPr lang="ar-SA" sz="3200" b="1" baseline="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 ويقال: النبز لقب السوء , والتلقيب المنهي عنه .</a:t>
                      </a:r>
                      <a:endParaRPr lang="ar-SA"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r>
              <a:tr h="573578">
                <a:tc>
                  <a:txBody>
                    <a:bodyPr/>
                    <a:lstStyle/>
                    <a:p>
                      <a:pPr algn="ctr" rtl="1"/>
                      <a:r>
                        <a:rPr lang="ar-SA" sz="32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يغتب</a:t>
                      </a:r>
                      <a:endParaRPr lang="ar-SA"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c>
                  <a:txBody>
                    <a:bodyPr/>
                    <a:lstStyle/>
                    <a:p>
                      <a:pPr algn="ctr" rtl="1"/>
                      <a:r>
                        <a:rPr lang="ar-SA" sz="32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أي يذكر</a:t>
                      </a:r>
                      <a:r>
                        <a:rPr lang="ar-SA" sz="3200" b="1" baseline="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أخاه بالسوء في الغيبة. </a:t>
                      </a:r>
                      <a:endParaRPr lang="ar-SA"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r>
              <a:tr h="573578">
                <a:tc>
                  <a:txBody>
                    <a:bodyPr/>
                    <a:lstStyle/>
                    <a:p>
                      <a:pPr algn="ctr" rtl="1"/>
                      <a:r>
                        <a:rPr lang="ar-SA" sz="32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التجسس</a:t>
                      </a:r>
                      <a:endParaRPr lang="ar-SA"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c>
                  <a:txBody>
                    <a:bodyPr/>
                    <a:lstStyle/>
                    <a:p>
                      <a:pPr algn="ctr" rtl="1"/>
                      <a:r>
                        <a:rPr lang="ar-SA" sz="32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التجسس والتحسس واحد ,</a:t>
                      </a:r>
                      <a:r>
                        <a:rPr lang="ar-SA" sz="3200" b="1" baseline="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sz="32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وهو </a:t>
                      </a:r>
                      <a:r>
                        <a:rPr lang="ar-SA" sz="3200" b="1" dirty="0" err="1"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التّبحّث</a:t>
                      </a:r>
                      <a:r>
                        <a:rPr lang="ar-SA" sz="32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.أي البحث عن عورات الناس .</a:t>
                      </a:r>
                      <a:endParaRPr lang="ar-SA"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r>
              <a:tr h="573578">
                <a:tc>
                  <a:txBody>
                    <a:bodyPr/>
                    <a:lstStyle/>
                    <a:p>
                      <a:pPr algn="ctr" rtl="1"/>
                      <a:r>
                        <a:rPr lang="ar-SA" sz="32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الإثم</a:t>
                      </a:r>
                      <a:endParaRPr lang="ar-SA"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c>
                  <a:txBody>
                    <a:bodyPr/>
                    <a:lstStyle/>
                    <a:p>
                      <a:pPr algn="ctr" rtl="1"/>
                      <a:r>
                        <a:rPr lang="ar-SA" sz="32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الذنب</a:t>
                      </a:r>
                      <a:r>
                        <a:rPr lang="ar-SA" sz="3200" b="1" baseline="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الذي يستحق صاحبه العقاب .</a:t>
                      </a:r>
                      <a:endParaRPr lang="ar-SA"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txBody>
                  <a:tcPr/>
                </a:tc>
              </a:tr>
            </a:tbl>
          </a:graphicData>
        </a:graphic>
      </p:graphicFrame>
    </p:spTree>
    <p:extLst>
      <p:ext uri="{BB962C8B-B14F-4D97-AF65-F5344CB8AC3E}">
        <p14:creationId xmlns:p14="http://schemas.microsoft.com/office/powerpoint/2010/main" xmlns="" val="3358411417"/>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39552" y="332656"/>
            <a:ext cx="8170168" cy="1584176"/>
          </a:xfrm>
          <a:solidFill>
            <a:schemeClr val="bg1">
              <a:alpha val="52000"/>
            </a:schemeClr>
          </a:solidFill>
        </p:spPr>
        <p:txBody>
          <a:bodyPr>
            <a:normAutofit/>
          </a:bodyPr>
          <a:lstStyle/>
          <a:p>
            <a:r>
              <a:rPr lang="ar-SA" sz="4000" b="1" dirty="0" smtClean="0">
                <a:solidFill>
                  <a:srgbClr val="996633"/>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الأسماء والصفات التي خصّ الله تعالى بها نفسه في هذه السورة , هي:</a:t>
            </a:r>
            <a:r>
              <a:rPr lang="ar-SA" sz="40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r>
            <a:br>
              <a:rPr lang="ar-SA" sz="40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br>
            <a:r>
              <a:rPr lang="ar-SA" sz="40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sz="4000" b="1" u="sng"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سميع ,عليم , غفور , رحيم , تواب , حكيم ,خبير, عالم , بصير </a:t>
            </a:r>
            <a:r>
              <a:rPr lang="ar-SA" sz="40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endParaRPr lang="ar-SA" sz="40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p:txBody>
      </p:sp>
      <p:graphicFrame>
        <p:nvGraphicFramePr>
          <p:cNvPr id="4" name="رسم تخطيطي 3"/>
          <p:cNvGraphicFramePr/>
          <p:nvPr>
            <p:extLst>
              <p:ext uri="{D42A27DB-BD31-4B8C-83A1-F6EECF244321}">
                <p14:modId xmlns:p14="http://schemas.microsoft.com/office/powerpoint/2010/main" xmlns="" val="2796302023"/>
              </p:ext>
            </p:extLst>
          </p:nvPr>
        </p:nvGraphicFramePr>
        <p:xfrm>
          <a:off x="1547664" y="2276872"/>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493580383"/>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رسم تخطيطي 3"/>
          <p:cNvGraphicFramePr/>
          <p:nvPr>
            <p:extLst>
              <p:ext uri="{D42A27DB-BD31-4B8C-83A1-F6EECF244321}">
                <p14:modId xmlns:p14="http://schemas.microsoft.com/office/powerpoint/2010/main" xmlns="" val="387859964"/>
              </p:ext>
            </p:extLst>
          </p:nvPr>
        </p:nvGraphicFramePr>
        <p:xfrm>
          <a:off x="-756592" y="188640"/>
          <a:ext cx="11017224" cy="79928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863784183"/>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مجموعة 2"/>
          <p:cNvGrpSpPr/>
          <p:nvPr/>
        </p:nvGrpSpPr>
        <p:grpSpPr>
          <a:xfrm>
            <a:off x="1691680" y="476672"/>
            <a:ext cx="5947896" cy="720080"/>
            <a:chOff x="2255298" y="675453"/>
            <a:chExt cx="5947896" cy="1592512"/>
          </a:xfrm>
          <a:scene3d>
            <a:camera prst="orthographicFront"/>
            <a:lightRig rig="chilly" dir="t"/>
          </a:scene3d>
        </p:grpSpPr>
        <p:sp>
          <p:nvSpPr>
            <p:cNvPr id="5" name="مستطيل 4"/>
            <p:cNvSpPr/>
            <p:nvPr/>
          </p:nvSpPr>
          <p:spPr>
            <a:xfrm>
              <a:off x="2255298" y="675453"/>
              <a:ext cx="5947896" cy="1592512"/>
            </a:xfrm>
            <a:prstGeom prst="rect">
              <a:avLst/>
            </a:prstGeom>
            <a:sp3d prstMaterial="translucentPowder">
              <a:bevelT w="127000" h="25400" prst="softRound"/>
            </a:sp3d>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6" name="مستطيل 5"/>
            <p:cNvSpPr/>
            <p:nvPr/>
          </p:nvSpPr>
          <p:spPr>
            <a:xfrm>
              <a:off x="2255298" y="675453"/>
              <a:ext cx="5947896" cy="980007"/>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25400" tIns="25400" rIns="25400" bIns="25400" numCol="1" spcCol="1270" anchor="ctr" anchorCtr="0">
              <a:noAutofit/>
            </a:bodyPr>
            <a:lstStyle/>
            <a:p>
              <a:pPr lvl="0" algn="ctr" defTabSz="1778000" rtl="1">
                <a:lnSpc>
                  <a:spcPct val="90000"/>
                </a:lnSpc>
                <a:spcBef>
                  <a:spcPct val="0"/>
                </a:spcBef>
                <a:spcAft>
                  <a:spcPct val="35000"/>
                </a:spcAft>
              </a:pPr>
              <a:r>
                <a:rPr lang="ar-SA" sz="4000" b="1" kern="1200" dirty="0" smtClean="0">
                  <a:solidFill>
                    <a:schemeClr val="tx1">
                      <a:lumMod val="95000"/>
                      <a:lumOff val="5000"/>
                    </a:schemeClr>
                  </a:solidFill>
                  <a:latin typeface="Arabic Typesetting" panose="03020402040406030203" pitchFamily="66" charset="-78"/>
                  <a:cs typeface="Arabic Typesetting" panose="03020402040406030203" pitchFamily="66" charset="-78"/>
                </a:rPr>
                <a:t>ملخص للنداءات </a:t>
              </a:r>
              <a:r>
                <a:rPr lang="ar-SA" sz="4000" b="1" kern="1200" dirty="0" err="1" smtClean="0">
                  <a:solidFill>
                    <a:schemeClr val="tx1">
                      <a:lumMod val="95000"/>
                      <a:lumOff val="5000"/>
                    </a:schemeClr>
                  </a:solidFill>
                  <a:latin typeface="Arabic Typesetting" panose="03020402040406030203" pitchFamily="66" charset="-78"/>
                  <a:cs typeface="Arabic Typesetting" panose="03020402040406030203" pitchFamily="66" charset="-78"/>
                </a:rPr>
                <a:t>الستة :</a:t>
              </a:r>
              <a:r>
                <a:rPr lang="ar-SA" sz="4000" b="1" kern="1200" dirty="0" smtClean="0">
                  <a:solidFill>
                    <a:schemeClr val="tx1">
                      <a:lumMod val="95000"/>
                      <a:lumOff val="5000"/>
                    </a:schemeClr>
                  </a:solidFill>
                  <a:latin typeface="Arabic Typesetting" panose="03020402040406030203" pitchFamily="66" charset="-78"/>
                  <a:cs typeface="Arabic Typesetting" panose="03020402040406030203" pitchFamily="66" charset="-78"/>
                </a:rPr>
                <a:t> </a:t>
              </a:r>
              <a:endParaRPr lang="ar-SA" sz="4000" b="1" kern="1200" dirty="0">
                <a:solidFill>
                  <a:schemeClr val="tx1">
                    <a:lumMod val="95000"/>
                    <a:lumOff val="5000"/>
                  </a:schemeClr>
                </a:solidFill>
                <a:latin typeface="Arabic Typesetting" panose="03020402040406030203" pitchFamily="66" charset="-78"/>
                <a:cs typeface="Arabic Typesetting" panose="03020402040406030203" pitchFamily="66" charset="-78"/>
              </a:endParaRPr>
            </a:p>
          </p:txBody>
        </p:sp>
      </p:grpSp>
      <p:grpSp>
        <p:nvGrpSpPr>
          <p:cNvPr id="7" name="مجموعة 6"/>
          <p:cNvGrpSpPr/>
          <p:nvPr/>
        </p:nvGrpSpPr>
        <p:grpSpPr>
          <a:xfrm>
            <a:off x="395536" y="1628800"/>
            <a:ext cx="8424936" cy="4824536"/>
            <a:chOff x="2160253" y="2592294"/>
            <a:chExt cx="5947896" cy="1448484"/>
          </a:xfrm>
          <a:scene3d>
            <a:camera prst="orthographicFront"/>
            <a:lightRig rig="chilly" dir="t"/>
          </a:scene3d>
        </p:grpSpPr>
        <p:sp>
          <p:nvSpPr>
            <p:cNvPr id="8" name="مستطيل 7"/>
            <p:cNvSpPr/>
            <p:nvPr/>
          </p:nvSpPr>
          <p:spPr>
            <a:xfrm>
              <a:off x="2160253" y="2592294"/>
              <a:ext cx="5947896" cy="1448484"/>
            </a:xfrm>
            <a:prstGeom prst="rect">
              <a:avLst/>
            </a:prstGeom>
            <a:solidFill>
              <a:schemeClr val="accent1">
                <a:lumMod val="20000"/>
                <a:lumOff val="80000"/>
              </a:schemeClr>
            </a:solidFill>
            <a:sp3d prstMaterial="translucentPowder">
              <a:bevelT w="127000" h="25400" prst="softRound"/>
            </a:sp3d>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a:lstStyle/>
            <a:p>
              <a:endParaRPr lang="ar-SA" dirty="0"/>
            </a:p>
          </p:txBody>
        </p:sp>
        <p:sp>
          <p:nvSpPr>
            <p:cNvPr id="9" name="مستطيل 8"/>
            <p:cNvSpPr/>
            <p:nvPr/>
          </p:nvSpPr>
          <p:spPr>
            <a:xfrm>
              <a:off x="2160253" y="2592294"/>
              <a:ext cx="5947896" cy="144848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25400" tIns="25400" rIns="25400" bIns="25400" numCol="1" spcCol="1270" anchor="ctr" anchorCtr="0">
              <a:noAutofit/>
            </a:bodyPr>
            <a:lstStyle/>
            <a:p>
              <a:pPr lvl="0" algn="ctr" defTabSz="1778000" rtl="1">
                <a:lnSpc>
                  <a:spcPct val="90000"/>
                </a:lnSpc>
                <a:spcBef>
                  <a:spcPct val="0"/>
                </a:spcBef>
                <a:spcAft>
                  <a:spcPct val="35000"/>
                </a:spcAft>
              </a:pPr>
              <a:endParaRPr lang="ar-SA" sz="4000" b="1" kern="1200" dirty="0">
                <a:solidFill>
                  <a:schemeClr val="tx1">
                    <a:lumMod val="95000"/>
                    <a:lumOff val="5000"/>
                  </a:schemeClr>
                </a:solidFill>
                <a:latin typeface="Arabic Typesetting" panose="03020402040406030203" pitchFamily="66" charset="-78"/>
                <a:cs typeface="Arabic Typesetting" panose="03020402040406030203" pitchFamily="66" charset="-78"/>
              </a:endParaRPr>
            </a:p>
          </p:txBody>
        </p:sp>
      </p:grpSp>
      <p:sp>
        <p:nvSpPr>
          <p:cNvPr id="1025" name="Rectangle 1"/>
          <p:cNvSpPr>
            <a:spLocks noChangeArrowheads="1"/>
          </p:cNvSpPr>
          <p:nvPr/>
        </p:nvSpPr>
        <p:spPr bwMode="auto">
          <a:xfrm>
            <a:off x="611560" y="1628800"/>
            <a:ext cx="7776864" cy="45120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indent="0" algn="ctr" defTabSz="1778000" fontAlgn="base">
              <a:lnSpc>
                <a:spcPct val="90000"/>
              </a:lnSpc>
              <a:spcBef>
                <a:spcPct val="0"/>
              </a:spcBef>
              <a:spcAft>
                <a:spcPct val="35000"/>
              </a:spcAft>
              <a:buClrTx/>
              <a:buSzTx/>
              <a:buFontTx/>
              <a:buNone/>
              <a:tabLst/>
            </a:pPr>
            <a:r>
              <a:rPr kumimoji="0" lang="ar-SA" sz="3200" b="1" i="0" u="none" strike="noStrike" cap="none" normalizeH="0" baseline="0" dirty="0" smtClean="0">
                <a:ln>
                  <a:noFill/>
                </a:ln>
                <a:solidFill>
                  <a:schemeClr val="accent1"/>
                </a:solidFill>
                <a:effectLst/>
                <a:latin typeface="Calibri" pitchFamily="34" charset="0"/>
                <a:ea typeface="Calibri" pitchFamily="34" charset="0"/>
                <a:cs typeface="Arial" pitchFamily="34" charset="0"/>
              </a:rPr>
              <a:t>-</a:t>
            </a:r>
            <a:r>
              <a:rPr lang="ar-SA" sz="3200" b="1" dirty="0" smtClean="0">
                <a:solidFill>
                  <a:schemeClr val="accent1"/>
                </a:solidFill>
                <a:latin typeface="Arabic Typesetting" panose="03020402040406030203" pitchFamily="66" charset="-78"/>
                <a:cs typeface="Arabic Typesetting" panose="03020402040406030203" pitchFamily="66" charset="-78"/>
              </a:rPr>
              <a:t>النداء الأول أختص بأهل الإيمان تضمن أول مادة في دستور أدب التعامل </a:t>
            </a:r>
            <a:r>
              <a:rPr lang="ar-SA" sz="3200" b="1" dirty="0" err="1" smtClean="0">
                <a:solidFill>
                  <a:schemeClr val="accent1"/>
                </a:solidFill>
                <a:latin typeface="Arabic Typesetting" panose="03020402040406030203" pitchFamily="66" charset="-78"/>
                <a:cs typeface="Arabic Typesetting" panose="03020402040406030203" pitchFamily="66" charset="-78"/>
              </a:rPr>
              <a:t>وهي </a:t>
            </a:r>
            <a:r>
              <a:rPr lang="ar-SA" sz="3200" b="1" dirty="0" smtClean="0">
                <a:solidFill>
                  <a:schemeClr val="accent1"/>
                </a:solidFill>
                <a:latin typeface="Arabic Typesetting" panose="03020402040406030203" pitchFamily="66" charset="-78"/>
                <a:cs typeface="Arabic Typesetting" panose="03020402040406030203" pitchFamily="66" charset="-78"/>
              </a:rPr>
              <a:t>: عدم التقديم بين يدي الله </a:t>
            </a:r>
            <a:r>
              <a:rPr lang="ar-SA" sz="3200" b="1" dirty="0" err="1" smtClean="0">
                <a:solidFill>
                  <a:schemeClr val="accent1"/>
                </a:solidFill>
                <a:latin typeface="Arabic Typesetting" panose="03020402040406030203" pitchFamily="66" charset="-78"/>
                <a:cs typeface="Arabic Typesetting" panose="03020402040406030203" pitchFamily="66" charset="-78"/>
              </a:rPr>
              <a:t>عزوجل</a:t>
            </a:r>
            <a:r>
              <a:rPr lang="ar-SA" sz="3200" b="1" dirty="0" smtClean="0">
                <a:solidFill>
                  <a:schemeClr val="accent1"/>
                </a:solidFill>
                <a:latin typeface="Arabic Typesetting" panose="03020402040406030203" pitchFamily="66" charset="-78"/>
                <a:cs typeface="Arabic Typesetting" panose="03020402040406030203" pitchFamily="66" charset="-78"/>
              </a:rPr>
              <a:t> </a:t>
            </a:r>
            <a:r>
              <a:rPr lang="ar-SA" sz="3200" b="1" dirty="0" err="1" smtClean="0">
                <a:solidFill>
                  <a:schemeClr val="accent1"/>
                </a:solidFill>
                <a:latin typeface="Arabic Typesetting" panose="03020402040406030203" pitchFamily="66" charset="-78"/>
                <a:cs typeface="Arabic Typesetting" panose="03020402040406030203" pitchFamily="66" charset="-78"/>
              </a:rPr>
              <a:t>ورسوله .</a:t>
            </a:r>
            <a:r>
              <a:rPr lang="ar-SA" sz="3200" b="1" dirty="0" smtClean="0">
                <a:solidFill>
                  <a:schemeClr val="accent1"/>
                </a:solidFill>
                <a:latin typeface="Arabic Typesetting" panose="03020402040406030203" pitchFamily="66" charset="-78"/>
                <a:cs typeface="Arabic Typesetting" panose="03020402040406030203" pitchFamily="66" charset="-78"/>
              </a:rPr>
              <a:t> </a:t>
            </a:r>
            <a:endParaRPr lang="en-US" sz="3200" b="1" dirty="0" smtClean="0">
              <a:solidFill>
                <a:schemeClr val="accent1"/>
              </a:solidFill>
              <a:latin typeface="Arabic Typesetting" panose="03020402040406030203" pitchFamily="66" charset="-78"/>
              <a:cs typeface="Arabic Typesetting" panose="03020402040406030203" pitchFamily="66" charset="-78"/>
            </a:endParaRPr>
          </a:p>
          <a:p>
            <a:pPr marR="0" indent="0" algn="ctr" defTabSz="1778000" fontAlgn="base">
              <a:lnSpc>
                <a:spcPct val="90000"/>
              </a:lnSpc>
              <a:spcBef>
                <a:spcPct val="0"/>
              </a:spcBef>
              <a:spcAft>
                <a:spcPct val="35000"/>
              </a:spcAft>
              <a:buClrTx/>
              <a:buSzTx/>
              <a:buFontTx/>
              <a:buNone/>
              <a:tabLst/>
            </a:pPr>
            <a:r>
              <a:rPr lang="ar-SA" sz="3200" b="1" dirty="0" smtClean="0">
                <a:solidFill>
                  <a:srgbClr val="C00000"/>
                </a:solidFill>
                <a:latin typeface="Arabic Typesetting" panose="03020402040406030203" pitchFamily="66" charset="-78"/>
                <a:cs typeface="Arabic Typesetting" panose="03020402040406030203" pitchFamily="66" charset="-78"/>
              </a:rPr>
              <a:t>2- النداء الثاني أختص بأهل الإيمان تضمن المادة الثانية وفيها ثلاثة بنود نهي وبند </a:t>
            </a:r>
            <a:r>
              <a:rPr lang="ar-SA" sz="3200" b="1" dirty="0" err="1" smtClean="0">
                <a:solidFill>
                  <a:srgbClr val="C00000"/>
                </a:solidFill>
                <a:latin typeface="Arabic Typesetting" panose="03020402040406030203" pitchFamily="66" charset="-78"/>
                <a:cs typeface="Arabic Typesetting" panose="03020402040406030203" pitchFamily="66" charset="-78"/>
              </a:rPr>
              <a:t>ثناء </a:t>
            </a:r>
            <a:r>
              <a:rPr lang="ar-SA" sz="3200" b="1" dirty="0" smtClean="0">
                <a:solidFill>
                  <a:srgbClr val="C00000"/>
                </a:solidFill>
                <a:latin typeface="Arabic Typesetting" panose="03020402040406030203" pitchFamily="66" charset="-78"/>
                <a:cs typeface="Arabic Typesetting" panose="03020402040406030203" pitchFamily="66" charset="-78"/>
              </a:rPr>
              <a:t>، البنود المنهي </a:t>
            </a:r>
            <a:r>
              <a:rPr lang="ar-SA" sz="3200" b="1" dirty="0" err="1" smtClean="0">
                <a:solidFill>
                  <a:srgbClr val="C00000"/>
                </a:solidFill>
                <a:latin typeface="Arabic Typesetting" panose="03020402040406030203" pitchFamily="66" charset="-78"/>
                <a:cs typeface="Arabic Typesetting" panose="03020402040406030203" pitchFamily="66" charset="-78"/>
              </a:rPr>
              <a:t>عنها :</a:t>
            </a:r>
            <a:r>
              <a:rPr lang="ar-SA" sz="3200" b="1" dirty="0" smtClean="0">
                <a:solidFill>
                  <a:srgbClr val="C00000"/>
                </a:solidFill>
                <a:latin typeface="Arabic Typesetting" panose="03020402040406030203" pitchFamily="66" charset="-78"/>
                <a:cs typeface="Arabic Typesetting" panose="03020402040406030203" pitchFamily="66" charset="-78"/>
              </a:rPr>
              <a:t> </a:t>
            </a:r>
            <a:endParaRPr lang="en-US" sz="3200" b="1" dirty="0" smtClean="0">
              <a:solidFill>
                <a:srgbClr val="C00000"/>
              </a:solidFill>
              <a:latin typeface="Arabic Typesetting" panose="03020402040406030203" pitchFamily="66" charset="-78"/>
              <a:cs typeface="Arabic Typesetting" panose="03020402040406030203" pitchFamily="66" charset="-78"/>
            </a:endParaRPr>
          </a:p>
          <a:p>
            <a:pPr marR="0" indent="0" algn="ctr" defTabSz="1778000" fontAlgn="base">
              <a:lnSpc>
                <a:spcPct val="90000"/>
              </a:lnSpc>
              <a:spcBef>
                <a:spcPct val="0"/>
              </a:spcBef>
              <a:spcAft>
                <a:spcPct val="35000"/>
              </a:spcAft>
              <a:buClrTx/>
              <a:buSzTx/>
              <a:buFontTx/>
              <a:buNone/>
              <a:tabLst/>
            </a:pPr>
            <a:r>
              <a:rPr lang="ar-SA" sz="3200" b="1" dirty="0" smtClean="0">
                <a:solidFill>
                  <a:srgbClr val="C00000"/>
                </a:solidFill>
                <a:latin typeface="Arabic Typesetting" panose="03020402040406030203" pitchFamily="66" charset="-78"/>
                <a:cs typeface="Arabic Typesetting" panose="03020402040406030203" pitchFamily="66" charset="-78"/>
              </a:rPr>
              <a:t>-عدم رفع الصوت </a:t>
            </a:r>
            <a:endParaRPr lang="en-US" sz="3200" b="1" dirty="0" smtClean="0">
              <a:solidFill>
                <a:srgbClr val="C00000"/>
              </a:solidFill>
              <a:latin typeface="Arabic Typesetting" panose="03020402040406030203" pitchFamily="66" charset="-78"/>
              <a:cs typeface="Arabic Typesetting" panose="03020402040406030203" pitchFamily="66" charset="-78"/>
            </a:endParaRPr>
          </a:p>
          <a:p>
            <a:pPr marR="0" indent="0" algn="ctr" defTabSz="1778000" fontAlgn="base">
              <a:lnSpc>
                <a:spcPct val="90000"/>
              </a:lnSpc>
              <a:spcBef>
                <a:spcPct val="0"/>
              </a:spcBef>
              <a:spcAft>
                <a:spcPct val="35000"/>
              </a:spcAft>
              <a:buClrTx/>
              <a:buSzTx/>
              <a:buFontTx/>
              <a:buNone/>
              <a:tabLst/>
            </a:pPr>
            <a:r>
              <a:rPr lang="ar-SA" sz="3200" b="1" dirty="0" smtClean="0">
                <a:solidFill>
                  <a:srgbClr val="C00000"/>
                </a:solidFill>
                <a:latin typeface="Arabic Typesetting" panose="03020402040406030203" pitchFamily="66" charset="-78"/>
                <a:cs typeface="Arabic Typesetting" panose="03020402040406030203" pitchFamily="66" charset="-78"/>
              </a:rPr>
              <a:t>-عدم الجهر بالقول الندّي المماثل في التحدث مع البني عليه السلام </a:t>
            </a:r>
            <a:endParaRPr lang="en-US" sz="3200" b="1" dirty="0" smtClean="0">
              <a:solidFill>
                <a:srgbClr val="C00000"/>
              </a:solidFill>
              <a:latin typeface="Arabic Typesetting" panose="03020402040406030203" pitchFamily="66" charset="-78"/>
              <a:cs typeface="Arabic Typesetting" panose="03020402040406030203" pitchFamily="66" charset="-78"/>
            </a:endParaRPr>
          </a:p>
          <a:p>
            <a:pPr marR="0" indent="0" algn="ctr" defTabSz="1778000" fontAlgn="base">
              <a:lnSpc>
                <a:spcPct val="90000"/>
              </a:lnSpc>
              <a:spcBef>
                <a:spcPct val="0"/>
              </a:spcBef>
              <a:spcAft>
                <a:spcPct val="35000"/>
              </a:spcAft>
              <a:buClrTx/>
              <a:buSzTx/>
              <a:buFontTx/>
              <a:buNone/>
              <a:tabLst/>
            </a:pPr>
            <a:r>
              <a:rPr lang="ar-SA" sz="3200" b="1" dirty="0" smtClean="0">
                <a:solidFill>
                  <a:srgbClr val="C00000"/>
                </a:solidFill>
                <a:latin typeface="Arabic Typesetting" panose="03020402040406030203" pitchFamily="66" charset="-78"/>
                <a:cs typeface="Arabic Typesetting" panose="03020402040406030203" pitchFamily="66" charset="-78"/>
              </a:rPr>
              <a:t>-عدم النداء من خلف </a:t>
            </a:r>
            <a:r>
              <a:rPr lang="ar-SA" sz="3200" b="1" dirty="0" err="1" smtClean="0">
                <a:solidFill>
                  <a:srgbClr val="C00000"/>
                </a:solidFill>
                <a:latin typeface="Arabic Typesetting" panose="03020402040406030203" pitchFamily="66" charset="-78"/>
                <a:cs typeface="Arabic Typesetting" panose="03020402040406030203" pitchFamily="66" charset="-78"/>
              </a:rPr>
              <a:t>الحجرات .</a:t>
            </a:r>
            <a:r>
              <a:rPr lang="ar-SA" sz="3200" b="1" dirty="0" smtClean="0">
                <a:solidFill>
                  <a:srgbClr val="C00000"/>
                </a:solidFill>
                <a:latin typeface="Arabic Typesetting" panose="03020402040406030203" pitchFamily="66" charset="-78"/>
                <a:cs typeface="Arabic Typesetting" panose="03020402040406030203" pitchFamily="66" charset="-78"/>
              </a:rPr>
              <a:t> </a:t>
            </a:r>
            <a:endParaRPr lang="en-US" sz="3200" b="1" dirty="0" smtClean="0">
              <a:solidFill>
                <a:srgbClr val="C00000"/>
              </a:solidFill>
              <a:latin typeface="Arabic Typesetting" panose="03020402040406030203" pitchFamily="66" charset="-78"/>
              <a:cs typeface="Arabic Typesetting" panose="03020402040406030203" pitchFamily="66" charset="-78"/>
            </a:endParaRPr>
          </a:p>
          <a:p>
            <a:pPr marR="0" indent="0" algn="ctr" defTabSz="1778000" fontAlgn="base">
              <a:lnSpc>
                <a:spcPct val="90000"/>
              </a:lnSpc>
              <a:spcBef>
                <a:spcPct val="0"/>
              </a:spcBef>
              <a:spcAft>
                <a:spcPct val="35000"/>
              </a:spcAft>
              <a:buClrTx/>
              <a:buSzTx/>
              <a:buFontTx/>
              <a:buNone/>
              <a:tabLst/>
            </a:pPr>
            <a:r>
              <a:rPr lang="ar-SA" sz="3200" b="1" dirty="0" smtClean="0">
                <a:solidFill>
                  <a:srgbClr val="C00000"/>
                </a:solidFill>
                <a:latin typeface="Arabic Typesetting" panose="03020402040406030203" pitchFamily="66" charset="-78"/>
                <a:cs typeface="Arabic Typesetting" panose="03020402040406030203" pitchFamily="66" charset="-78"/>
              </a:rPr>
              <a:t>وبند </a:t>
            </a:r>
            <a:r>
              <a:rPr lang="ar-SA" sz="3200" b="1" dirty="0" err="1" smtClean="0">
                <a:solidFill>
                  <a:srgbClr val="C00000"/>
                </a:solidFill>
                <a:latin typeface="Arabic Typesetting" panose="03020402040406030203" pitchFamily="66" charset="-78"/>
                <a:cs typeface="Arabic Typesetting" panose="03020402040406030203" pitchFamily="66" charset="-78"/>
              </a:rPr>
              <a:t>الثناء </a:t>
            </a:r>
            <a:r>
              <a:rPr lang="ar-SA" sz="3200" b="1" dirty="0" smtClean="0">
                <a:solidFill>
                  <a:srgbClr val="C00000"/>
                </a:solidFill>
                <a:latin typeface="Arabic Typesetting" panose="03020402040406030203" pitchFamily="66" charset="-78"/>
                <a:cs typeface="Arabic Typesetting" panose="03020402040406030203" pitchFamily="66" charset="-78"/>
              </a:rPr>
              <a:t>: أثنى الله </a:t>
            </a:r>
            <a:r>
              <a:rPr lang="ar-SA" sz="3200" b="1" dirty="0" err="1" smtClean="0">
                <a:solidFill>
                  <a:srgbClr val="C00000"/>
                </a:solidFill>
                <a:latin typeface="Arabic Typesetting" panose="03020402040406030203" pitchFamily="66" charset="-78"/>
                <a:cs typeface="Arabic Typesetting" panose="03020402040406030203" pitchFamily="66" charset="-78"/>
              </a:rPr>
              <a:t>عزوجل</a:t>
            </a:r>
            <a:r>
              <a:rPr lang="ar-SA" sz="3200" b="1" dirty="0" smtClean="0">
                <a:solidFill>
                  <a:srgbClr val="C00000"/>
                </a:solidFill>
                <a:latin typeface="Arabic Typesetting" panose="03020402040406030203" pitchFamily="66" charset="-78"/>
                <a:cs typeface="Arabic Typesetting" panose="03020402040406030203" pitchFamily="66" charset="-78"/>
              </a:rPr>
              <a:t> على الذين يغضون أصواتهم عند رسول </a:t>
            </a:r>
            <a:r>
              <a:rPr lang="ar-SA" sz="3200" b="1" dirty="0" err="1" smtClean="0">
                <a:solidFill>
                  <a:srgbClr val="C00000"/>
                </a:solidFill>
                <a:latin typeface="Arabic Typesetting" panose="03020402040406030203" pitchFamily="66" charset="-78"/>
                <a:cs typeface="Arabic Typesetting" panose="03020402040406030203" pitchFamily="66" charset="-78"/>
              </a:rPr>
              <a:t>الله </a:t>
            </a:r>
            <a:r>
              <a:rPr kumimoji="0" lang="ar-SA" sz="3200" b="1" i="0" u="none" strike="noStrike" cap="none" normalizeH="0" baseline="0" dirty="0" err="1" smtClean="0">
                <a:ln>
                  <a:noFill/>
                </a:ln>
                <a:solidFill>
                  <a:srgbClr val="C00000"/>
                </a:solidFill>
                <a:effectLst/>
                <a:latin typeface="Calibri" pitchFamily="34" charset="0"/>
                <a:ea typeface="Calibri" pitchFamily="34" charset="0"/>
                <a:cs typeface="Arial" pitchFamily="34" charset="0"/>
              </a:rPr>
              <a:t>.</a:t>
            </a:r>
            <a:r>
              <a:rPr kumimoji="0" lang="ar-SA" sz="3200" b="1" i="0" u="none" strike="noStrike" cap="none" normalizeH="0" baseline="0" dirty="0" smtClean="0">
                <a:ln>
                  <a:noFill/>
                </a:ln>
                <a:solidFill>
                  <a:srgbClr val="C00000"/>
                </a:solidFill>
                <a:effectLst/>
                <a:latin typeface="Calibri" pitchFamily="34" charset="0"/>
                <a:ea typeface="Calibri" pitchFamily="34" charset="0"/>
                <a:cs typeface="Arial" pitchFamily="34" charset="0"/>
              </a:rPr>
              <a:t> </a:t>
            </a:r>
            <a:endParaRPr kumimoji="0" lang="ar-SA" sz="3200" b="0" i="0" u="none" strike="noStrike" cap="none" normalizeH="0" baseline="0" dirty="0" smtClean="0">
              <a:ln>
                <a:noFill/>
              </a:ln>
              <a:solidFill>
                <a:srgbClr val="C00000"/>
              </a:solidFill>
              <a:effectLst/>
              <a:latin typeface="Arial" pitchFamily="34" charset="0"/>
              <a:cs typeface="Arial" pitchFamily="34" charset="0"/>
            </a:endParaRPr>
          </a:p>
        </p:txBody>
      </p:sp>
    </p:spTree>
    <p:extLst>
      <p:ext uri="{BB962C8B-B14F-4D97-AF65-F5344CB8AC3E}">
        <p14:creationId xmlns:p14="http://schemas.microsoft.com/office/powerpoint/2010/main" xmlns="" val="1863784183"/>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2"/>
          <p:cNvGrpSpPr/>
          <p:nvPr/>
        </p:nvGrpSpPr>
        <p:grpSpPr>
          <a:xfrm>
            <a:off x="1691680" y="476672"/>
            <a:ext cx="5947896" cy="720080"/>
            <a:chOff x="2255298" y="675453"/>
            <a:chExt cx="5947896" cy="1592512"/>
          </a:xfrm>
          <a:scene3d>
            <a:camera prst="orthographicFront"/>
            <a:lightRig rig="chilly" dir="t"/>
          </a:scene3d>
        </p:grpSpPr>
        <p:sp>
          <p:nvSpPr>
            <p:cNvPr id="5" name="مستطيل 4"/>
            <p:cNvSpPr/>
            <p:nvPr/>
          </p:nvSpPr>
          <p:spPr>
            <a:xfrm>
              <a:off x="2255298" y="675453"/>
              <a:ext cx="5947896" cy="1592512"/>
            </a:xfrm>
            <a:prstGeom prst="rect">
              <a:avLst/>
            </a:prstGeom>
            <a:sp3d prstMaterial="translucentPowder">
              <a:bevelT w="127000" h="25400" prst="softRound"/>
            </a:sp3d>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6" name="مستطيل 5"/>
            <p:cNvSpPr/>
            <p:nvPr/>
          </p:nvSpPr>
          <p:spPr>
            <a:xfrm>
              <a:off x="2255298" y="675453"/>
              <a:ext cx="5947896" cy="980007"/>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25400" tIns="25400" rIns="25400" bIns="25400" numCol="1" spcCol="1270" anchor="ctr" anchorCtr="0">
              <a:noAutofit/>
            </a:bodyPr>
            <a:lstStyle/>
            <a:p>
              <a:pPr lvl="0" algn="ctr" defTabSz="1778000" rtl="1">
                <a:lnSpc>
                  <a:spcPct val="90000"/>
                </a:lnSpc>
                <a:spcBef>
                  <a:spcPct val="0"/>
                </a:spcBef>
                <a:spcAft>
                  <a:spcPct val="35000"/>
                </a:spcAft>
              </a:pPr>
              <a:r>
                <a:rPr lang="ar-SA" sz="4000" b="1" kern="1200" dirty="0" smtClean="0">
                  <a:solidFill>
                    <a:schemeClr val="tx1">
                      <a:lumMod val="95000"/>
                      <a:lumOff val="5000"/>
                    </a:schemeClr>
                  </a:solidFill>
                  <a:latin typeface="Arabic Typesetting" panose="03020402040406030203" pitchFamily="66" charset="-78"/>
                  <a:cs typeface="Arabic Typesetting" panose="03020402040406030203" pitchFamily="66" charset="-78"/>
                </a:rPr>
                <a:t>ملخص للنداءات </a:t>
              </a:r>
              <a:r>
                <a:rPr lang="ar-SA" sz="4000" b="1" kern="1200" dirty="0" err="1" smtClean="0">
                  <a:solidFill>
                    <a:schemeClr val="tx1">
                      <a:lumMod val="95000"/>
                      <a:lumOff val="5000"/>
                    </a:schemeClr>
                  </a:solidFill>
                  <a:latin typeface="Arabic Typesetting" panose="03020402040406030203" pitchFamily="66" charset="-78"/>
                  <a:cs typeface="Arabic Typesetting" panose="03020402040406030203" pitchFamily="66" charset="-78"/>
                </a:rPr>
                <a:t>الستة :</a:t>
              </a:r>
              <a:r>
                <a:rPr lang="ar-SA" sz="4000" b="1" kern="1200" dirty="0" smtClean="0">
                  <a:solidFill>
                    <a:schemeClr val="tx1">
                      <a:lumMod val="95000"/>
                      <a:lumOff val="5000"/>
                    </a:schemeClr>
                  </a:solidFill>
                  <a:latin typeface="Arabic Typesetting" panose="03020402040406030203" pitchFamily="66" charset="-78"/>
                  <a:cs typeface="Arabic Typesetting" panose="03020402040406030203" pitchFamily="66" charset="-78"/>
                </a:rPr>
                <a:t> </a:t>
              </a:r>
              <a:endParaRPr lang="ar-SA" sz="4000" b="1" kern="1200" dirty="0">
                <a:solidFill>
                  <a:schemeClr val="tx1">
                    <a:lumMod val="95000"/>
                    <a:lumOff val="5000"/>
                  </a:schemeClr>
                </a:solidFill>
                <a:latin typeface="Arabic Typesetting" panose="03020402040406030203" pitchFamily="66" charset="-78"/>
                <a:cs typeface="Arabic Typesetting" panose="03020402040406030203" pitchFamily="66" charset="-78"/>
              </a:endParaRPr>
            </a:p>
          </p:txBody>
        </p:sp>
      </p:grpSp>
      <p:grpSp>
        <p:nvGrpSpPr>
          <p:cNvPr id="3" name="مجموعة 6"/>
          <p:cNvGrpSpPr/>
          <p:nvPr/>
        </p:nvGrpSpPr>
        <p:grpSpPr>
          <a:xfrm>
            <a:off x="395536" y="1628800"/>
            <a:ext cx="8424936" cy="4824536"/>
            <a:chOff x="2160253" y="2592294"/>
            <a:chExt cx="5947896" cy="1448484"/>
          </a:xfrm>
          <a:scene3d>
            <a:camera prst="orthographicFront"/>
            <a:lightRig rig="chilly" dir="t"/>
          </a:scene3d>
        </p:grpSpPr>
        <p:sp>
          <p:nvSpPr>
            <p:cNvPr id="8" name="مستطيل 7"/>
            <p:cNvSpPr/>
            <p:nvPr/>
          </p:nvSpPr>
          <p:spPr>
            <a:xfrm>
              <a:off x="2160253" y="2592294"/>
              <a:ext cx="5947896" cy="1448484"/>
            </a:xfrm>
            <a:prstGeom prst="rect">
              <a:avLst/>
            </a:prstGeom>
            <a:solidFill>
              <a:schemeClr val="accent1">
                <a:lumMod val="20000"/>
                <a:lumOff val="80000"/>
              </a:schemeClr>
            </a:solidFill>
            <a:sp3d prstMaterial="translucentPowder">
              <a:bevelT w="127000" h="25400" prst="softRound"/>
            </a:sp3d>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a:lstStyle/>
            <a:p>
              <a:endParaRPr lang="ar-SA" dirty="0"/>
            </a:p>
          </p:txBody>
        </p:sp>
        <p:sp>
          <p:nvSpPr>
            <p:cNvPr id="9" name="مستطيل 8"/>
            <p:cNvSpPr/>
            <p:nvPr/>
          </p:nvSpPr>
          <p:spPr>
            <a:xfrm>
              <a:off x="2160253" y="2592294"/>
              <a:ext cx="5947896" cy="144848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25400" tIns="25400" rIns="25400" bIns="25400" numCol="1" spcCol="1270" anchor="ctr" anchorCtr="0">
              <a:noAutofit/>
            </a:bodyPr>
            <a:lstStyle/>
            <a:p>
              <a:pPr lvl="0" algn="ctr" defTabSz="1778000" rtl="1">
                <a:lnSpc>
                  <a:spcPct val="90000"/>
                </a:lnSpc>
                <a:spcBef>
                  <a:spcPct val="0"/>
                </a:spcBef>
                <a:spcAft>
                  <a:spcPct val="35000"/>
                </a:spcAft>
              </a:pPr>
              <a:endParaRPr lang="ar-SA" sz="4000" b="1" kern="1200" dirty="0">
                <a:solidFill>
                  <a:schemeClr val="tx1">
                    <a:lumMod val="95000"/>
                    <a:lumOff val="5000"/>
                  </a:schemeClr>
                </a:solidFill>
                <a:latin typeface="Arabic Typesetting" panose="03020402040406030203" pitchFamily="66" charset="-78"/>
                <a:cs typeface="Arabic Typesetting" panose="03020402040406030203" pitchFamily="66" charset="-78"/>
              </a:endParaRPr>
            </a:p>
          </p:txBody>
        </p:sp>
      </p:grpSp>
      <p:sp>
        <p:nvSpPr>
          <p:cNvPr id="32769" name="Rectangle 1"/>
          <p:cNvSpPr>
            <a:spLocks noChangeArrowheads="1"/>
          </p:cNvSpPr>
          <p:nvPr/>
        </p:nvSpPr>
        <p:spPr bwMode="auto">
          <a:xfrm>
            <a:off x="467544" y="2026990"/>
            <a:ext cx="8207896" cy="38841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defTabSz="1778000" fontAlgn="base">
              <a:lnSpc>
                <a:spcPct val="90000"/>
              </a:lnSpc>
              <a:spcBef>
                <a:spcPct val="0"/>
              </a:spcBef>
              <a:spcAft>
                <a:spcPct val="35000"/>
              </a:spcAft>
            </a:pPr>
            <a:r>
              <a:rPr lang="ar-SA" sz="3200" b="1" dirty="0" smtClean="0">
                <a:solidFill>
                  <a:schemeClr val="bg1">
                    <a:lumMod val="50000"/>
                  </a:schemeClr>
                </a:solidFill>
                <a:latin typeface="Arabic Typesetting" panose="03020402040406030203" pitchFamily="66" charset="-78"/>
                <a:cs typeface="Arabic Typesetting" panose="03020402040406030203" pitchFamily="66" charset="-78"/>
              </a:rPr>
              <a:t>3- النداء </a:t>
            </a:r>
            <a:r>
              <a:rPr lang="ar-SA" sz="3200" b="1" dirty="0" err="1" smtClean="0">
                <a:solidFill>
                  <a:schemeClr val="bg1">
                    <a:lumMod val="50000"/>
                  </a:schemeClr>
                </a:solidFill>
                <a:latin typeface="Arabic Typesetting" panose="03020402040406030203" pitchFamily="66" charset="-78"/>
                <a:cs typeface="Arabic Typesetting" panose="03020402040406030203" pitchFamily="66" charset="-78"/>
              </a:rPr>
              <a:t>الثالث </a:t>
            </a:r>
            <a:r>
              <a:rPr lang="ar-SA" sz="3200" b="1" dirty="0" smtClean="0">
                <a:solidFill>
                  <a:schemeClr val="bg1">
                    <a:lumMod val="50000"/>
                  </a:schemeClr>
                </a:solidFill>
                <a:latin typeface="Arabic Typesetting" panose="03020402040406030203" pitchFamily="66" charset="-78"/>
                <a:cs typeface="Arabic Typesetting" panose="03020402040406030203" pitchFamily="66" charset="-78"/>
              </a:rPr>
              <a:t>: أختص بأهل الإيمان تضمن المادة الثالثة التي </a:t>
            </a:r>
            <a:r>
              <a:rPr lang="ar-SA" sz="3200" b="1" dirty="0" smtClean="0">
                <a:solidFill>
                  <a:srgbClr val="FF0000"/>
                </a:solidFill>
                <a:latin typeface="Arabic Typesetting" panose="03020402040406030203" pitchFamily="66" charset="-78"/>
                <a:cs typeface="Arabic Typesetting" panose="03020402040406030203" pitchFamily="66" charset="-78"/>
              </a:rPr>
              <a:t>تتضمن تحذيراً قوياً وتنبيهاً عالياً ينبه الأمة لخطر إعلامي </a:t>
            </a:r>
            <a:r>
              <a:rPr lang="ar-SA" sz="3200" b="1" dirty="0" smtClean="0">
                <a:solidFill>
                  <a:schemeClr val="bg1">
                    <a:lumMod val="50000"/>
                  </a:schemeClr>
                </a:solidFill>
                <a:latin typeface="Arabic Typesetting" panose="03020402040406030203" pitchFamily="66" charset="-78"/>
                <a:cs typeface="Arabic Typesetting" panose="03020402040406030203" pitchFamily="66" charset="-78"/>
              </a:rPr>
              <a:t>والتنبيه من خطر الأنباء الكاذبة ومراحل علاج وحل  الخلافات بين طوائف المؤمنين تكون </a:t>
            </a:r>
            <a:r>
              <a:rPr lang="ar-SA" sz="3200" b="1" dirty="0" err="1" smtClean="0">
                <a:solidFill>
                  <a:schemeClr val="bg1">
                    <a:lumMod val="50000"/>
                  </a:schemeClr>
                </a:solidFill>
                <a:latin typeface="Arabic Typesetting" panose="03020402040406030203" pitchFamily="66" charset="-78"/>
                <a:cs typeface="Arabic Typesetting" panose="03020402040406030203" pitchFamily="66" charset="-78"/>
              </a:rPr>
              <a:t>كالتالي :</a:t>
            </a:r>
            <a:endParaRPr lang="en-US" sz="3200" b="1" dirty="0" smtClean="0">
              <a:solidFill>
                <a:schemeClr val="bg1">
                  <a:lumMod val="50000"/>
                </a:schemeClr>
              </a:solidFill>
              <a:latin typeface="Arabic Typesetting" panose="03020402040406030203" pitchFamily="66" charset="-78"/>
              <a:cs typeface="Arabic Typesetting" panose="03020402040406030203" pitchFamily="66" charset="-78"/>
            </a:endParaRPr>
          </a:p>
          <a:p>
            <a:pPr lvl="0" algn="ctr" defTabSz="1778000" fontAlgn="base">
              <a:lnSpc>
                <a:spcPct val="90000"/>
              </a:lnSpc>
              <a:spcBef>
                <a:spcPct val="0"/>
              </a:spcBef>
              <a:spcAft>
                <a:spcPct val="35000"/>
              </a:spcAft>
            </a:pPr>
            <a:r>
              <a:rPr lang="ar-SA" sz="3200" b="1" dirty="0" smtClean="0">
                <a:solidFill>
                  <a:srgbClr val="C00000"/>
                </a:solidFill>
                <a:latin typeface="Arabic Typesetting" panose="03020402040406030203" pitchFamily="66" charset="-78"/>
                <a:cs typeface="Arabic Typesetting" panose="03020402040406030203" pitchFamily="66" charset="-78"/>
              </a:rPr>
              <a:t>المرحلة </a:t>
            </a:r>
            <a:r>
              <a:rPr lang="ar-SA" sz="3200" b="1" dirty="0" err="1" smtClean="0">
                <a:solidFill>
                  <a:srgbClr val="C00000"/>
                </a:solidFill>
                <a:latin typeface="Arabic Typesetting" panose="03020402040406030203" pitchFamily="66" charset="-78"/>
                <a:cs typeface="Arabic Typesetting" panose="03020402040406030203" pitchFamily="66" charset="-78"/>
              </a:rPr>
              <a:t>الأولى </a:t>
            </a:r>
            <a:r>
              <a:rPr lang="ar-SA" sz="3200" b="1" dirty="0" smtClean="0">
                <a:solidFill>
                  <a:srgbClr val="C00000"/>
                </a:solidFill>
                <a:latin typeface="Arabic Typesetting" panose="03020402040406030203" pitchFamily="66" charset="-78"/>
                <a:cs typeface="Arabic Typesetting" panose="03020402040406030203" pitchFamily="66" charset="-78"/>
              </a:rPr>
              <a:t>: </a:t>
            </a:r>
            <a:r>
              <a:rPr lang="ar-SA" sz="3200" b="1" dirty="0" smtClean="0">
                <a:solidFill>
                  <a:schemeClr val="bg1">
                    <a:lumMod val="50000"/>
                  </a:schemeClr>
                </a:solidFill>
                <a:latin typeface="Arabic Typesetting" panose="03020402040406030203" pitchFamily="66" charset="-78"/>
                <a:cs typeface="Arabic Typesetting" panose="03020402040406030203" pitchFamily="66" charset="-78"/>
              </a:rPr>
              <a:t>مرحلة </a:t>
            </a:r>
            <a:r>
              <a:rPr lang="ar-SA" sz="3200" b="1" dirty="0" err="1" smtClean="0">
                <a:solidFill>
                  <a:schemeClr val="bg1">
                    <a:lumMod val="50000"/>
                  </a:schemeClr>
                </a:solidFill>
                <a:latin typeface="Arabic Typesetting" panose="03020402040406030203" pitchFamily="66" charset="-78"/>
                <a:cs typeface="Arabic Typesetting" panose="03020402040406030203" pitchFamily="66" charset="-78"/>
              </a:rPr>
              <a:t>الإصلاح .</a:t>
            </a:r>
            <a:endParaRPr lang="en-US" sz="3200" b="1" dirty="0" smtClean="0">
              <a:solidFill>
                <a:schemeClr val="bg1">
                  <a:lumMod val="50000"/>
                </a:schemeClr>
              </a:solidFill>
              <a:latin typeface="Arabic Typesetting" panose="03020402040406030203" pitchFamily="66" charset="-78"/>
              <a:cs typeface="Arabic Typesetting" panose="03020402040406030203" pitchFamily="66" charset="-78"/>
            </a:endParaRPr>
          </a:p>
          <a:p>
            <a:pPr lvl="0" algn="ctr" defTabSz="1778000" fontAlgn="base">
              <a:lnSpc>
                <a:spcPct val="90000"/>
              </a:lnSpc>
              <a:spcBef>
                <a:spcPct val="0"/>
              </a:spcBef>
              <a:spcAft>
                <a:spcPct val="35000"/>
              </a:spcAft>
            </a:pPr>
            <a:r>
              <a:rPr lang="ar-SA" sz="3200" b="1" dirty="0" smtClean="0">
                <a:solidFill>
                  <a:srgbClr val="C00000"/>
                </a:solidFill>
                <a:latin typeface="Arabic Typesetting" panose="03020402040406030203" pitchFamily="66" charset="-78"/>
                <a:cs typeface="Arabic Typesetting" panose="03020402040406030203" pitchFamily="66" charset="-78"/>
              </a:rPr>
              <a:t>المرحلة </a:t>
            </a:r>
            <a:r>
              <a:rPr lang="ar-SA" sz="3200" b="1" dirty="0" err="1" smtClean="0">
                <a:solidFill>
                  <a:srgbClr val="C00000"/>
                </a:solidFill>
                <a:latin typeface="Arabic Typesetting" panose="03020402040406030203" pitchFamily="66" charset="-78"/>
                <a:cs typeface="Arabic Typesetting" panose="03020402040406030203" pitchFamily="66" charset="-78"/>
              </a:rPr>
              <a:t>الثانية </a:t>
            </a:r>
            <a:r>
              <a:rPr lang="ar-SA" sz="3200" b="1" dirty="0" smtClean="0">
                <a:solidFill>
                  <a:schemeClr val="bg1">
                    <a:lumMod val="50000"/>
                  </a:schemeClr>
                </a:solidFill>
                <a:latin typeface="Arabic Typesetting" panose="03020402040406030203" pitchFamily="66" charset="-78"/>
                <a:cs typeface="Arabic Typesetting" panose="03020402040406030203" pitchFamily="66" charset="-78"/>
              </a:rPr>
              <a:t>: نصرة الفئة المظلومة </a:t>
            </a:r>
            <a:endParaRPr lang="en-US" sz="3200" b="1" dirty="0" smtClean="0">
              <a:solidFill>
                <a:schemeClr val="bg1">
                  <a:lumMod val="50000"/>
                </a:schemeClr>
              </a:solidFill>
              <a:latin typeface="Arabic Typesetting" panose="03020402040406030203" pitchFamily="66" charset="-78"/>
              <a:cs typeface="Arabic Typesetting" panose="03020402040406030203" pitchFamily="66" charset="-78"/>
            </a:endParaRPr>
          </a:p>
          <a:p>
            <a:pPr lvl="0" algn="ctr" defTabSz="1778000" fontAlgn="base">
              <a:lnSpc>
                <a:spcPct val="90000"/>
              </a:lnSpc>
              <a:spcBef>
                <a:spcPct val="0"/>
              </a:spcBef>
              <a:spcAft>
                <a:spcPct val="35000"/>
              </a:spcAft>
            </a:pPr>
            <a:r>
              <a:rPr lang="ar-SA" sz="3200" b="1" dirty="0" smtClean="0">
                <a:solidFill>
                  <a:srgbClr val="C00000"/>
                </a:solidFill>
                <a:latin typeface="Arabic Typesetting" panose="03020402040406030203" pitchFamily="66" charset="-78"/>
                <a:cs typeface="Arabic Typesetting" panose="03020402040406030203" pitchFamily="66" charset="-78"/>
              </a:rPr>
              <a:t>المرحلة </a:t>
            </a:r>
            <a:r>
              <a:rPr lang="ar-SA" sz="3200" b="1" dirty="0" err="1" smtClean="0">
                <a:solidFill>
                  <a:srgbClr val="C00000"/>
                </a:solidFill>
                <a:latin typeface="Arabic Typesetting" panose="03020402040406030203" pitchFamily="66" charset="-78"/>
                <a:cs typeface="Arabic Typesetting" panose="03020402040406030203" pitchFamily="66" charset="-78"/>
              </a:rPr>
              <a:t>الثالثة </a:t>
            </a:r>
            <a:r>
              <a:rPr lang="ar-SA" sz="3200" b="1" dirty="0" smtClean="0">
                <a:solidFill>
                  <a:srgbClr val="C00000"/>
                </a:solidFill>
                <a:latin typeface="Arabic Typesetting" panose="03020402040406030203" pitchFamily="66" charset="-78"/>
                <a:cs typeface="Arabic Typesetting" panose="03020402040406030203" pitchFamily="66" charset="-78"/>
              </a:rPr>
              <a:t>: </a:t>
            </a:r>
            <a:r>
              <a:rPr lang="ar-SA" sz="3200" b="1" dirty="0" smtClean="0">
                <a:solidFill>
                  <a:schemeClr val="bg1">
                    <a:lumMod val="50000"/>
                  </a:schemeClr>
                </a:solidFill>
                <a:latin typeface="Arabic Typesetting" panose="03020402040406030203" pitchFamily="66" charset="-78"/>
                <a:cs typeface="Arabic Typesetting" panose="03020402040406030203" pitchFamily="66" charset="-78"/>
              </a:rPr>
              <a:t>أن يحكم المصلحين بينهما بالعدل </a:t>
            </a:r>
            <a:r>
              <a:rPr lang="ar-SA" sz="3200" b="1" dirty="0" err="1" smtClean="0">
                <a:solidFill>
                  <a:schemeClr val="bg1">
                    <a:lumMod val="50000"/>
                  </a:schemeClr>
                </a:solidFill>
                <a:latin typeface="Arabic Typesetting" panose="03020402040406030203" pitchFamily="66" charset="-78"/>
                <a:cs typeface="Arabic Typesetting" panose="03020402040406030203" pitchFamily="66" charset="-78"/>
              </a:rPr>
              <a:t>والقسط ،</a:t>
            </a:r>
            <a:r>
              <a:rPr lang="ar-SA" sz="3200" b="1" dirty="0" smtClean="0">
                <a:solidFill>
                  <a:schemeClr val="bg1">
                    <a:lumMod val="50000"/>
                  </a:schemeClr>
                </a:solidFill>
                <a:latin typeface="Arabic Typesetting" panose="03020402040406030203" pitchFamily="66" charset="-78"/>
                <a:cs typeface="Arabic Typesetting" panose="03020402040406030203" pitchFamily="66" charset="-78"/>
              </a:rPr>
              <a:t> </a:t>
            </a:r>
          </a:p>
          <a:p>
            <a:pPr lvl="0" algn="ctr" defTabSz="1778000" fontAlgn="base">
              <a:lnSpc>
                <a:spcPct val="90000"/>
              </a:lnSpc>
              <a:spcBef>
                <a:spcPct val="0"/>
              </a:spcBef>
              <a:spcAft>
                <a:spcPct val="35000"/>
              </a:spcAft>
            </a:pPr>
            <a:r>
              <a:rPr lang="ar-SA" sz="3200" b="1" dirty="0" smtClean="0">
                <a:solidFill>
                  <a:schemeClr val="bg1">
                    <a:lumMod val="50000"/>
                  </a:schemeClr>
                </a:solidFill>
                <a:latin typeface="Arabic Typesetting" panose="03020402040406030203" pitchFamily="66" charset="-78"/>
                <a:cs typeface="Arabic Typesetting" panose="03020402040406030203" pitchFamily="66" charset="-78"/>
              </a:rPr>
              <a:t>وتبقى أخوة الإيمان هي الجامعة </a:t>
            </a:r>
            <a:r>
              <a:rPr lang="ar-SA" sz="3200" b="1" dirty="0" err="1" smtClean="0">
                <a:solidFill>
                  <a:schemeClr val="bg1">
                    <a:lumMod val="50000"/>
                  </a:schemeClr>
                </a:solidFill>
                <a:latin typeface="Arabic Typesetting" panose="03020402040406030203" pitchFamily="66" charset="-78"/>
                <a:cs typeface="Arabic Typesetting" panose="03020402040406030203" pitchFamily="66" charset="-78"/>
              </a:rPr>
              <a:t>والموحدة .</a:t>
            </a:r>
            <a:r>
              <a:rPr kumimoji="0" lang="ar-SA" sz="1400" b="1" i="0" u="none" strike="noStrike" cap="none" normalizeH="0" baseline="0" dirty="0" smtClean="0">
                <a:ln>
                  <a:noFill/>
                </a:ln>
                <a:solidFill>
                  <a:schemeClr val="bg1">
                    <a:lumMod val="50000"/>
                  </a:schemeClr>
                </a:solidFill>
                <a:effectLst/>
                <a:latin typeface="Calibri" pitchFamily="34" charset="0"/>
                <a:ea typeface="Calibri" pitchFamily="34" charset="0"/>
                <a:cs typeface="Arial" pitchFamily="34" charset="0"/>
              </a:rPr>
              <a:t> </a:t>
            </a:r>
            <a:endParaRPr kumimoji="0" lang="ar-SA" sz="1800" b="0" i="0" u="none" strike="noStrike" cap="none" normalizeH="0" baseline="0" dirty="0" smtClean="0">
              <a:ln>
                <a:noFill/>
              </a:ln>
              <a:solidFill>
                <a:schemeClr val="bg1">
                  <a:lumMod val="50000"/>
                </a:schemeClr>
              </a:solidFill>
              <a:effectLst/>
              <a:latin typeface="Arial" pitchFamily="34" charset="0"/>
              <a:cs typeface="Arial" pitchFamily="34" charset="0"/>
            </a:endParaRPr>
          </a:p>
        </p:txBody>
      </p:sp>
    </p:spTree>
    <p:extLst>
      <p:ext uri="{BB962C8B-B14F-4D97-AF65-F5344CB8AC3E}">
        <p14:creationId xmlns:p14="http://schemas.microsoft.com/office/powerpoint/2010/main" xmlns="" val="1863784183"/>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2"/>
          <p:cNvGrpSpPr/>
          <p:nvPr/>
        </p:nvGrpSpPr>
        <p:grpSpPr>
          <a:xfrm>
            <a:off x="1691680" y="260648"/>
            <a:ext cx="5947896" cy="720080"/>
            <a:chOff x="2255298" y="675453"/>
            <a:chExt cx="5947896" cy="1592512"/>
          </a:xfrm>
          <a:scene3d>
            <a:camera prst="orthographicFront"/>
            <a:lightRig rig="chilly" dir="t"/>
          </a:scene3d>
        </p:grpSpPr>
        <p:sp>
          <p:nvSpPr>
            <p:cNvPr id="5" name="مستطيل 4"/>
            <p:cNvSpPr/>
            <p:nvPr/>
          </p:nvSpPr>
          <p:spPr>
            <a:xfrm>
              <a:off x="2255298" y="675453"/>
              <a:ext cx="5947896" cy="1592512"/>
            </a:xfrm>
            <a:prstGeom prst="rect">
              <a:avLst/>
            </a:prstGeom>
            <a:sp3d prstMaterial="translucentPowder">
              <a:bevelT w="127000" h="25400" prst="softRound"/>
            </a:sp3d>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6" name="مستطيل 5"/>
            <p:cNvSpPr/>
            <p:nvPr/>
          </p:nvSpPr>
          <p:spPr>
            <a:xfrm>
              <a:off x="2255298" y="675453"/>
              <a:ext cx="5947896" cy="980007"/>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25400" tIns="25400" rIns="25400" bIns="25400" numCol="1" spcCol="1270" anchor="ctr" anchorCtr="0">
              <a:noAutofit/>
            </a:bodyPr>
            <a:lstStyle/>
            <a:p>
              <a:pPr lvl="0" algn="ctr" defTabSz="1778000" rtl="1">
                <a:lnSpc>
                  <a:spcPct val="90000"/>
                </a:lnSpc>
                <a:spcBef>
                  <a:spcPct val="0"/>
                </a:spcBef>
                <a:spcAft>
                  <a:spcPct val="35000"/>
                </a:spcAft>
              </a:pPr>
              <a:r>
                <a:rPr lang="ar-SA" sz="4000" b="1" kern="1200" dirty="0" smtClean="0">
                  <a:solidFill>
                    <a:schemeClr val="tx1">
                      <a:lumMod val="95000"/>
                      <a:lumOff val="5000"/>
                    </a:schemeClr>
                  </a:solidFill>
                  <a:latin typeface="Arabic Typesetting" panose="03020402040406030203" pitchFamily="66" charset="-78"/>
                  <a:cs typeface="Arabic Typesetting" panose="03020402040406030203" pitchFamily="66" charset="-78"/>
                </a:rPr>
                <a:t>ملخص للنداءات </a:t>
              </a:r>
              <a:r>
                <a:rPr lang="ar-SA" sz="4000" b="1" kern="1200" dirty="0" err="1" smtClean="0">
                  <a:solidFill>
                    <a:schemeClr val="tx1">
                      <a:lumMod val="95000"/>
                      <a:lumOff val="5000"/>
                    </a:schemeClr>
                  </a:solidFill>
                  <a:latin typeface="Arabic Typesetting" panose="03020402040406030203" pitchFamily="66" charset="-78"/>
                  <a:cs typeface="Arabic Typesetting" panose="03020402040406030203" pitchFamily="66" charset="-78"/>
                </a:rPr>
                <a:t>الستة :</a:t>
              </a:r>
              <a:r>
                <a:rPr lang="ar-SA" sz="4000" b="1" kern="1200" dirty="0" smtClean="0">
                  <a:solidFill>
                    <a:schemeClr val="tx1">
                      <a:lumMod val="95000"/>
                      <a:lumOff val="5000"/>
                    </a:schemeClr>
                  </a:solidFill>
                  <a:latin typeface="Arabic Typesetting" panose="03020402040406030203" pitchFamily="66" charset="-78"/>
                  <a:cs typeface="Arabic Typesetting" panose="03020402040406030203" pitchFamily="66" charset="-78"/>
                </a:rPr>
                <a:t> </a:t>
              </a:r>
              <a:endParaRPr lang="ar-SA" sz="4000" b="1" kern="1200" dirty="0">
                <a:solidFill>
                  <a:schemeClr val="tx1">
                    <a:lumMod val="95000"/>
                    <a:lumOff val="5000"/>
                  </a:schemeClr>
                </a:solidFill>
                <a:latin typeface="Arabic Typesetting" panose="03020402040406030203" pitchFamily="66" charset="-78"/>
                <a:cs typeface="Arabic Typesetting" panose="03020402040406030203" pitchFamily="66" charset="-78"/>
              </a:endParaRPr>
            </a:p>
          </p:txBody>
        </p:sp>
      </p:grpSp>
      <p:grpSp>
        <p:nvGrpSpPr>
          <p:cNvPr id="3" name="مجموعة 6"/>
          <p:cNvGrpSpPr/>
          <p:nvPr/>
        </p:nvGrpSpPr>
        <p:grpSpPr>
          <a:xfrm>
            <a:off x="395536" y="1124744"/>
            <a:ext cx="8424936" cy="5328592"/>
            <a:chOff x="2160253" y="2592294"/>
            <a:chExt cx="5947896" cy="1448484"/>
          </a:xfrm>
          <a:scene3d>
            <a:camera prst="orthographicFront"/>
            <a:lightRig rig="chilly" dir="t"/>
          </a:scene3d>
        </p:grpSpPr>
        <p:sp>
          <p:nvSpPr>
            <p:cNvPr id="8" name="مستطيل 7"/>
            <p:cNvSpPr/>
            <p:nvPr/>
          </p:nvSpPr>
          <p:spPr>
            <a:xfrm>
              <a:off x="2160253" y="2592294"/>
              <a:ext cx="5947896" cy="1448484"/>
            </a:xfrm>
            <a:prstGeom prst="rect">
              <a:avLst/>
            </a:prstGeom>
            <a:solidFill>
              <a:schemeClr val="accent1">
                <a:lumMod val="20000"/>
                <a:lumOff val="80000"/>
              </a:schemeClr>
            </a:solidFill>
            <a:sp3d prstMaterial="translucentPowder">
              <a:bevelT w="127000" h="25400" prst="softRound"/>
            </a:sp3d>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a:lstStyle/>
            <a:p>
              <a:endParaRPr lang="ar-SA" dirty="0"/>
            </a:p>
          </p:txBody>
        </p:sp>
        <p:sp>
          <p:nvSpPr>
            <p:cNvPr id="9" name="مستطيل 8"/>
            <p:cNvSpPr/>
            <p:nvPr/>
          </p:nvSpPr>
          <p:spPr>
            <a:xfrm>
              <a:off x="2160253" y="2592294"/>
              <a:ext cx="5947896" cy="144848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25400" tIns="25400" rIns="25400" bIns="25400" numCol="1" spcCol="1270" anchor="ctr" anchorCtr="0">
              <a:noAutofit/>
            </a:bodyPr>
            <a:lstStyle/>
            <a:p>
              <a:pPr lvl="0" algn="ctr" defTabSz="1778000" rtl="1">
                <a:lnSpc>
                  <a:spcPct val="90000"/>
                </a:lnSpc>
                <a:spcBef>
                  <a:spcPct val="0"/>
                </a:spcBef>
                <a:spcAft>
                  <a:spcPct val="35000"/>
                </a:spcAft>
              </a:pPr>
              <a:endParaRPr lang="ar-SA" sz="4000" b="1" kern="1200" dirty="0">
                <a:solidFill>
                  <a:schemeClr val="tx1">
                    <a:lumMod val="95000"/>
                    <a:lumOff val="5000"/>
                  </a:schemeClr>
                </a:solidFill>
                <a:latin typeface="Arabic Typesetting" panose="03020402040406030203" pitchFamily="66" charset="-78"/>
                <a:cs typeface="Arabic Typesetting" panose="03020402040406030203" pitchFamily="66" charset="-78"/>
              </a:endParaRPr>
            </a:p>
          </p:txBody>
        </p:sp>
      </p:grpSp>
      <p:sp>
        <p:nvSpPr>
          <p:cNvPr id="33793" name="Rectangle 1"/>
          <p:cNvSpPr>
            <a:spLocks noChangeArrowheads="1"/>
          </p:cNvSpPr>
          <p:nvPr/>
        </p:nvSpPr>
        <p:spPr bwMode="auto">
          <a:xfrm>
            <a:off x="395536" y="1178986"/>
            <a:ext cx="8279904" cy="528760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indent="0" algn="ctr" defTabSz="1778000" fontAlgn="base">
              <a:lnSpc>
                <a:spcPct val="90000"/>
              </a:lnSpc>
              <a:spcBef>
                <a:spcPct val="0"/>
              </a:spcBef>
              <a:spcAft>
                <a:spcPct val="35000"/>
              </a:spcAft>
              <a:buClrTx/>
              <a:buSzTx/>
              <a:buFontTx/>
              <a:buNone/>
              <a:tabLst/>
            </a:pPr>
            <a:r>
              <a:rPr kumimoji="0" lang="ar-SA" sz="1400" b="1" i="0" u="none" strike="noStrike" cap="none" normalizeH="0" baseline="0" dirty="0" smtClean="0">
                <a:ln>
                  <a:noFill/>
                </a:ln>
                <a:solidFill>
                  <a:srgbClr val="C00000"/>
                </a:solidFill>
                <a:effectLst/>
                <a:latin typeface="Calibri" pitchFamily="34" charset="0"/>
                <a:ea typeface="Calibri" pitchFamily="34" charset="0"/>
                <a:cs typeface="Arial" pitchFamily="34" charset="0"/>
              </a:rPr>
              <a:t>4</a:t>
            </a:r>
            <a:r>
              <a:rPr lang="ar-SA" sz="3200" b="1" dirty="0" smtClean="0">
                <a:solidFill>
                  <a:srgbClr val="C00000"/>
                </a:solidFill>
                <a:latin typeface="Arabic Typesetting" panose="03020402040406030203" pitchFamily="66" charset="-78"/>
                <a:cs typeface="Arabic Typesetting" panose="03020402040406030203" pitchFamily="66" charset="-78"/>
              </a:rPr>
              <a:t>- النداء </a:t>
            </a:r>
            <a:r>
              <a:rPr lang="ar-SA" sz="3200" b="1" dirty="0" err="1" smtClean="0">
                <a:solidFill>
                  <a:srgbClr val="C00000"/>
                </a:solidFill>
                <a:latin typeface="Arabic Typesetting" panose="03020402040406030203" pitchFamily="66" charset="-78"/>
                <a:cs typeface="Arabic Typesetting" panose="03020402040406030203" pitchFamily="66" charset="-78"/>
              </a:rPr>
              <a:t>الرابع </a:t>
            </a:r>
            <a:r>
              <a:rPr lang="ar-SA" sz="3200" b="1" dirty="0" smtClean="0">
                <a:solidFill>
                  <a:srgbClr val="C00000"/>
                </a:solidFill>
                <a:latin typeface="Arabic Typesetting" panose="03020402040406030203" pitchFamily="66" charset="-78"/>
                <a:cs typeface="Arabic Typesetting" panose="03020402040406030203" pitchFamily="66" charset="-78"/>
              </a:rPr>
              <a:t>: أختص بأهل الإيمان وهو أدب عام يجب على كل المسلمين الاتصاف </a:t>
            </a:r>
            <a:r>
              <a:rPr lang="ar-SA" sz="3200" b="1" dirty="0" err="1" smtClean="0">
                <a:solidFill>
                  <a:srgbClr val="C00000"/>
                </a:solidFill>
                <a:latin typeface="Arabic Typesetting" panose="03020402040406030203" pitchFamily="66" charset="-78"/>
                <a:cs typeface="Arabic Typesetting" panose="03020402040406030203" pitchFamily="66" charset="-78"/>
              </a:rPr>
              <a:t>به</a:t>
            </a:r>
            <a:r>
              <a:rPr lang="ar-SA" sz="3200" b="1" dirty="0" smtClean="0">
                <a:solidFill>
                  <a:srgbClr val="C00000"/>
                </a:solidFill>
                <a:latin typeface="Arabic Typesetting" panose="03020402040406030203" pitchFamily="66" charset="-78"/>
                <a:cs typeface="Arabic Typesetting" panose="03020402040406030203" pitchFamily="66" charset="-78"/>
              </a:rPr>
              <a:t> وهو</a:t>
            </a:r>
            <a:endParaRPr lang="en-US" sz="3200" b="1" dirty="0" smtClean="0">
              <a:solidFill>
                <a:srgbClr val="C00000"/>
              </a:solidFill>
              <a:latin typeface="Arabic Typesetting" panose="03020402040406030203" pitchFamily="66" charset="-78"/>
              <a:cs typeface="Arabic Typesetting" panose="03020402040406030203" pitchFamily="66" charset="-78"/>
            </a:endParaRPr>
          </a:p>
          <a:p>
            <a:pPr marR="0" indent="0" algn="ctr" defTabSz="1778000" fontAlgn="base">
              <a:lnSpc>
                <a:spcPct val="90000"/>
              </a:lnSpc>
              <a:spcBef>
                <a:spcPct val="0"/>
              </a:spcBef>
              <a:spcAft>
                <a:spcPct val="35000"/>
              </a:spcAft>
              <a:buClrTx/>
              <a:buSzTx/>
              <a:buFontTx/>
              <a:buNone/>
              <a:tabLst/>
            </a:pPr>
            <a:r>
              <a:rPr lang="ar-SA" sz="3200" b="1" dirty="0" smtClean="0">
                <a:solidFill>
                  <a:srgbClr val="C00000"/>
                </a:solidFill>
                <a:latin typeface="Arabic Typesetting" panose="03020402040406030203" pitchFamily="66" charset="-78"/>
                <a:cs typeface="Arabic Typesetting" panose="03020402040406030203" pitchFamily="66" charset="-78"/>
              </a:rPr>
              <a:t>النهي عن السخرية </a:t>
            </a:r>
            <a:endParaRPr lang="en-US" sz="3200" b="1" dirty="0" smtClean="0">
              <a:solidFill>
                <a:srgbClr val="C00000"/>
              </a:solidFill>
              <a:latin typeface="Arabic Typesetting" panose="03020402040406030203" pitchFamily="66" charset="-78"/>
              <a:cs typeface="Arabic Typesetting" panose="03020402040406030203" pitchFamily="66" charset="-78"/>
            </a:endParaRPr>
          </a:p>
          <a:p>
            <a:pPr marR="0" indent="0" algn="ctr" defTabSz="1778000" fontAlgn="base">
              <a:lnSpc>
                <a:spcPct val="90000"/>
              </a:lnSpc>
              <a:spcBef>
                <a:spcPct val="0"/>
              </a:spcBef>
              <a:spcAft>
                <a:spcPct val="35000"/>
              </a:spcAft>
              <a:buClrTx/>
              <a:buSzTx/>
              <a:buFontTx/>
              <a:buNone/>
              <a:tabLst/>
            </a:pPr>
            <a:r>
              <a:rPr lang="ar-SA" sz="3200" b="1" dirty="0" smtClean="0">
                <a:solidFill>
                  <a:srgbClr val="C00000"/>
                </a:solidFill>
                <a:latin typeface="Arabic Typesetting" panose="03020402040406030203" pitchFamily="66" charset="-78"/>
                <a:cs typeface="Arabic Typesetting" panose="03020402040406030203" pitchFamily="66" charset="-78"/>
              </a:rPr>
              <a:t>النهي عن اللمز </a:t>
            </a:r>
            <a:endParaRPr lang="en-US" sz="3200" b="1" dirty="0" smtClean="0">
              <a:solidFill>
                <a:srgbClr val="C00000"/>
              </a:solidFill>
              <a:latin typeface="Arabic Typesetting" panose="03020402040406030203" pitchFamily="66" charset="-78"/>
              <a:cs typeface="Arabic Typesetting" panose="03020402040406030203" pitchFamily="66" charset="-78"/>
            </a:endParaRPr>
          </a:p>
          <a:p>
            <a:pPr marR="0" indent="0" algn="ctr" defTabSz="1778000" fontAlgn="base">
              <a:lnSpc>
                <a:spcPct val="90000"/>
              </a:lnSpc>
              <a:spcBef>
                <a:spcPct val="0"/>
              </a:spcBef>
              <a:spcAft>
                <a:spcPct val="35000"/>
              </a:spcAft>
              <a:buClrTx/>
              <a:buSzTx/>
              <a:buFontTx/>
              <a:buNone/>
              <a:tabLst/>
            </a:pPr>
            <a:r>
              <a:rPr lang="ar-SA" sz="3200" b="1" dirty="0" smtClean="0">
                <a:solidFill>
                  <a:srgbClr val="C00000"/>
                </a:solidFill>
                <a:latin typeface="Arabic Typesetting" panose="03020402040406030203" pitchFamily="66" charset="-78"/>
                <a:cs typeface="Arabic Typesetting" panose="03020402040406030203" pitchFamily="66" charset="-78"/>
              </a:rPr>
              <a:t>النهي عن التنابز </a:t>
            </a:r>
            <a:r>
              <a:rPr lang="ar-SA" sz="3200" b="1" dirty="0" err="1" smtClean="0">
                <a:solidFill>
                  <a:srgbClr val="C00000"/>
                </a:solidFill>
                <a:latin typeface="Arabic Typesetting" panose="03020402040406030203" pitchFamily="66" charset="-78"/>
                <a:cs typeface="Arabic Typesetting" panose="03020402040406030203" pitchFamily="66" charset="-78"/>
              </a:rPr>
              <a:t>بالألقاب </a:t>
            </a:r>
            <a:r>
              <a:rPr lang="ar-SA" sz="3200" b="1" dirty="0" err="1" smtClean="0">
                <a:solidFill>
                  <a:schemeClr val="bg1">
                    <a:lumMod val="50000"/>
                  </a:schemeClr>
                </a:solidFill>
                <a:latin typeface="Arabic Typesetting" panose="03020402040406030203" pitchFamily="66" charset="-78"/>
                <a:cs typeface="Arabic Typesetting" panose="03020402040406030203" pitchFamily="66" charset="-78"/>
              </a:rPr>
              <a:t>.</a:t>
            </a:r>
            <a:r>
              <a:rPr lang="ar-SA" sz="3200" b="1" dirty="0" smtClean="0">
                <a:solidFill>
                  <a:schemeClr val="bg1">
                    <a:lumMod val="50000"/>
                  </a:schemeClr>
                </a:solidFill>
                <a:latin typeface="Arabic Typesetting" panose="03020402040406030203" pitchFamily="66" charset="-78"/>
                <a:cs typeface="Arabic Typesetting" panose="03020402040406030203" pitchFamily="66" charset="-78"/>
              </a:rPr>
              <a:t> </a:t>
            </a:r>
            <a:endParaRPr lang="en-US" sz="3200" b="1" dirty="0" smtClean="0">
              <a:solidFill>
                <a:schemeClr val="bg1">
                  <a:lumMod val="50000"/>
                </a:schemeClr>
              </a:solidFill>
              <a:latin typeface="Arabic Typesetting" panose="03020402040406030203" pitchFamily="66" charset="-78"/>
              <a:cs typeface="Arabic Typesetting" panose="03020402040406030203" pitchFamily="66" charset="-78"/>
            </a:endParaRPr>
          </a:p>
          <a:p>
            <a:pPr marR="0" indent="0" algn="ctr" defTabSz="1778000" fontAlgn="base">
              <a:lnSpc>
                <a:spcPct val="90000"/>
              </a:lnSpc>
              <a:spcBef>
                <a:spcPct val="0"/>
              </a:spcBef>
              <a:spcAft>
                <a:spcPct val="35000"/>
              </a:spcAft>
              <a:buClrTx/>
              <a:buSzTx/>
              <a:buFontTx/>
              <a:buNone/>
              <a:tabLst/>
            </a:pPr>
            <a:r>
              <a:rPr lang="ar-SA" sz="3200" b="1" dirty="0" smtClean="0">
                <a:solidFill>
                  <a:schemeClr val="tx2">
                    <a:lumMod val="60000"/>
                    <a:lumOff val="40000"/>
                  </a:schemeClr>
                </a:solidFill>
                <a:latin typeface="Arabic Typesetting" panose="03020402040406030203" pitchFamily="66" charset="-78"/>
                <a:cs typeface="Arabic Typesetting" panose="03020402040406030203" pitchFamily="66" charset="-78"/>
              </a:rPr>
              <a:t>5- النداء </a:t>
            </a:r>
            <a:r>
              <a:rPr lang="ar-SA" sz="3200" b="1" dirty="0" err="1" smtClean="0">
                <a:solidFill>
                  <a:schemeClr val="tx2">
                    <a:lumMod val="60000"/>
                    <a:lumOff val="40000"/>
                  </a:schemeClr>
                </a:solidFill>
                <a:latin typeface="Arabic Typesetting" panose="03020402040406030203" pitchFamily="66" charset="-78"/>
                <a:cs typeface="Arabic Typesetting" panose="03020402040406030203" pitchFamily="66" charset="-78"/>
              </a:rPr>
              <a:t>الخامس </a:t>
            </a:r>
            <a:r>
              <a:rPr lang="ar-SA" sz="3200" b="1" dirty="0" smtClean="0">
                <a:solidFill>
                  <a:schemeClr val="tx2">
                    <a:lumMod val="60000"/>
                    <a:lumOff val="40000"/>
                  </a:schemeClr>
                </a:solidFill>
                <a:latin typeface="Arabic Typesetting" panose="03020402040406030203" pitchFamily="66" charset="-78"/>
                <a:cs typeface="Arabic Typesetting" panose="03020402040406030203" pitchFamily="66" charset="-78"/>
              </a:rPr>
              <a:t>: أختص بأهل الإيمان وهو أدب عام يجب على كل المسلمين الاتصاف </a:t>
            </a:r>
            <a:r>
              <a:rPr lang="ar-SA" sz="3200" b="1" dirty="0" err="1" smtClean="0">
                <a:solidFill>
                  <a:schemeClr val="tx2">
                    <a:lumMod val="60000"/>
                    <a:lumOff val="40000"/>
                  </a:schemeClr>
                </a:solidFill>
                <a:latin typeface="Arabic Typesetting" panose="03020402040406030203" pitchFamily="66" charset="-78"/>
                <a:cs typeface="Arabic Typesetting" panose="03020402040406030203" pitchFamily="66" charset="-78"/>
              </a:rPr>
              <a:t>به</a:t>
            </a:r>
            <a:r>
              <a:rPr lang="ar-SA" sz="3200" b="1" dirty="0" smtClean="0">
                <a:solidFill>
                  <a:schemeClr val="tx2">
                    <a:lumMod val="60000"/>
                    <a:lumOff val="40000"/>
                  </a:schemeClr>
                </a:solidFill>
                <a:latin typeface="Arabic Typesetting" panose="03020402040406030203" pitchFamily="66" charset="-78"/>
                <a:cs typeface="Arabic Typesetting" panose="03020402040406030203" pitchFamily="66" charset="-78"/>
              </a:rPr>
              <a:t> وتضمن ثلاثة بنود </a:t>
            </a:r>
            <a:r>
              <a:rPr lang="ar-SA" sz="3200" b="1" dirty="0" err="1" smtClean="0">
                <a:solidFill>
                  <a:schemeClr val="tx2">
                    <a:lumMod val="60000"/>
                    <a:lumOff val="40000"/>
                  </a:schemeClr>
                </a:solidFill>
                <a:latin typeface="Arabic Typesetting" panose="03020402040406030203" pitchFamily="66" charset="-78"/>
                <a:cs typeface="Arabic Typesetting" panose="03020402040406030203" pitchFamily="66" charset="-78"/>
              </a:rPr>
              <a:t>وهي :</a:t>
            </a:r>
            <a:endParaRPr lang="en-US" sz="3200" b="1" dirty="0" smtClean="0">
              <a:solidFill>
                <a:schemeClr val="tx2">
                  <a:lumMod val="60000"/>
                  <a:lumOff val="40000"/>
                </a:schemeClr>
              </a:solidFill>
              <a:latin typeface="Arabic Typesetting" panose="03020402040406030203" pitchFamily="66" charset="-78"/>
              <a:cs typeface="Arabic Typesetting" panose="03020402040406030203" pitchFamily="66" charset="-78"/>
            </a:endParaRPr>
          </a:p>
          <a:p>
            <a:pPr marR="0" indent="0" algn="ctr" defTabSz="1778000" fontAlgn="base">
              <a:lnSpc>
                <a:spcPct val="90000"/>
              </a:lnSpc>
              <a:spcBef>
                <a:spcPct val="0"/>
              </a:spcBef>
              <a:spcAft>
                <a:spcPct val="35000"/>
              </a:spcAft>
              <a:buClrTx/>
              <a:buSzTx/>
              <a:buFontTx/>
              <a:buNone/>
              <a:tabLst/>
            </a:pPr>
            <a:r>
              <a:rPr lang="ar-SA" sz="3200" b="1" dirty="0" smtClean="0">
                <a:solidFill>
                  <a:schemeClr val="tx2">
                    <a:lumMod val="60000"/>
                    <a:lumOff val="40000"/>
                  </a:schemeClr>
                </a:solidFill>
                <a:latin typeface="Arabic Typesetting" panose="03020402040406030203" pitchFamily="66" charset="-78"/>
                <a:cs typeface="Arabic Typesetting" panose="03020402040406030203" pitchFamily="66" charset="-78"/>
              </a:rPr>
              <a:t>تجنب الظن </a:t>
            </a:r>
            <a:r>
              <a:rPr lang="ar-SA" sz="3200" b="1" dirty="0" err="1" smtClean="0">
                <a:solidFill>
                  <a:schemeClr val="tx2">
                    <a:lumMod val="60000"/>
                    <a:lumOff val="40000"/>
                  </a:schemeClr>
                </a:solidFill>
                <a:latin typeface="Arabic Typesetting" panose="03020402040406030203" pitchFamily="66" charset="-78"/>
                <a:cs typeface="Arabic Typesetting" panose="03020402040406030203" pitchFamily="66" charset="-78"/>
              </a:rPr>
              <a:t>السيء</a:t>
            </a:r>
            <a:endParaRPr lang="en-US" sz="3200" b="1" dirty="0" smtClean="0">
              <a:solidFill>
                <a:schemeClr val="tx2">
                  <a:lumMod val="60000"/>
                  <a:lumOff val="40000"/>
                </a:schemeClr>
              </a:solidFill>
              <a:latin typeface="Arabic Typesetting" panose="03020402040406030203" pitchFamily="66" charset="-78"/>
              <a:cs typeface="Arabic Typesetting" panose="03020402040406030203" pitchFamily="66" charset="-78"/>
            </a:endParaRPr>
          </a:p>
          <a:p>
            <a:pPr marR="0" indent="0" algn="ctr" defTabSz="1778000" fontAlgn="base">
              <a:lnSpc>
                <a:spcPct val="90000"/>
              </a:lnSpc>
              <a:spcBef>
                <a:spcPct val="0"/>
              </a:spcBef>
              <a:spcAft>
                <a:spcPct val="35000"/>
              </a:spcAft>
              <a:buClrTx/>
              <a:buSzTx/>
              <a:buFontTx/>
              <a:buNone/>
              <a:tabLst/>
            </a:pPr>
            <a:r>
              <a:rPr lang="ar-SA" sz="3200" b="1" dirty="0" smtClean="0">
                <a:solidFill>
                  <a:schemeClr val="tx2">
                    <a:lumMod val="60000"/>
                    <a:lumOff val="40000"/>
                  </a:schemeClr>
                </a:solidFill>
                <a:latin typeface="Arabic Typesetting" panose="03020402040406030203" pitchFamily="66" charset="-78"/>
                <a:cs typeface="Arabic Typesetting" panose="03020402040406030203" pitchFamily="66" charset="-78"/>
              </a:rPr>
              <a:t>النهي عن التجسس</a:t>
            </a:r>
            <a:endParaRPr lang="en-US" sz="3200" b="1" dirty="0" smtClean="0">
              <a:solidFill>
                <a:schemeClr val="tx2">
                  <a:lumMod val="60000"/>
                  <a:lumOff val="40000"/>
                </a:schemeClr>
              </a:solidFill>
              <a:latin typeface="Arabic Typesetting" panose="03020402040406030203" pitchFamily="66" charset="-78"/>
              <a:cs typeface="Arabic Typesetting" panose="03020402040406030203" pitchFamily="66" charset="-78"/>
            </a:endParaRPr>
          </a:p>
          <a:p>
            <a:pPr marR="0" indent="0" algn="ctr" defTabSz="1778000" fontAlgn="base">
              <a:lnSpc>
                <a:spcPct val="90000"/>
              </a:lnSpc>
              <a:spcBef>
                <a:spcPct val="0"/>
              </a:spcBef>
              <a:spcAft>
                <a:spcPct val="35000"/>
              </a:spcAft>
              <a:buClrTx/>
              <a:buSzTx/>
              <a:buFontTx/>
              <a:buNone/>
              <a:tabLst/>
            </a:pPr>
            <a:r>
              <a:rPr lang="ar-SA" sz="3200" b="1" dirty="0" smtClean="0">
                <a:solidFill>
                  <a:schemeClr val="tx2">
                    <a:lumMod val="60000"/>
                    <a:lumOff val="40000"/>
                  </a:schemeClr>
                </a:solidFill>
                <a:latin typeface="Arabic Typesetting" panose="03020402040406030203" pitchFamily="66" charset="-78"/>
                <a:cs typeface="Arabic Typesetting" panose="03020402040406030203" pitchFamily="66" charset="-78"/>
              </a:rPr>
              <a:t>النهي عن الغيبة </a:t>
            </a:r>
          </a:p>
        </p:txBody>
      </p:sp>
    </p:spTree>
    <p:extLst>
      <p:ext uri="{BB962C8B-B14F-4D97-AF65-F5344CB8AC3E}">
        <p14:creationId xmlns:p14="http://schemas.microsoft.com/office/powerpoint/2010/main" xmlns="" val="1863784183"/>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467544" y="-243408"/>
            <a:ext cx="7772400" cy="1470025"/>
          </a:xfrm>
        </p:spPr>
        <p:txBody>
          <a:bodyPr>
            <a:normAutofit/>
          </a:bodyPr>
          <a:lstStyle/>
          <a:p>
            <a:r>
              <a:rPr lang="ar-SA" sz="4000" b="1" dirty="0" smtClean="0">
                <a:cs typeface="DecoType Thuluth" panose="02010000000000000000" pitchFamily="2" charset="-78"/>
              </a:rPr>
              <a:t>بسم الله الرحمن الرحيم</a:t>
            </a:r>
            <a:endParaRPr lang="ar-SA" sz="4000" b="1" dirty="0">
              <a:cs typeface="DecoType Thuluth" panose="02010000000000000000" pitchFamily="2" charset="-78"/>
            </a:endParaRPr>
          </a:p>
        </p:txBody>
      </p:sp>
      <p:sp>
        <p:nvSpPr>
          <p:cNvPr id="3" name="عنوان فرعي 2"/>
          <p:cNvSpPr>
            <a:spLocks noGrp="1"/>
          </p:cNvSpPr>
          <p:nvPr>
            <p:ph type="subTitle" idx="1"/>
          </p:nvPr>
        </p:nvSpPr>
        <p:spPr>
          <a:xfrm>
            <a:off x="539552" y="836712"/>
            <a:ext cx="8136904" cy="5688632"/>
          </a:xfrm>
          <a:solidFill>
            <a:schemeClr val="bg1">
              <a:alpha val="71000"/>
            </a:schemeClr>
          </a:solidFill>
        </p:spPr>
        <p:txBody>
          <a:bodyPr>
            <a:noAutofit/>
          </a:bodyPr>
          <a:lstStyle/>
          <a:p>
            <a:r>
              <a:rPr lang="en-US" sz="4400" b="1" dirty="0" smtClean="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b="1" dirty="0" smtClean="0">
                <a:solidFill>
                  <a:srgbClr val="C00000"/>
                </a:solidFill>
                <a:latin typeface="Arabic Typesetting" panose="03020402040406030203" pitchFamily="66" charset="-78"/>
                <a:cs typeface="Arabic Typesetting" panose="03020402040406030203" pitchFamily="66" charset="-78"/>
              </a:rPr>
              <a:t>يَا أَيُّهَا الَّذِينَ آمَنُوا لَا تُقَدِّمُوا بَيْنَ يَدَيِ اللَّهِ وَرَسُولِهِ ۖ وَاتَّقُوا اللَّهَ ۚ إِنَّ اللَّهَ سَمِيعٌ عَلِيمٌ </a:t>
            </a:r>
            <a:r>
              <a:rPr lang="ar-SA" b="1" dirty="0" smtClean="0">
                <a:solidFill>
                  <a:srgbClr val="003300"/>
                </a:solidFill>
                <a:latin typeface="Arabic Typesetting" panose="03020402040406030203" pitchFamily="66" charset="-78"/>
                <a:cs typeface="Arabic Typesetting" panose="03020402040406030203" pitchFamily="66" charset="-78"/>
              </a:rPr>
              <a:t>(1</a:t>
            </a:r>
            <a:r>
              <a:rPr lang="ar-SA" b="1" dirty="0" smtClean="0">
                <a:solidFill>
                  <a:schemeClr val="tx2"/>
                </a:solidFill>
                <a:latin typeface="Arabic Typesetting" panose="03020402040406030203" pitchFamily="66" charset="-78"/>
                <a:cs typeface="Arabic Typesetting" panose="03020402040406030203" pitchFamily="66" charset="-78"/>
              </a:rPr>
              <a:t>) يَا أَيُّهَا الَّذِينَ آمَنُوا لَا تَرْفَعُوا أَصْوَاتَكُمْ فَوْقَ صَوْتِ النَّبِيِّ وَلَا تَجْهَرُوا لَهُ بِالْقَوْلِ كَجَهْرِ بَعْضِكُمْ لِبَعْضٍ أَن تَحْبَطَ أَعْمَالُكُمْ وَأَنتُمْ لَا تَشْعُرُونَ (2) إِنَّ الَّذِينَ يَغُضُّونَ أَصْوَاتَهُمْ عِندَ رَسُولِ اللَّهِ </a:t>
            </a:r>
            <a:r>
              <a:rPr lang="ar-SA" b="1" dirty="0" err="1" smtClean="0">
                <a:solidFill>
                  <a:schemeClr val="tx2"/>
                </a:solidFill>
                <a:latin typeface="Arabic Typesetting" panose="03020402040406030203" pitchFamily="66" charset="-78"/>
                <a:cs typeface="Arabic Typesetting" panose="03020402040406030203" pitchFamily="66" charset="-78"/>
              </a:rPr>
              <a:t>أُولَٰئِكَ</a:t>
            </a:r>
            <a:r>
              <a:rPr lang="ar-SA" b="1" dirty="0" smtClean="0">
                <a:solidFill>
                  <a:schemeClr val="tx2"/>
                </a:solidFill>
                <a:latin typeface="Arabic Typesetting" panose="03020402040406030203" pitchFamily="66" charset="-78"/>
                <a:cs typeface="Arabic Typesetting" panose="03020402040406030203" pitchFamily="66" charset="-78"/>
              </a:rPr>
              <a:t> الَّذِينَ امْتَحَنَ اللَّهُ قُلُوبَهُمْ </a:t>
            </a:r>
            <a:r>
              <a:rPr lang="ar-SA" b="1" dirty="0" err="1" smtClean="0">
                <a:solidFill>
                  <a:schemeClr val="tx2"/>
                </a:solidFill>
                <a:latin typeface="Arabic Typesetting" panose="03020402040406030203" pitchFamily="66" charset="-78"/>
                <a:cs typeface="Arabic Typesetting" panose="03020402040406030203" pitchFamily="66" charset="-78"/>
              </a:rPr>
              <a:t>لِلتَّقْوَىٰ</a:t>
            </a:r>
            <a:r>
              <a:rPr lang="ar-SA" b="1" dirty="0" smtClean="0">
                <a:solidFill>
                  <a:schemeClr val="tx2"/>
                </a:solidFill>
                <a:latin typeface="Arabic Typesetting" panose="03020402040406030203" pitchFamily="66" charset="-78"/>
                <a:cs typeface="Arabic Typesetting" panose="03020402040406030203" pitchFamily="66" charset="-78"/>
              </a:rPr>
              <a:t> ۚ لَهُم مَّغْفِرَةٌ وَأَجْرٌ عَظِيمٌ (3) إِنَّ الَّذِينَ يُنَادُونَكَ مِن وَرَاءِ الْحُجُرَاتِ أَكْثَرُهُمْ لَا يَعْقِلُونَ (4) وَلَوْ أَنَّهُمْ صَبَرُوا </a:t>
            </a:r>
            <a:r>
              <a:rPr lang="ar-SA" b="1" dirty="0" err="1" smtClean="0">
                <a:solidFill>
                  <a:schemeClr val="tx2"/>
                </a:solidFill>
                <a:latin typeface="Arabic Typesetting" panose="03020402040406030203" pitchFamily="66" charset="-78"/>
                <a:cs typeface="Arabic Typesetting" panose="03020402040406030203" pitchFamily="66" charset="-78"/>
              </a:rPr>
              <a:t>حَتَّىٰ</a:t>
            </a:r>
            <a:r>
              <a:rPr lang="ar-SA" b="1" dirty="0" smtClean="0">
                <a:solidFill>
                  <a:schemeClr val="tx2"/>
                </a:solidFill>
                <a:latin typeface="Arabic Typesetting" panose="03020402040406030203" pitchFamily="66" charset="-78"/>
                <a:cs typeface="Arabic Typesetting" panose="03020402040406030203" pitchFamily="66" charset="-78"/>
              </a:rPr>
              <a:t> تَخْرُجَ إِلَيْهِمْ لَكَانَ خَيْرًا لَّهُمْ ۚ وَاللَّهُ غَفُورٌ رَّحِيمٌ</a:t>
            </a:r>
            <a:r>
              <a:rPr lang="ar-SA" b="1" dirty="0" smtClean="0">
                <a:solidFill>
                  <a:srgbClr val="003300"/>
                </a:solidFill>
                <a:latin typeface="Arabic Typesetting" panose="03020402040406030203" pitchFamily="66" charset="-78"/>
                <a:cs typeface="Arabic Typesetting" panose="03020402040406030203" pitchFamily="66" charset="-78"/>
              </a:rPr>
              <a:t> (5) </a:t>
            </a:r>
            <a:r>
              <a:rPr lang="ar-SA" b="1" dirty="0" smtClean="0">
                <a:solidFill>
                  <a:srgbClr val="00B050"/>
                </a:solidFill>
                <a:latin typeface="Arabic Typesetting" panose="03020402040406030203" pitchFamily="66" charset="-78"/>
                <a:cs typeface="Arabic Typesetting" panose="03020402040406030203" pitchFamily="66" charset="-78"/>
              </a:rPr>
              <a:t>يَا أَيُّهَا الَّذِينَ آمَنُوا إِن جَاءَكُمْ فَاسِقٌ بِنَبَإٍ فَتَبَيَّنُوا أَن تُصِيبُوا قَوْمًا بِجَهَالَةٍ فَتُصْبِحُوا </a:t>
            </a:r>
            <a:r>
              <a:rPr lang="ar-SA" b="1" dirty="0" err="1" smtClean="0">
                <a:solidFill>
                  <a:srgbClr val="00B050"/>
                </a:solidFill>
                <a:latin typeface="Arabic Typesetting" panose="03020402040406030203" pitchFamily="66" charset="-78"/>
                <a:cs typeface="Arabic Typesetting" panose="03020402040406030203" pitchFamily="66" charset="-78"/>
              </a:rPr>
              <a:t>عَلَىٰ</a:t>
            </a:r>
            <a:r>
              <a:rPr lang="ar-SA" b="1" dirty="0" smtClean="0">
                <a:solidFill>
                  <a:srgbClr val="00B050"/>
                </a:solidFill>
                <a:latin typeface="Arabic Typesetting" panose="03020402040406030203" pitchFamily="66" charset="-78"/>
                <a:cs typeface="Arabic Typesetting" panose="03020402040406030203" pitchFamily="66" charset="-78"/>
              </a:rPr>
              <a:t> مَا فَعَلْتُمْ نَادِمِينَ (</a:t>
            </a:r>
            <a:r>
              <a:rPr lang="ar-SA" b="1" dirty="0" smtClean="0">
                <a:solidFill>
                  <a:srgbClr val="003300"/>
                </a:solidFill>
                <a:latin typeface="Arabic Typesetting" panose="03020402040406030203" pitchFamily="66" charset="-78"/>
                <a:cs typeface="Arabic Typesetting" panose="03020402040406030203" pitchFamily="66" charset="-78"/>
              </a:rPr>
              <a:t>6) وَاعْلَمُوا أَنَّ فِيكُمْ رَسُولَ اللَّهِ ۚ لَوْ يُطِيعُكُمْ فِي كَثِيرٍ مِّنَ الْأَمْرِ لَعَنِتُّمْ </a:t>
            </a:r>
            <a:r>
              <a:rPr lang="ar-SA" b="1" dirty="0" err="1" smtClean="0">
                <a:solidFill>
                  <a:srgbClr val="003300"/>
                </a:solidFill>
                <a:latin typeface="Arabic Typesetting" panose="03020402040406030203" pitchFamily="66" charset="-78"/>
                <a:cs typeface="Arabic Typesetting" panose="03020402040406030203" pitchFamily="66" charset="-78"/>
              </a:rPr>
              <a:t>وَلَٰكِنَّ</a:t>
            </a:r>
            <a:r>
              <a:rPr lang="ar-SA" b="1" dirty="0" smtClean="0">
                <a:solidFill>
                  <a:srgbClr val="003300"/>
                </a:solidFill>
                <a:latin typeface="Arabic Typesetting" panose="03020402040406030203" pitchFamily="66" charset="-78"/>
                <a:cs typeface="Arabic Typesetting" panose="03020402040406030203" pitchFamily="66" charset="-78"/>
              </a:rPr>
              <a:t> اللَّهَ حَبَّبَ إِلَيْكُمُ الْإِيمَانَ وَزَيَّنَهُ فِي قُلُوبِكُمْ وَكَرَّهَ إِلَيْكُمُ الْكُفْرَ وَالْفُسُوقَ وَالْعِصْيَانَ ۚ </a:t>
            </a:r>
            <a:r>
              <a:rPr lang="ar-SA" b="1" dirty="0" err="1" smtClean="0">
                <a:solidFill>
                  <a:srgbClr val="003300"/>
                </a:solidFill>
                <a:latin typeface="Arabic Typesetting" panose="03020402040406030203" pitchFamily="66" charset="-78"/>
                <a:cs typeface="Arabic Typesetting" panose="03020402040406030203" pitchFamily="66" charset="-78"/>
              </a:rPr>
              <a:t>أُولَٰئِكَ</a:t>
            </a:r>
            <a:r>
              <a:rPr lang="ar-SA" b="1" dirty="0" smtClean="0">
                <a:solidFill>
                  <a:srgbClr val="003300"/>
                </a:solidFill>
                <a:latin typeface="Arabic Typesetting" panose="03020402040406030203" pitchFamily="66" charset="-78"/>
                <a:cs typeface="Arabic Typesetting" panose="03020402040406030203" pitchFamily="66" charset="-78"/>
              </a:rPr>
              <a:t> هُمُ الرَّاشِدُونَ (7) فَضْلًا مِّنَ اللَّهِ وَنِعْمَةً ۚ وَاللَّهُ عَلِيمٌ حَكِيمٌ (8</a:t>
            </a:r>
            <a:r>
              <a:rPr lang="ar-SA" b="1" dirty="0" smtClean="0">
                <a:solidFill>
                  <a:srgbClr val="C00000"/>
                </a:solidFill>
                <a:latin typeface="Arabic Typesetting" panose="03020402040406030203" pitchFamily="66" charset="-78"/>
                <a:cs typeface="Arabic Typesetting" panose="03020402040406030203" pitchFamily="66" charset="-78"/>
              </a:rPr>
              <a:t>) وَإِن طَائِفَتَانِ مِنَ الْمُؤْمِنِينَ اقْتَتَلُوا فَأَصْلِحُوا بَيْنَهُمَا ۖ فَإِن بَغَتْ إِحْدَاهُمَا عَلَى </a:t>
            </a:r>
            <a:r>
              <a:rPr lang="ar-SA" b="1" dirty="0" err="1" smtClean="0">
                <a:solidFill>
                  <a:srgbClr val="C00000"/>
                </a:solidFill>
                <a:latin typeface="Arabic Typesetting" panose="03020402040406030203" pitchFamily="66" charset="-78"/>
                <a:cs typeface="Arabic Typesetting" panose="03020402040406030203" pitchFamily="66" charset="-78"/>
              </a:rPr>
              <a:t>الْأُخْرَىٰ</a:t>
            </a:r>
            <a:r>
              <a:rPr lang="ar-SA" b="1" dirty="0" smtClean="0">
                <a:solidFill>
                  <a:srgbClr val="C00000"/>
                </a:solidFill>
                <a:latin typeface="Arabic Typesetting" panose="03020402040406030203" pitchFamily="66" charset="-78"/>
                <a:cs typeface="Arabic Typesetting" panose="03020402040406030203" pitchFamily="66" charset="-78"/>
              </a:rPr>
              <a:t> فَقَاتِلُوا الَّتِي تَبْغِي </a:t>
            </a:r>
            <a:r>
              <a:rPr lang="ar-SA" b="1" dirty="0" err="1" smtClean="0">
                <a:solidFill>
                  <a:srgbClr val="C00000"/>
                </a:solidFill>
                <a:latin typeface="Arabic Typesetting" panose="03020402040406030203" pitchFamily="66" charset="-78"/>
                <a:cs typeface="Arabic Typesetting" panose="03020402040406030203" pitchFamily="66" charset="-78"/>
              </a:rPr>
              <a:t>حَتَّىٰ</a:t>
            </a:r>
            <a:r>
              <a:rPr lang="ar-SA" b="1" dirty="0" smtClean="0">
                <a:solidFill>
                  <a:srgbClr val="C00000"/>
                </a:solidFill>
                <a:latin typeface="Arabic Typesetting" panose="03020402040406030203" pitchFamily="66" charset="-78"/>
                <a:cs typeface="Arabic Typesetting" panose="03020402040406030203" pitchFamily="66" charset="-78"/>
              </a:rPr>
              <a:t> تَفِيءَ </a:t>
            </a:r>
            <a:r>
              <a:rPr lang="ar-SA" b="1" dirty="0" err="1" smtClean="0">
                <a:solidFill>
                  <a:srgbClr val="C00000"/>
                </a:solidFill>
                <a:latin typeface="Arabic Typesetting" panose="03020402040406030203" pitchFamily="66" charset="-78"/>
                <a:cs typeface="Arabic Typesetting" panose="03020402040406030203" pitchFamily="66" charset="-78"/>
              </a:rPr>
              <a:t>إِلَىٰ</a:t>
            </a:r>
            <a:r>
              <a:rPr lang="ar-SA" b="1" dirty="0" smtClean="0">
                <a:solidFill>
                  <a:srgbClr val="C00000"/>
                </a:solidFill>
                <a:latin typeface="Arabic Typesetting" panose="03020402040406030203" pitchFamily="66" charset="-78"/>
                <a:cs typeface="Arabic Typesetting" panose="03020402040406030203" pitchFamily="66" charset="-78"/>
              </a:rPr>
              <a:t> أَمْرِ اللَّهِ ۚ فَإِن فَاءَتْ فَأَصْلِحُوا بَيْنَهُمَا بِالْعَدْلِ وَأَقْسِطُوا ۖ إِنَّ اللَّهَ يُحِبُّ الْمُقْسِطِينَ </a:t>
            </a:r>
            <a:r>
              <a:rPr lang="ar-SA" b="1" dirty="0" smtClean="0">
                <a:solidFill>
                  <a:srgbClr val="003300"/>
                </a:solidFill>
                <a:latin typeface="Arabic Typesetting" panose="03020402040406030203" pitchFamily="66" charset="-78"/>
                <a:cs typeface="Arabic Typesetting" panose="03020402040406030203" pitchFamily="66" charset="-78"/>
              </a:rPr>
              <a:t>(9) </a:t>
            </a:r>
            <a:r>
              <a:rPr lang="en-US" sz="4000" b="1" dirty="0" smtClean="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endParaRPr lang="ar-SA" sz="4000" b="1" dirty="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xmlns="" val="2217070126"/>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2"/>
          <p:cNvGrpSpPr/>
          <p:nvPr/>
        </p:nvGrpSpPr>
        <p:grpSpPr>
          <a:xfrm>
            <a:off x="1691680" y="260648"/>
            <a:ext cx="5947896" cy="720080"/>
            <a:chOff x="2255298" y="675453"/>
            <a:chExt cx="5947896" cy="1592512"/>
          </a:xfrm>
          <a:scene3d>
            <a:camera prst="orthographicFront"/>
            <a:lightRig rig="chilly" dir="t"/>
          </a:scene3d>
        </p:grpSpPr>
        <p:sp>
          <p:nvSpPr>
            <p:cNvPr id="5" name="مستطيل 4"/>
            <p:cNvSpPr/>
            <p:nvPr/>
          </p:nvSpPr>
          <p:spPr>
            <a:xfrm>
              <a:off x="2255298" y="675453"/>
              <a:ext cx="5947896" cy="1592512"/>
            </a:xfrm>
            <a:prstGeom prst="rect">
              <a:avLst/>
            </a:prstGeom>
            <a:sp3d prstMaterial="translucentPowder">
              <a:bevelT w="127000" h="25400" prst="softRound"/>
            </a:sp3d>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6" name="مستطيل 5"/>
            <p:cNvSpPr/>
            <p:nvPr/>
          </p:nvSpPr>
          <p:spPr>
            <a:xfrm>
              <a:off x="2255298" y="993955"/>
              <a:ext cx="5947896" cy="980007"/>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25400" tIns="25400" rIns="25400" bIns="25400" numCol="1" spcCol="1270" anchor="ctr" anchorCtr="0">
              <a:noAutofit/>
            </a:bodyPr>
            <a:lstStyle/>
            <a:p>
              <a:pPr lvl="0" algn="ctr" defTabSz="1778000" rtl="1">
                <a:lnSpc>
                  <a:spcPct val="90000"/>
                </a:lnSpc>
                <a:spcBef>
                  <a:spcPct val="0"/>
                </a:spcBef>
                <a:spcAft>
                  <a:spcPct val="35000"/>
                </a:spcAft>
              </a:pPr>
              <a:r>
                <a:rPr lang="ar-SA" sz="4000" b="1" kern="1200" dirty="0" smtClean="0">
                  <a:solidFill>
                    <a:schemeClr val="tx1">
                      <a:lumMod val="95000"/>
                      <a:lumOff val="5000"/>
                    </a:schemeClr>
                  </a:solidFill>
                  <a:latin typeface="Arabic Typesetting" panose="03020402040406030203" pitchFamily="66" charset="-78"/>
                  <a:cs typeface="Arabic Typesetting" panose="03020402040406030203" pitchFamily="66" charset="-78"/>
                </a:rPr>
                <a:t>ملخص للنداءات </a:t>
              </a:r>
              <a:r>
                <a:rPr lang="ar-SA" sz="4000" b="1" kern="1200" dirty="0" err="1" smtClean="0">
                  <a:solidFill>
                    <a:schemeClr val="tx1">
                      <a:lumMod val="95000"/>
                      <a:lumOff val="5000"/>
                    </a:schemeClr>
                  </a:solidFill>
                  <a:latin typeface="Arabic Typesetting" panose="03020402040406030203" pitchFamily="66" charset="-78"/>
                  <a:cs typeface="Arabic Typesetting" panose="03020402040406030203" pitchFamily="66" charset="-78"/>
                </a:rPr>
                <a:t>الستة :</a:t>
              </a:r>
              <a:r>
                <a:rPr lang="ar-SA" sz="4000" b="1" kern="1200" dirty="0" smtClean="0">
                  <a:solidFill>
                    <a:schemeClr val="tx1">
                      <a:lumMod val="95000"/>
                      <a:lumOff val="5000"/>
                    </a:schemeClr>
                  </a:solidFill>
                  <a:latin typeface="Arabic Typesetting" panose="03020402040406030203" pitchFamily="66" charset="-78"/>
                  <a:cs typeface="Arabic Typesetting" panose="03020402040406030203" pitchFamily="66" charset="-78"/>
                </a:rPr>
                <a:t> </a:t>
              </a:r>
              <a:endParaRPr lang="ar-SA" sz="4000" b="1" kern="1200" dirty="0">
                <a:solidFill>
                  <a:schemeClr val="tx1">
                    <a:lumMod val="95000"/>
                    <a:lumOff val="5000"/>
                  </a:schemeClr>
                </a:solidFill>
                <a:latin typeface="Arabic Typesetting" panose="03020402040406030203" pitchFamily="66" charset="-78"/>
                <a:cs typeface="Arabic Typesetting" panose="03020402040406030203" pitchFamily="66" charset="-78"/>
              </a:endParaRPr>
            </a:p>
          </p:txBody>
        </p:sp>
      </p:grpSp>
      <p:grpSp>
        <p:nvGrpSpPr>
          <p:cNvPr id="3" name="مجموعة 6"/>
          <p:cNvGrpSpPr/>
          <p:nvPr/>
        </p:nvGrpSpPr>
        <p:grpSpPr>
          <a:xfrm>
            <a:off x="467544" y="1124744"/>
            <a:ext cx="8424936" cy="5328592"/>
            <a:chOff x="2160253" y="2592294"/>
            <a:chExt cx="5947896" cy="1448484"/>
          </a:xfrm>
          <a:scene3d>
            <a:camera prst="orthographicFront"/>
            <a:lightRig rig="chilly" dir="t"/>
          </a:scene3d>
        </p:grpSpPr>
        <p:sp>
          <p:nvSpPr>
            <p:cNvPr id="8" name="مستطيل 7"/>
            <p:cNvSpPr/>
            <p:nvPr/>
          </p:nvSpPr>
          <p:spPr>
            <a:xfrm>
              <a:off x="2160253" y="2592294"/>
              <a:ext cx="5947896" cy="1448484"/>
            </a:xfrm>
            <a:prstGeom prst="rect">
              <a:avLst/>
            </a:prstGeom>
            <a:solidFill>
              <a:schemeClr val="accent1">
                <a:lumMod val="20000"/>
                <a:lumOff val="80000"/>
              </a:schemeClr>
            </a:solidFill>
            <a:sp3d prstMaterial="translucentPowder">
              <a:bevelT w="127000" h="25400" prst="softRound"/>
            </a:sp3d>
          </p:spPr>
          <p:style>
            <a:lnRef idx="0">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a:lstStyle/>
            <a:p>
              <a:endParaRPr lang="ar-SA" dirty="0"/>
            </a:p>
          </p:txBody>
        </p:sp>
        <p:sp>
          <p:nvSpPr>
            <p:cNvPr id="9" name="مستطيل 8"/>
            <p:cNvSpPr/>
            <p:nvPr/>
          </p:nvSpPr>
          <p:spPr>
            <a:xfrm>
              <a:off x="2160253" y="2592294"/>
              <a:ext cx="5947896" cy="144848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25400" tIns="25400" rIns="25400" bIns="25400" numCol="1" spcCol="1270" anchor="ctr" anchorCtr="0">
              <a:noAutofit/>
            </a:bodyPr>
            <a:lstStyle/>
            <a:p>
              <a:pPr lvl="0" algn="ctr" defTabSz="1778000" rtl="1">
                <a:lnSpc>
                  <a:spcPct val="90000"/>
                </a:lnSpc>
                <a:spcBef>
                  <a:spcPct val="0"/>
                </a:spcBef>
                <a:spcAft>
                  <a:spcPct val="35000"/>
                </a:spcAft>
              </a:pPr>
              <a:endParaRPr lang="ar-SA" sz="4000" b="1" kern="1200" dirty="0">
                <a:solidFill>
                  <a:schemeClr val="tx1">
                    <a:lumMod val="95000"/>
                    <a:lumOff val="5000"/>
                  </a:schemeClr>
                </a:solidFill>
                <a:latin typeface="Arabic Typesetting" panose="03020402040406030203" pitchFamily="66" charset="-78"/>
                <a:cs typeface="Arabic Typesetting" panose="03020402040406030203" pitchFamily="66" charset="-78"/>
              </a:endParaRPr>
            </a:p>
          </p:txBody>
        </p:sp>
      </p:grpSp>
      <p:sp>
        <p:nvSpPr>
          <p:cNvPr id="34817" name="Rectangle 1"/>
          <p:cNvSpPr>
            <a:spLocks noChangeArrowheads="1"/>
          </p:cNvSpPr>
          <p:nvPr/>
        </p:nvSpPr>
        <p:spPr bwMode="auto">
          <a:xfrm>
            <a:off x="755576" y="1917993"/>
            <a:ext cx="7847856"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4400" b="1" i="0" u="none" strike="noStrike" cap="none" normalizeH="0" baseline="0" dirty="0" smtClean="0">
                <a:ln>
                  <a:noFill/>
                </a:ln>
                <a:solidFill>
                  <a:schemeClr val="tx1"/>
                </a:solidFill>
                <a:effectLst/>
                <a:latin typeface="Calibri" pitchFamily="34" charset="0"/>
                <a:ea typeface="Calibri" pitchFamily="34" charset="0"/>
                <a:cs typeface="Arial" pitchFamily="34" charset="0"/>
              </a:rPr>
              <a:t>6</a:t>
            </a:r>
            <a:r>
              <a:rPr lang="ar-SA" sz="4400" b="1" dirty="0" smtClean="0">
                <a:solidFill>
                  <a:schemeClr val="tx1">
                    <a:lumMod val="95000"/>
                    <a:lumOff val="5000"/>
                  </a:schemeClr>
                </a:solidFill>
                <a:latin typeface="Arabic Typesetting" panose="03020402040406030203" pitchFamily="66" charset="-78"/>
                <a:cs typeface="Arabic Typesetting" panose="03020402040406030203" pitchFamily="66" charset="-78"/>
              </a:rPr>
              <a:t>- النداء السادس هذا النداء </a:t>
            </a:r>
            <a:r>
              <a:rPr lang="ar-SA" sz="4400" b="1" dirty="0" smtClean="0">
                <a:solidFill>
                  <a:srgbClr val="C00000"/>
                </a:solidFill>
                <a:latin typeface="Arabic Typesetting" panose="03020402040406030203" pitchFamily="66" charset="-78"/>
                <a:cs typeface="Arabic Typesetting" panose="03020402040406030203" pitchFamily="66" charset="-78"/>
              </a:rPr>
              <a:t>لعموم الناس </a:t>
            </a:r>
            <a:r>
              <a:rPr lang="ar-SA" sz="4400" b="1" dirty="0" smtClean="0">
                <a:solidFill>
                  <a:schemeClr val="tx1">
                    <a:lumMod val="95000"/>
                    <a:lumOff val="5000"/>
                  </a:schemeClr>
                </a:solidFill>
                <a:latin typeface="Arabic Typesetting" panose="03020402040406030203" pitchFamily="66" charset="-78"/>
                <a:cs typeface="Arabic Typesetting" panose="03020402040406030203" pitchFamily="66" charset="-78"/>
              </a:rPr>
              <a:t>مؤمنهم وكافرهم تقيهم </a:t>
            </a:r>
            <a:r>
              <a:rPr lang="ar-SA" sz="4400" b="1" dirty="0" err="1" smtClean="0">
                <a:solidFill>
                  <a:schemeClr val="tx1">
                    <a:lumMod val="95000"/>
                    <a:lumOff val="5000"/>
                  </a:schemeClr>
                </a:solidFill>
                <a:latin typeface="Arabic Typesetting" panose="03020402040406030203" pitchFamily="66" charset="-78"/>
                <a:cs typeface="Arabic Typesetting" panose="03020402040406030203" pitchFamily="66" charset="-78"/>
              </a:rPr>
              <a:t>وفاسقهم</a:t>
            </a:r>
            <a:r>
              <a:rPr lang="ar-SA" sz="4400" b="1" dirty="0" smtClean="0">
                <a:solidFill>
                  <a:schemeClr val="tx1">
                    <a:lumMod val="95000"/>
                    <a:lumOff val="5000"/>
                  </a:schemeClr>
                </a:solidFill>
                <a:latin typeface="Arabic Typesetting" panose="03020402040406030203" pitchFamily="66" charset="-78"/>
                <a:cs typeface="Arabic Typesetting" panose="03020402040406030203" pitchFamily="66" charset="-78"/>
              </a:rPr>
              <a:t> تفرقتم وتنوعت السنتكم  وأديانكم وذلك لا يمنع من </a:t>
            </a:r>
            <a:r>
              <a:rPr lang="ar-SA" sz="4400" b="1" dirty="0" smtClean="0">
                <a:solidFill>
                  <a:srgbClr val="C00000"/>
                </a:solidFill>
                <a:latin typeface="Arabic Typesetting" panose="03020402040406030203" pitchFamily="66" charset="-78"/>
                <a:cs typeface="Arabic Typesetting" panose="03020402040406030203" pitchFamily="66" charset="-78"/>
              </a:rPr>
              <a:t>التعاون</a:t>
            </a:r>
            <a:r>
              <a:rPr lang="ar-SA" sz="4400" b="1" dirty="0" smtClean="0">
                <a:solidFill>
                  <a:schemeClr val="tx1">
                    <a:lumMod val="95000"/>
                    <a:lumOff val="5000"/>
                  </a:schemeClr>
                </a:solidFill>
                <a:latin typeface="Arabic Typesetting" panose="03020402040406030203" pitchFamily="66" charset="-78"/>
                <a:cs typeface="Arabic Typesetting" panose="03020402040406030203" pitchFamily="66" charset="-78"/>
              </a:rPr>
              <a:t> الذي يعد من ضرورات الحياة </a:t>
            </a:r>
          </a:p>
          <a:p>
            <a:pPr marL="0" marR="0" lvl="0" indent="0" algn="ctr" defTabSz="914400" rtl="1" eaLnBrk="1" fontAlgn="base" latinLnBrk="0" hangingPunct="1">
              <a:lnSpc>
                <a:spcPct val="100000"/>
              </a:lnSpc>
              <a:spcBef>
                <a:spcPct val="0"/>
              </a:spcBef>
              <a:spcAft>
                <a:spcPct val="0"/>
              </a:spcAft>
              <a:buClrTx/>
              <a:buSzTx/>
              <a:buFontTx/>
              <a:buNone/>
              <a:tabLst/>
            </a:pPr>
            <a:r>
              <a:rPr lang="ar-SA" sz="4400" b="1" u="sng" dirty="0" smtClean="0">
                <a:solidFill>
                  <a:srgbClr val="C00000"/>
                </a:solidFill>
                <a:latin typeface="Arabic Typesetting" panose="03020402040406030203" pitchFamily="66" charset="-78"/>
                <a:cs typeface="Arabic Typesetting" panose="03020402040406030203" pitchFamily="66" charset="-78"/>
              </a:rPr>
              <a:t>( التعاون </a:t>
            </a:r>
            <a:r>
              <a:rPr lang="ar-SA" sz="4400" b="1" u="sng" dirty="0" err="1" smtClean="0">
                <a:solidFill>
                  <a:srgbClr val="C00000"/>
                </a:solidFill>
                <a:latin typeface="Arabic Typesetting" panose="03020402040406030203" pitchFamily="66" charset="-78"/>
                <a:cs typeface="Arabic Typesetting" panose="03020402040406030203" pitchFamily="66" charset="-78"/>
              </a:rPr>
              <a:t>الاجتماعي </a:t>
            </a:r>
            <a:r>
              <a:rPr lang="ar-SA" sz="4400" b="1" u="sng" dirty="0" smtClean="0">
                <a:solidFill>
                  <a:srgbClr val="C00000"/>
                </a:solidFill>
                <a:latin typeface="Arabic Typesetting" panose="03020402040406030203" pitchFamily="66" charset="-78"/>
                <a:cs typeface="Arabic Typesetting" panose="03020402040406030203" pitchFamily="66" charset="-78"/>
              </a:rPr>
              <a:t>، </a:t>
            </a:r>
            <a:r>
              <a:rPr lang="ar-SA" sz="4400" b="1" u="sng" dirty="0" err="1" smtClean="0">
                <a:solidFill>
                  <a:srgbClr val="C00000"/>
                </a:solidFill>
                <a:latin typeface="Arabic Typesetting" panose="03020402040406030203" pitchFamily="66" charset="-78"/>
                <a:cs typeface="Arabic Typesetting" panose="03020402040406030203" pitchFamily="66" charset="-78"/>
              </a:rPr>
              <a:t>والاقتصادي </a:t>
            </a:r>
            <a:r>
              <a:rPr lang="ar-SA" sz="4400" b="1" u="sng" dirty="0" smtClean="0">
                <a:solidFill>
                  <a:srgbClr val="C00000"/>
                </a:solidFill>
                <a:latin typeface="Arabic Typesetting" panose="03020402040406030203" pitchFamily="66" charset="-78"/>
                <a:cs typeface="Arabic Typesetting" panose="03020402040406030203" pitchFamily="66" charset="-78"/>
              </a:rPr>
              <a:t>، </a:t>
            </a:r>
            <a:r>
              <a:rPr lang="ar-SA" sz="4400" b="1" u="sng" dirty="0" err="1" smtClean="0">
                <a:solidFill>
                  <a:srgbClr val="C00000"/>
                </a:solidFill>
                <a:latin typeface="Arabic Typesetting" panose="03020402040406030203" pitchFamily="66" charset="-78"/>
                <a:cs typeface="Arabic Typesetting" panose="03020402040406030203" pitchFamily="66" charset="-78"/>
              </a:rPr>
              <a:t>والمعرفي ) .</a:t>
            </a:r>
            <a:endParaRPr lang="ar-SA" sz="4400" b="1" u="sng" dirty="0" smtClean="0">
              <a:solidFill>
                <a:srgbClr val="C00000"/>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xmlns="" val="1863784183"/>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رسم تخطيطي 1"/>
          <p:cNvGraphicFramePr/>
          <p:nvPr>
            <p:extLst>
              <p:ext uri="{D42A27DB-BD31-4B8C-83A1-F6EECF244321}">
                <p14:modId xmlns:p14="http://schemas.microsoft.com/office/powerpoint/2010/main" xmlns="" val="762848837"/>
              </p:ext>
            </p:extLst>
          </p:nvPr>
        </p:nvGraphicFramePr>
        <p:xfrm>
          <a:off x="323528" y="188640"/>
          <a:ext cx="8424936" cy="65527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568149610"/>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ar-SA"/>
          </a:p>
        </p:txBody>
      </p:sp>
      <p:sp>
        <p:nvSpPr>
          <p:cNvPr id="3" name="عنوان فرعي 2"/>
          <p:cNvSpPr>
            <a:spLocks noGrp="1"/>
          </p:cNvSpPr>
          <p:nvPr>
            <p:ph type="subTitle" idx="1"/>
          </p:nvPr>
        </p:nvSpPr>
        <p:spPr/>
        <p:txBody>
          <a:bodyPr/>
          <a:lstStyle/>
          <a:p>
            <a:endParaRPr lang="ar-SA"/>
          </a:p>
        </p:txBody>
      </p:sp>
      <p:graphicFrame>
        <p:nvGraphicFramePr>
          <p:cNvPr id="4" name="رسم تخطيطي 3"/>
          <p:cNvGraphicFramePr/>
          <p:nvPr>
            <p:extLst>
              <p:ext uri="{D42A27DB-BD31-4B8C-83A1-F6EECF244321}">
                <p14:modId xmlns:p14="http://schemas.microsoft.com/office/powerpoint/2010/main" xmlns="" val="892878624"/>
              </p:ext>
            </p:extLst>
          </p:nvPr>
        </p:nvGraphicFramePr>
        <p:xfrm>
          <a:off x="323528" y="260648"/>
          <a:ext cx="8604448" cy="65973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828152649"/>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فرعي 2"/>
          <p:cNvSpPr txBox="1">
            <a:spLocks/>
          </p:cNvSpPr>
          <p:nvPr/>
        </p:nvSpPr>
        <p:spPr>
          <a:xfrm>
            <a:off x="323528" y="260648"/>
            <a:ext cx="8568952" cy="6336704"/>
          </a:xfrm>
          <a:prstGeom prst="rect">
            <a:avLst/>
          </a:prstGeom>
          <a:solidFill>
            <a:schemeClr val="bg1">
              <a:alpha val="65000"/>
            </a:schemeClr>
          </a:solidFill>
        </p:spPr>
        <p:txBody>
          <a:bodyPr vert="horz" lIns="91440" tIns="45720" rIns="91440" bIns="45720" rtlCol="1">
            <a:noAutofit/>
          </a:bodyPr>
          <a:lstStyle>
            <a:lvl1pPr marL="0" indent="0" algn="ctr" defTabSz="914400" rtl="1"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1"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1"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1"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1"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dirty="0" smtClean="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b="1" dirty="0" smtClean="0">
                <a:solidFill>
                  <a:srgbClr val="003300"/>
                </a:solidFill>
                <a:latin typeface="Arabic Typesetting" panose="03020402040406030203" pitchFamily="66" charset="-78"/>
                <a:cs typeface="Arabic Typesetting" panose="03020402040406030203" pitchFamily="66" charset="-78"/>
              </a:rPr>
              <a:t>إِنَّمَا الْمُؤْمِنُونَ إِخْوَةٌ فَأَصْلِحُوا بَيْنَ أَخَوَيْكُمْ ۚ وَاتَّقُوا اللَّهَ لَعَلَّكُمْ تُرْحَمُونَ (10) </a:t>
            </a:r>
            <a:r>
              <a:rPr lang="ar-SA" b="1" dirty="0" smtClean="0">
                <a:solidFill>
                  <a:srgbClr val="0070C0"/>
                </a:solidFill>
                <a:latin typeface="Arabic Typesetting" panose="03020402040406030203" pitchFamily="66" charset="-78"/>
                <a:cs typeface="Arabic Typesetting" panose="03020402040406030203" pitchFamily="66" charset="-78"/>
              </a:rPr>
              <a:t>يَا أَيُّهَا الَّذِينَ آمَنُوا لَا يَسْخَرْ قَوْمٌ مِّن قَوْمٍ </a:t>
            </a:r>
            <a:r>
              <a:rPr lang="ar-SA" b="1" dirty="0" err="1" smtClean="0">
                <a:solidFill>
                  <a:srgbClr val="0070C0"/>
                </a:solidFill>
                <a:latin typeface="Arabic Typesetting" panose="03020402040406030203" pitchFamily="66" charset="-78"/>
                <a:cs typeface="Arabic Typesetting" panose="03020402040406030203" pitchFamily="66" charset="-78"/>
              </a:rPr>
              <a:t>عَسَىٰ</a:t>
            </a:r>
            <a:r>
              <a:rPr lang="ar-SA" b="1" dirty="0" smtClean="0">
                <a:solidFill>
                  <a:srgbClr val="0070C0"/>
                </a:solidFill>
                <a:latin typeface="Arabic Typesetting" panose="03020402040406030203" pitchFamily="66" charset="-78"/>
                <a:cs typeface="Arabic Typesetting" panose="03020402040406030203" pitchFamily="66" charset="-78"/>
              </a:rPr>
              <a:t> أَن يَكُونُوا خَيْرًا مِّنْهُمْ وَلَا نِسَاءٌ مِّن نِّسَاءٍ </a:t>
            </a:r>
            <a:r>
              <a:rPr lang="ar-SA" b="1" dirty="0" err="1" smtClean="0">
                <a:solidFill>
                  <a:srgbClr val="0070C0"/>
                </a:solidFill>
                <a:latin typeface="Arabic Typesetting" panose="03020402040406030203" pitchFamily="66" charset="-78"/>
                <a:cs typeface="Arabic Typesetting" panose="03020402040406030203" pitchFamily="66" charset="-78"/>
              </a:rPr>
              <a:t>عَسَىٰ</a:t>
            </a:r>
            <a:r>
              <a:rPr lang="ar-SA" b="1" dirty="0" smtClean="0">
                <a:solidFill>
                  <a:srgbClr val="0070C0"/>
                </a:solidFill>
                <a:latin typeface="Arabic Typesetting" panose="03020402040406030203" pitchFamily="66" charset="-78"/>
                <a:cs typeface="Arabic Typesetting" panose="03020402040406030203" pitchFamily="66" charset="-78"/>
              </a:rPr>
              <a:t> أَن يَكُنَّ خَيْرًا مِّنْهُنَّ ۖ وَلَا تَلْمِزُوا أَنفُسَكُمْ وَلَا تَنَابَزُوا بِالْأَلْقَابِ ۖ بِئْسَ الِاسْمُ الْفُسُوقُ بَعْدَ الْإِيمَانِ ۚ وَمَن لَّمْ يَتُبْ </a:t>
            </a:r>
            <a:r>
              <a:rPr lang="ar-SA" b="1" dirty="0" err="1" smtClean="0">
                <a:solidFill>
                  <a:srgbClr val="0070C0"/>
                </a:solidFill>
                <a:latin typeface="Arabic Typesetting" panose="03020402040406030203" pitchFamily="66" charset="-78"/>
                <a:cs typeface="Arabic Typesetting" panose="03020402040406030203" pitchFamily="66" charset="-78"/>
              </a:rPr>
              <a:t>فَأُولَٰئِكَ</a:t>
            </a:r>
            <a:r>
              <a:rPr lang="ar-SA" b="1" dirty="0" smtClean="0">
                <a:solidFill>
                  <a:srgbClr val="0070C0"/>
                </a:solidFill>
                <a:latin typeface="Arabic Typesetting" panose="03020402040406030203" pitchFamily="66" charset="-78"/>
                <a:cs typeface="Arabic Typesetting" panose="03020402040406030203" pitchFamily="66" charset="-78"/>
              </a:rPr>
              <a:t> هُمُ الظَّالِمُونَ </a:t>
            </a:r>
            <a:r>
              <a:rPr lang="ar-SA" b="1" dirty="0" smtClean="0">
                <a:solidFill>
                  <a:srgbClr val="003300"/>
                </a:solidFill>
                <a:latin typeface="Arabic Typesetting" panose="03020402040406030203" pitchFamily="66" charset="-78"/>
                <a:cs typeface="Arabic Typesetting" panose="03020402040406030203" pitchFamily="66" charset="-78"/>
              </a:rPr>
              <a:t>(11) </a:t>
            </a:r>
            <a:r>
              <a:rPr lang="ar-SA" b="1" dirty="0" smtClean="0">
                <a:solidFill>
                  <a:srgbClr val="993366"/>
                </a:solidFill>
                <a:latin typeface="Arabic Typesetting" panose="03020402040406030203" pitchFamily="66" charset="-78"/>
                <a:cs typeface="Arabic Typesetting" panose="03020402040406030203" pitchFamily="66" charset="-78"/>
              </a:rPr>
              <a:t>يَا أَيُّهَا الَّذِينَ آمَنُوا اجْتَنِبُوا كَثِيرًا مِّنَ الظَّنِّ إِنَّ بَعْضَ الظَّنِّ إِثْمٌ ۖ وَلَا تَجَسَّسُوا وَلَا يَغْتَب بَّعْضُكُم بَعْضًا ۚ أَيُحِبُّ أَحَدُكُمْ أَن يَأْكُلَ لَحْمَ أَخِيهِ مَيْتًا فَكَرِهْتُمُوهُ ۚ وَاتَّقُوا اللَّهَ ۚ إِنَّ اللَّهَ تَوَّابٌ رَّحِيمٌ</a:t>
            </a:r>
            <a:r>
              <a:rPr lang="ar-SA" b="1" dirty="0" smtClean="0">
                <a:solidFill>
                  <a:srgbClr val="003300"/>
                </a:solidFill>
                <a:latin typeface="Arabic Typesetting" panose="03020402040406030203" pitchFamily="66" charset="-78"/>
                <a:cs typeface="Arabic Typesetting" panose="03020402040406030203" pitchFamily="66" charset="-78"/>
              </a:rPr>
              <a:t> (12) يَا أَيُّهَا النَّاسُ إِنَّا خَلَقْنَاكُم مِّن ذَكَرٍ </a:t>
            </a:r>
            <a:r>
              <a:rPr lang="ar-SA" b="1" dirty="0" err="1" smtClean="0">
                <a:solidFill>
                  <a:srgbClr val="003300"/>
                </a:solidFill>
                <a:latin typeface="Arabic Typesetting" panose="03020402040406030203" pitchFamily="66" charset="-78"/>
                <a:cs typeface="Arabic Typesetting" panose="03020402040406030203" pitchFamily="66" charset="-78"/>
              </a:rPr>
              <a:t>وَأُنثَىٰ</a:t>
            </a:r>
            <a:r>
              <a:rPr lang="ar-SA" b="1" dirty="0" smtClean="0">
                <a:solidFill>
                  <a:srgbClr val="003300"/>
                </a:solidFill>
                <a:latin typeface="Arabic Typesetting" panose="03020402040406030203" pitchFamily="66" charset="-78"/>
                <a:cs typeface="Arabic Typesetting" panose="03020402040406030203" pitchFamily="66" charset="-78"/>
              </a:rPr>
              <a:t> وَجَعَلْنَاكُمْ شُعُوبًا وَقَبَائِلَ لِتَعَارَفُوا ۚ إِنَّ أَكْرَمَكُمْ عِندَ اللَّهِ أَتْقَاكُمْ ۚ إِنَّ اللَّهَ عَلِيمٌ خَبِيرٌ (13) قَالَتِ الْأَعْرَابُ آمَنَّا ۖ قُل لَّمْ تُؤْمِنُوا </a:t>
            </a:r>
            <a:r>
              <a:rPr lang="ar-SA" b="1" dirty="0" err="1" smtClean="0">
                <a:solidFill>
                  <a:srgbClr val="003300"/>
                </a:solidFill>
                <a:latin typeface="Arabic Typesetting" panose="03020402040406030203" pitchFamily="66" charset="-78"/>
                <a:cs typeface="Arabic Typesetting" panose="03020402040406030203" pitchFamily="66" charset="-78"/>
              </a:rPr>
              <a:t>وَلَٰكِن</a:t>
            </a:r>
            <a:r>
              <a:rPr lang="ar-SA" b="1" dirty="0" smtClean="0">
                <a:solidFill>
                  <a:srgbClr val="003300"/>
                </a:solidFill>
                <a:latin typeface="Arabic Typesetting" panose="03020402040406030203" pitchFamily="66" charset="-78"/>
                <a:cs typeface="Arabic Typesetting" panose="03020402040406030203" pitchFamily="66" charset="-78"/>
              </a:rPr>
              <a:t> قُولُوا أَسْلَمْنَا وَلَمَّا يَدْخُلِ الْإِيمَانُ فِي قُلُوبِكُمْ ۖ وَإِن تُطِيعُوا اللَّهَ وَرَسُولَهُ لَا يَلِتْكُم مِّنْ أَعْمَالِكُمْ شَيْئًا ۚ إِنَّ اللَّهَ غَفُورٌ رَّحِيمٌ (14)</a:t>
            </a:r>
            <a:r>
              <a:rPr lang="ar-SA" b="1" dirty="0" smtClean="0">
                <a:solidFill>
                  <a:schemeClr val="accent3"/>
                </a:solidFill>
                <a:latin typeface="Arabic Typesetting" panose="03020402040406030203" pitchFamily="66" charset="-78"/>
                <a:cs typeface="Arabic Typesetting" panose="03020402040406030203" pitchFamily="66" charset="-78"/>
              </a:rPr>
              <a:t> إِنَّمَا الْمُؤْمِنُونَ الَّذِينَ آمَنُوا بِاللَّهِ وَرَسُولِهِ ثُمَّ لَمْ يَرْتَابُوا وَجَاهَدُوا بِأَمْوَالِهِمْ وَأَنفُسِهِمْ فِي سَبِيلِ اللَّهِ ۚ </a:t>
            </a:r>
            <a:r>
              <a:rPr lang="ar-SA" b="1" dirty="0" err="1" smtClean="0">
                <a:solidFill>
                  <a:schemeClr val="accent3"/>
                </a:solidFill>
                <a:latin typeface="Arabic Typesetting" panose="03020402040406030203" pitchFamily="66" charset="-78"/>
                <a:cs typeface="Arabic Typesetting" panose="03020402040406030203" pitchFamily="66" charset="-78"/>
              </a:rPr>
              <a:t>أُولَٰئِكَ</a:t>
            </a:r>
            <a:r>
              <a:rPr lang="ar-SA" b="1" dirty="0" smtClean="0">
                <a:solidFill>
                  <a:schemeClr val="accent3"/>
                </a:solidFill>
                <a:latin typeface="Arabic Typesetting" panose="03020402040406030203" pitchFamily="66" charset="-78"/>
                <a:cs typeface="Arabic Typesetting" panose="03020402040406030203" pitchFamily="66" charset="-78"/>
              </a:rPr>
              <a:t> هُمُ الصَّادِقُونَ </a:t>
            </a:r>
            <a:r>
              <a:rPr lang="ar-SA" b="1" dirty="0" smtClean="0">
                <a:solidFill>
                  <a:srgbClr val="003300"/>
                </a:solidFill>
                <a:latin typeface="Arabic Typesetting" panose="03020402040406030203" pitchFamily="66" charset="-78"/>
                <a:cs typeface="Arabic Typesetting" panose="03020402040406030203" pitchFamily="66" charset="-78"/>
              </a:rPr>
              <a:t>(15) قُلْ أَتُعَلِّمُونَ اللَّهَ بِدِينِكُمْ وَاللَّهُ يَعْلَمُ مَا فِي السَّمَاوَاتِ وَمَا فِي الْأَرْضِ ۚ وَاللَّهُ بِكُلِّ شَيْءٍ عَلِيمٌ (16) يَمُنُّونَ عَلَيْكَ أَنْ أَسْلَمُوا ۖ قُل لَّا تَمُنُّوا عَلَيَّ إِسْلَامَكُم ۖ بَلِ اللَّهُ يَمُنُّ عَلَيْكُمْ أَنْ هَدَاكُمْ لِلْإِيمَانِ إِن كُنتُمْ صَادِقِينَ (17) إِنَّ اللَّهَ يَعْلَمُ غَيْبَ السَّمَاوَاتِ وَالْأَرْضِ ۚ وَاللَّهُ بَصِيرٌ بِمَا تَعْمَلُونَ (18) </a:t>
            </a:r>
            <a:r>
              <a:rPr lang="en-US" sz="4000" b="1" dirty="0" smtClean="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endParaRPr lang="ar-SA" sz="4000" b="1" dirty="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xmlns="" val="989908622"/>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p:cNvSpPr txBox="1">
            <a:spLocks/>
          </p:cNvSpPr>
          <p:nvPr/>
        </p:nvSpPr>
        <p:spPr>
          <a:xfrm>
            <a:off x="683568" y="548680"/>
            <a:ext cx="7846640" cy="5760640"/>
          </a:xfrm>
          <a:prstGeom prst="rect">
            <a:avLst/>
          </a:prstGeom>
          <a:solidFill>
            <a:schemeClr val="bg1">
              <a:alpha val="72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1" anchor="ctr">
            <a:norm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ar-SA" b="1" dirty="0" smtClean="0">
                <a:solidFill>
                  <a:srgbClr val="99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مجموع آيات هذه السورة ثماني عشرة آية ,وهذه الآيات الكريمة تنتظم في </a:t>
            </a:r>
            <a:r>
              <a:rPr lang="ar-SA" b="1" u="sng"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مجموعة من النداءات </a:t>
            </a:r>
            <a:r>
              <a:rPr lang="ar-SA" b="1" dirty="0" smtClean="0">
                <a:solidFill>
                  <a:srgbClr val="99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أو</a:t>
            </a:r>
            <a:r>
              <a:rPr lang="ar-SA" b="1" u="sng"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التوجيهات أو </a:t>
            </a:r>
            <a:r>
              <a:rPr lang="ar-SA" b="1" u="sng" dirty="0" err="1"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الإعلانات </a:t>
            </a:r>
            <a:r>
              <a:rPr lang="ar-SA" b="1" dirty="0" smtClean="0">
                <a:solidFill>
                  <a:srgbClr val="99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p>
          <a:p>
            <a:r>
              <a:rPr lang="ar-SA" b="1" dirty="0">
                <a:solidFill>
                  <a:srgbClr val="99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b="1" dirty="0" smtClean="0">
                <a:solidFill>
                  <a:srgbClr val="99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 لنقل إنّ هذه السورة الكريمة تضع أنظمة  آداب خاصة وعامة للمجتمع الإسلامي .</a:t>
            </a:r>
          </a:p>
          <a:p>
            <a:r>
              <a:rPr lang="ar-SA" b="1" dirty="0" smtClean="0">
                <a:solidFill>
                  <a:srgbClr val="99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والسورة </a:t>
            </a:r>
            <a:r>
              <a:rPr lang="ar-SA" b="1" u="sng"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مدنية بالإجماع </a:t>
            </a:r>
            <a:r>
              <a:rPr lang="ar-SA" b="1" dirty="0" smtClean="0">
                <a:solidFill>
                  <a:srgbClr val="99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 وهي بكاملها </a:t>
            </a:r>
            <a:r>
              <a:rPr lang="ar-SA" b="1" u="sng"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دستور أخلاق </a:t>
            </a:r>
            <a:r>
              <a:rPr lang="ar-SA" b="1" dirty="0" smtClean="0">
                <a:solidFill>
                  <a:srgbClr val="99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b="1" u="sng"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ونظام تعامل </a:t>
            </a:r>
            <a:r>
              <a:rPr lang="ar-SA" b="1" dirty="0" smtClean="0">
                <a:solidFill>
                  <a:srgbClr val="99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و</a:t>
            </a:r>
            <a:r>
              <a:rPr lang="ar-SA" b="1" u="sng" dirty="0"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قواعد </a:t>
            </a:r>
            <a:r>
              <a:rPr lang="ar-SA" b="1" u="sng" dirty="0" err="1">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آ</a:t>
            </a:r>
            <a:r>
              <a:rPr lang="ar-SA" b="1" u="sng" dirty="0" err="1" smtClean="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داب </a:t>
            </a:r>
            <a:r>
              <a:rPr lang="ar-SA" b="1" dirty="0" err="1" smtClean="0">
                <a:solidFill>
                  <a:srgbClr val="99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endParaRPr lang="ar-SA" b="1" dirty="0" smtClean="0">
              <a:solidFill>
                <a:srgbClr val="99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p>
            <a:r>
              <a:rPr lang="ar-SA" b="1" dirty="0" smtClean="0">
                <a:solidFill>
                  <a:srgbClr val="99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وهذه النداءات</a:t>
            </a:r>
            <a:r>
              <a:rPr lang="ar-SA" b="1"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الستة </a:t>
            </a:r>
            <a:r>
              <a:rPr lang="ar-SA" b="1" u="sng" dirty="0" smtClean="0">
                <a:solidFill>
                  <a:srgbClr val="99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تتضمن </a:t>
            </a:r>
            <a:r>
              <a:rPr lang="ar-SA" b="1" u="sng"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تنظيماً للاتصال والتواصل </a:t>
            </a:r>
            <a:r>
              <a:rPr lang="ar-SA" b="1" u="sng" dirty="0" smtClean="0">
                <a:solidFill>
                  <a:srgbClr val="99336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في المجتمع الاسلامي وترتيب علاقاته الدينية والاجتماعية </a:t>
            </a:r>
          </a:p>
        </p:txBody>
      </p:sp>
    </p:spTree>
    <p:extLst>
      <p:ext uri="{BB962C8B-B14F-4D97-AF65-F5344CB8AC3E}">
        <p14:creationId xmlns:p14="http://schemas.microsoft.com/office/powerpoint/2010/main" xmlns="" val="2503826790"/>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004048" y="908720"/>
            <a:ext cx="3886200" cy="4536504"/>
          </a:xfrm>
          <a:solidFill>
            <a:schemeClr val="bg1">
              <a:alpha val="72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r>
              <a:rPr lang="ar-SA" b="1" dirty="0" smtClean="0">
                <a:solidFill>
                  <a:schemeClr val="tx1">
                    <a:lumMod val="95000"/>
                    <a:lumOff val="5000"/>
                  </a:schemeClr>
                </a:solidFill>
                <a:latin typeface="Arabic Typesetting" panose="03020402040406030203" pitchFamily="66" charset="-78"/>
                <a:cs typeface="Arabic Typesetting" panose="03020402040406030203" pitchFamily="66" charset="-78"/>
              </a:rPr>
              <a:t>تبدأ الآية الاولى </a:t>
            </a:r>
            <a:r>
              <a:rPr lang="ar-SA" b="1" dirty="0" smtClean="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بالنداء الأول </a:t>
            </a:r>
            <a:r>
              <a:rPr lang="ar-SA" b="1" dirty="0" smtClean="0">
                <a:solidFill>
                  <a:schemeClr val="tx1">
                    <a:lumMod val="95000"/>
                    <a:lumOff val="5000"/>
                  </a:schemeClr>
                </a:solidFill>
                <a:latin typeface="Arabic Typesetting" panose="03020402040406030203" pitchFamily="66" charset="-78"/>
                <a:cs typeface="Arabic Typesetting" panose="03020402040406030203" pitchFamily="66" charset="-78"/>
              </a:rPr>
              <a:t>:</a:t>
            </a:r>
            <a:br>
              <a:rPr lang="ar-SA" b="1" dirty="0" smtClean="0">
                <a:solidFill>
                  <a:schemeClr val="tx1">
                    <a:lumMod val="95000"/>
                    <a:lumOff val="5000"/>
                  </a:schemeClr>
                </a:solidFill>
                <a:latin typeface="Arabic Typesetting" panose="03020402040406030203" pitchFamily="66" charset="-78"/>
                <a:cs typeface="Arabic Typesetting" panose="03020402040406030203" pitchFamily="66" charset="-78"/>
              </a:rPr>
            </a:br>
            <a:r>
              <a:rPr lang="ar-SA" b="1" dirty="0" smtClean="0">
                <a:solidFill>
                  <a:srgbClr val="333399"/>
                </a:solidFill>
                <a:latin typeface="Arabic Typesetting" panose="03020402040406030203" pitchFamily="66" charset="-78"/>
                <a:cs typeface="Arabic Typesetting" panose="03020402040406030203" pitchFamily="66" charset="-78"/>
              </a:rPr>
              <a:t>وهذا النداء </a:t>
            </a:r>
            <a:r>
              <a:rPr lang="ar-SA" b="1" u="sng" dirty="0" smtClean="0">
                <a:solidFill>
                  <a:srgbClr val="C00000"/>
                </a:solidFill>
                <a:latin typeface="Arabic Typesetting" panose="03020402040406030203" pitchFamily="66" charset="-78"/>
                <a:cs typeface="Arabic Typesetting" panose="03020402040406030203" pitchFamily="66" charset="-78"/>
              </a:rPr>
              <a:t>يختص بأهل الإيمان </a:t>
            </a:r>
            <a:r>
              <a:rPr lang="ar-SA" b="1" dirty="0" smtClean="0">
                <a:solidFill>
                  <a:srgbClr val="333399"/>
                </a:solidFill>
                <a:latin typeface="Arabic Typesetting" panose="03020402040406030203" pitchFamily="66" charset="-78"/>
                <a:cs typeface="Arabic Typesetting" panose="03020402040406030203" pitchFamily="66" charset="-78"/>
              </a:rPr>
              <a:t>,وهم خاصة رسول الله صلى الله عليه وسلم  والحلقة المحيطة به .</a:t>
            </a:r>
            <a:endParaRPr lang="ar-SA" b="1" dirty="0">
              <a:solidFill>
                <a:srgbClr val="333399"/>
              </a:solidFill>
              <a:latin typeface="Arabic Typesetting" panose="03020402040406030203" pitchFamily="66" charset="-78"/>
              <a:cs typeface="Arabic Typesetting" panose="03020402040406030203" pitchFamily="66" charset="-78"/>
            </a:endParaRPr>
          </a:p>
        </p:txBody>
      </p:sp>
      <p:sp>
        <p:nvSpPr>
          <p:cNvPr id="3" name="عنوان فرعي 2"/>
          <p:cNvSpPr>
            <a:spLocks noGrp="1"/>
          </p:cNvSpPr>
          <p:nvPr>
            <p:ph type="subTitle" idx="1"/>
          </p:nvPr>
        </p:nvSpPr>
        <p:spPr>
          <a:xfrm>
            <a:off x="323528" y="908720"/>
            <a:ext cx="3168352" cy="4536504"/>
          </a:xfrm>
          <a:solidFill>
            <a:srgbClr val="FFFFCC">
              <a:alpha val="87843"/>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Autofit/>
          </a:bodyPr>
          <a:lstStyle/>
          <a:p>
            <a:r>
              <a:rPr lang="ar-SA" sz="4400" b="1" dirty="0" smtClean="0">
                <a:solidFill>
                  <a:schemeClr val="tx1">
                    <a:lumMod val="95000"/>
                    <a:lumOff val="5000"/>
                  </a:schemeClr>
                </a:solidFill>
                <a:latin typeface="Arabic Typesetting" panose="03020402040406030203" pitchFamily="66" charset="-78"/>
                <a:cs typeface="Arabic Typesetting" panose="03020402040406030203" pitchFamily="66" charset="-78"/>
              </a:rPr>
              <a:t>ويتضمن هذا النداء </a:t>
            </a:r>
            <a:r>
              <a:rPr lang="ar-SA" sz="4400" b="1"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اوَل مادة </a:t>
            </a:r>
            <a:r>
              <a:rPr lang="ar-SA" sz="4400" b="1" dirty="0" smtClean="0">
                <a:solidFill>
                  <a:srgbClr val="FF0000"/>
                </a:solidFill>
                <a:latin typeface="Arabic Typesetting" panose="03020402040406030203" pitchFamily="66" charset="-78"/>
                <a:cs typeface="Arabic Typesetting" panose="03020402040406030203" pitchFamily="66" charset="-78"/>
              </a:rPr>
              <a:t>في دستور أدب التعامل هي :</a:t>
            </a:r>
          </a:p>
          <a:p>
            <a:r>
              <a:rPr lang="ar-SA" sz="4400" b="1" u="sng" dirty="0" smtClean="0">
                <a:solidFill>
                  <a:srgbClr val="C00000"/>
                </a:solidFill>
                <a:latin typeface="Arabic Typesetting" panose="03020402040406030203" pitchFamily="66" charset="-78"/>
                <a:cs typeface="Arabic Typesetting" panose="03020402040406030203" pitchFamily="66" charset="-78"/>
              </a:rPr>
              <a:t>عدم التقديم </a:t>
            </a:r>
            <a:r>
              <a:rPr lang="ar-SA" sz="4400" b="1" dirty="0" smtClean="0">
                <a:solidFill>
                  <a:srgbClr val="333399"/>
                </a:solidFill>
                <a:latin typeface="Arabic Typesetting" panose="03020402040406030203" pitchFamily="66" charset="-78"/>
                <a:cs typeface="Arabic Typesetting" panose="03020402040406030203" pitchFamily="66" charset="-78"/>
              </a:rPr>
              <a:t>بين يدي الله عزً وجلَ , ورسوله صلى الله عليه وسلم .</a:t>
            </a:r>
            <a:endParaRPr lang="ar-SA" sz="4400" b="1" dirty="0">
              <a:solidFill>
                <a:srgbClr val="333399"/>
              </a:solidFill>
              <a:latin typeface="Arabic Typesetting" panose="03020402040406030203" pitchFamily="66" charset="-78"/>
              <a:cs typeface="Arabic Typesetting" panose="03020402040406030203" pitchFamily="66" charset="-78"/>
            </a:endParaRPr>
          </a:p>
        </p:txBody>
      </p:sp>
      <p:sp>
        <p:nvSpPr>
          <p:cNvPr id="4" name="سهم إلى الأعلى والأسفل 3"/>
          <p:cNvSpPr/>
          <p:nvPr/>
        </p:nvSpPr>
        <p:spPr>
          <a:xfrm rot="16200000">
            <a:off x="3937879" y="2694969"/>
            <a:ext cx="648072" cy="1396054"/>
          </a:xfrm>
          <a:prstGeom prst="upDownArrow">
            <a:avLst/>
          </a:prstGeom>
          <a:solidFill>
            <a:srgbClr val="660033"/>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xmlns="" val="1019624102"/>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51520" y="260648"/>
            <a:ext cx="8352928" cy="2520280"/>
          </a:xfrm>
          <a:solidFill>
            <a:schemeClr val="bg1">
              <a:alpha val="6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fontScale="90000"/>
          </a:bodyPr>
          <a:lstStyle/>
          <a:p>
            <a:r>
              <a:rPr lang="ar-SA" sz="4900" b="1" dirty="0" smtClean="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النداء الثاني </a:t>
            </a:r>
            <a:r>
              <a:rPr lang="ar-SA" b="1" dirty="0" smtClean="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r>
              <a:rPr lang="ar-SA" dirty="0" smtClean="0">
                <a:solidFill>
                  <a:schemeClr val="accent2">
                    <a:lumMod val="50000"/>
                  </a:schemeClr>
                </a:solidFill>
                <a:latin typeface="Arabic Typesetting" panose="03020402040406030203" pitchFamily="66" charset="-78"/>
                <a:cs typeface="Arabic Typesetting" panose="03020402040406030203" pitchFamily="66" charset="-78"/>
              </a:rPr>
              <a:t/>
            </a:r>
            <a:br>
              <a:rPr lang="ar-SA" dirty="0" smtClean="0">
                <a:solidFill>
                  <a:schemeClr val="accent2">
                    <a:lumMod val="50000"/>
                  </a:schemeClr>
                </a:solidFill>
                <a:latin typeface="Arabic Typesetting" panose="03020402040406030203" pitchFamily="66" charset="-78"/>
                <a:cs typeface="Arabic Typesetting" panose="03020402040406030203" pitchFamily="66" charset="-78"/>
              </a:rPr>
            </a:br>
            <a:r>
              <a:rPr lang="ar-SA" sz="3600" b="1" dirty="0" smtClean="0">
                <a:solidFill>
                  <a:schemeClr val="accent2">
                    <a:lumMod val="50000"/>
                  </a:schemeClr>
                </a:solidFill>
                <a:latin typeface="Arabic Typesetting" panose="03020402040406030203" pitchFamily="66" charset="-78"/>
                <a:cs typeface="Arabic Typesetting" panose="03020402040406030203" pitchFamily="66" charset="-78"/>
              </a:rPr>
              <a:t>يتضمن هذا النداء المادة الثانية وفيها </a:t>
            </a:r>
            <a:r>
              <a:rPr lang="ar-SA" sz="3600" b="1" u="sng" dirty="0" smtClean="0">
                <a:solidFill>
                  <a:srgbClr val="C00000"/>
                </a:solidFill>
                <a:latin typeface="Arabic Typesetting" panose="03020402040406030203" pitchFamily="66" charset="-78"/>
                <a:cs typeface="Arabic Typesetting" panose="03020402040406030203" pitchFamily="66" charset="-78"/>
              </a:rPr>
              <a:t>ثلاثة بنود نهي </a:t>
            </a:r>
            <a:r>
              <a:rPr lang="ar-SA" sz="3600" b="1" dirty="0" smtClean="0">
                <a:solidFill>
                  <a:schemeClr val="accent2">
                    <a:lumMod val="50000"/>
                  </a:schemeClr>
                </a:solidFill>
                <a:latin typeface="Arabic Typesetting" panose="03020402040406030203" pitchFamily="66" charset="-78"/>
                <a:cs typeface="Arabic Typesetting" panose="03020402040406030203" pitchFamily="66" charset="-78"/>
              </a:rPr>
              <a:t>,و</a:t>
            </a:r>
            <a:r>
              <a:rPr lang="ar-SA" sz="3600" b="1" u="sng" dirty="0" smtClean="0">
                <a:solidFill>
                  <a:srgbClr val="C00000"/>
                </a:solidFill>
                <a:latin typeface="Arabic Typesetting" panose="03020402040406030203" pitchFamily="66" charset="-78"/>
                <a:cs typeface="Arabic Typesetting" panose="03020402040406030203" pitchFamily="66" charset="-78"/>
              </a:rPr>
              <a:t>بند ثناء </a:t>
            </a:r>
            <a:r>
              <a:rPr lang="ar-SA" sz="3600" b="1" dirty="0" smtClean="0">
                <a:solidFill>
                  <a:schemeClr val="accent2">
                    <a:lumMod val="50000"/>
                  </a:schemeClr>
                </a:solidFill>
                <a:latin typeface="Arabic Typesetting" panose="03020402040406030203" pitchFamily="66" charset="-78"/>
                <a:cs typeface="Arabic Typesetting" panose="03020402040406030203" pitchFamily="66" charset="-78"/>
              </a:rPr>
              <a:t>, فالبنود الثلاثة المنهي عنها هي : رفع الصوت ,والجهر بالقول النّدّيّ المماثل في التحدث ,والخطاب مع رسول الله صلى الله عليه وسلم , والنداء من خلف الحجرات </a:t>
            </a:r>
            <a:br>
              <a:rPr lang="ar-SA" sz="3600" b="1" dirty="0" smtClean="0">
                <a:solidFill>
                  <a:schemeClr val="accent2">
                    <a:lumMod val="50000"/>
                  </a:schemeClr>
                </a:solidFill>
                <a:latin typeface="Arabic Typesetting" panose="03020402040406030203" pitchFamily="66" charset="-78"/>
                <a:cs typeface="Arabic Typesetting" panose="03020402040406030203" pitchFamily="66" charset="-78"/>
              </a:rPr>
            </a:br>
            <a:r>
              <a:rPr lang="ar-SA" sz="3600" b="1" dirty="0" smtClean="0">
                <a:solidFill>
                  <a:srgbClr val="C00000"/>
                </a:solidFill>
                <a:latin typeface="Arabic Typesetting" panose="03020402040406030203" pitchFamily="66" charset="-78"/>
                <a:cs typeface="Arabic Typesetting" panose="03020402040406030203" pitchFamily="66" charset="-78"/>
              </a:rPr>
              <a:t>وبند الثناء </a:t>
            </a:r>
            <a:r>
              <a:rPr lang="ar-SA" sz="3600" b="1" dirty="0" smtClean="0">
                <a:solidFill>
                  <a:schemeClr val="accent2">
                    <a:lumMod val="50000"/>
                  </a:schemeClr>
                </a:solidFill>
                <a:latin typeface="Arabic Typesetting" panose="03020402040406030203" pitchFamily="66" charset="-78"/>
                <a:cs typeface="Arabic Typesetting" panose="03020402040406030203" pitchFamily="66" charset="-78"/>
              </a:rPr>
              <a:t>أثنى الله </a:t>
            </a:r>
            <a:r>
              <a:rPr lang="ar-SA" sz="3600" b="1" dirty="0" err="1" smtClean="0">
                <a:solidFill>
                  <a:schemeClr val="accent2">
                    <a:lumMod val="50000"/>
                  </a:schemeClr>
                </a:solidFill>
                <a:latin typeface="Arabic Typesetting" panose="03020402040406030203" pitchFamily="66" charset="-78"/>
                <a:cs typeface="Arabic Typesetting" panose="03020402040406030203" pitchFamily="66" charset="-78"/>
              </a:rPr>
              <a:t>عزوجل</a:t>
            </a:r>
            <a:r>
              <a:rPr lang="ar-SA" sz="3600" b="1" dirty="0" smtClean="0">
                <a:solidFill>
                  <a:schemeClr val="accent2">
                    <a:lumMod val="50000"/>
                  </a:schemeClr>
                </a:solidFill>
                <a:latin typeface="Arabic Typesetting" panose="03020402040406030203" pitchFamily="66" charset="-78"/>
                <a:cs typeface="Arabic Typesetting" panose="03020402040406030203" pitchFamily="66" charset="-78"/>
              </a:rPr>
              <a:t> على الذين يغضون أصواتهم عند رسول </a:t>
            </a:r>
            <a:r>
              <a:rPr lang="ar-SA" sz="3600" b="1" dirty="0" err="1" smtClean="0">
                <a:solidFill>
                  <a:schemeClr val="accent2">
                    <a:lumMod val="50000"/>
                  </a:schemeClr>
                </a:solidFill>
                <a:latin typeface="Arabic Typesetting" panose="03020402040406030203" pitchFamily="66" charset="-78"/>
                <a:cs typeface="Arabic Typesetting" panose="03020402040406030203" pitchFamily="66" charset="-78"/>
              </a:rPr>
              <a:t>الله </a:t>
            </a:r>
            <a:r>
              <a:rPr lang="ar-SA" dirty="0" err="1" smtClean="0">
                <a:solidFill>
                  <a:schemeClr val="accent2">
                    <a:lumMod val="50000"/>
                  </a:schemeClr>
                </a:solidFill>
                <a:latin typeface="Arabic Typesetting" panose="03020402040406030203" pitchFamily="66" charset="-78"/>
                <a:cs typeface="Arabic Typesetting" panose="03020402040406030203" pitchFamily="66" charset="-78"/>
              </a:rPr>
              <a:t>.</a:t>
            </a:r>
            <a:endParaRPr lang="ar-SA" dirty="0">
              <a:solidFill>
                <a:schemeClr val="accent2">
                  <a:lumMod val="50000"/>
                </a:schemeClr>
              </a:solidFill>
              <a:latin typeface="Arabic Typesetting" panose="03020402040406030203" pitchFamily="66" charset="-78"/>
              <a:cs typeface="Arabic Typesetting" panose="03020402040406030203" pitchFamily="66" charset="-78"/>
            </a:endParaRPr>
          </a:p>
        </p:txBody>
      </p:sp>
      <p:graphicFrame>
        <p:nvGraphicFramePr>
          <p:cNvPr id="4" name="رسم تخطيطي 3"/>
          <p:cNvGraphicFramePr/>
          <p:nvPr>
            <p:extLst>
              <p:ext uri="{D42A27DB-BD31-4B8C-83A1-F6EECF244321}">
                <p14:modId xmlns:p14="http://schemas.microsoft.com/office/powerpoint/2010/main" xmlns="" val="2925838617"/>
              </p:ext>
            </p:extLst>
          </p:nvPr>
        </p:nvGraphicFramePr>
        <p:xfrm>
          <a:off x="827584" y="2780928"/>
          <a:ext cx="7416824" cy="38479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829491876"/>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470395" y="2420888"/>
            <a:ext cx="8302162" cy="4104456"/>
          </a:xfrm>
          <a:solidFill>
            <a:srgbClr val="FFCC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Autofit/>
          </a:bodyPr>
          <a:lstStyle/>
          <a:p>
            <a:r>
              <a:rPr lang="ar-SA" sz="3600" b="1" dirty="0" smtClean="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ضمن النداء الثالث :</a:t>
            </a:r>
            <a:r>
              <a:rPr lang="ar-SA" sz="3600" b="1" dirty="0" smtClean="0">
                <a:solidFill>
                  <a:srgbClr val="660033"/>
                </a:solidFill>
                <a:latin typeface="Arabic Typesetting" panose="03020402040406030203" pitchFamily="66" charset="-78"/>
                <a:cs typeface="Arabic Typesetting" panose="03020402040406030203" pitchFamily="66" charset="-78"/>
              </a:rPr>
              <a:t/>
            </a:r>
            <a:br>
              <a:rPr lang="ar-SA" sz="3600" b="1" dirty="0" smtClean="0">
                <a:solidFill>
                  <a:srgbClr val="660033"/>
                </a:solidFill>
                <a:latin typeface="Arabic Typesetting" panose="03020402040406030203" pitchFamily="66" charset="-78"/>
                <a:cs typeface="Arabic Typesetting" panose="03020402040406030203" pitchFamily="66" charset="-78"/>
              </a:rPr>
            </a:br>
            <a:r>
              <a:rPr lang="ar-SA" sz="3600" b="1" dirty="0" smtClean="0">
                <a:solidFill>
                  <a:srgbClr val="003366"/>
                </a:solidFill>
                <a:latin typeface="Arabic Typesetting" panose="03020402040406030203" pitchFamily="66" charset="-78"/>
                <a:cs typeface="Arabic Typesetting" panose="03020402040406030203" pitchFamily="66" charset="-78"/>
              </a:rPr>
              <a:t>وفيه تلك المادة المحذرة من خطر الأنباء الكاذبة التي يتداولها الفاسقون ,التي قد تؤدي إلى خلافات بين بعض طوائف الأمة ,وبهذا الصدد يضع الله عز وجل العلاج الشافي لما يصيب الأمة من أدواء ,الذي يتم على مراحل :</a:t>
            </a:r>
            <a:br>
              <a:rPr lang="ar-SA" sz="3600" b="1" dirty="0" smtClean="0">
                <a:solidFill>
                  <a:srgbClr val="003366"/>
                </a:solidFill>
                <a:latin typeface="Arabic Typesetting" panose="03020402040406030203" pitchFamily="66" charset="-78"/>
                <a:cs typeface="Arabic Typesetting" panose="03020402040406030203" pitchFamily="66" charset="-78"/>
              </a:rPr>
            </a:br>
            <a:r>
              <a:rPr lang="ar-SA" sz="3600" b="1" dirty="0" smtClean="0">
                <a:solidFill>
                  <a:srgbClr val="003366"/>
                </a:solidFill>
                <a:latin typeface="Arabic Typesetting" panose="03020402040406030203" pitchFamily="66" charset="-78"/>
                <a:cs typeface="Arabic Typesetting" panose="03020402040406030203" pitchFamily="66" charset="-78"/>
              </a:rPr>
              <a:t>أولاً : </a:t>
            </a:r>
            <a:r>
              <a:rPr lang="ar-SA" sz="3600" b="1" u="sng" dirty="0" smtClean="0">
                <a:solidFill>
                  <a:srgbClr val="C00000"/>
                </a:solidFill>
                <a:latin typeface="Arabic Typesetting" panose="03020402040406030203" pitchFamily="66" charset="-78"/>
                <a:cs typeface="Arabic Typesetting" panose="03020402040406030203" pitchFamily="66" charset="-78"/>
              </a:rPr>
              <a:t>مرحلة الإصلاح.</a:t>
            </a:r>
            <a:r>
              <a:rPr lang="ar-SA" sz="3600" b="1" dirty="0" smtClean="0">
                <a:solidFill>
                  <a:srgbClr val="003366"/>
                </a:solidFill>
                <a:latin typeface="Arabic Typesetting" panose="03020402040406030203" pitchFamily="66" charset="-78"/>
                <a:cs typeface="Arabic Typesetting" panose="03020402040406030203" pitchFamily="66" charset="-78"/>
              </a:rPr>
              <a:t/>
            </a:r>
            <a:br>
              <a:rPr lang="ar-SA" sz="3600" b="1" dirty="0" smtClean="0">
                <a:solidFill>
                  <a:srgbClr val="003366"/>
                </a:solidFill>
                <a:latin typeface="Arabic Typesetting" panose="03020402040406030203" pitchFamily="66" charset="-78"/>
                <a:cs typeface="Arabic Typesetting" panose="03020402040406030203" pitchFamily="66" charset="-78"/>
              </a:rPr>
            </a:br>
            <a:r>
              <a:rPr lang="ar-SA" sz="3600" b="1" dirty="0" smtClean="0">
                <a:solidFill>
                  <a:srgbClr val="003366"/>
                </a:solidFill>
                <a:latin typeface="Arabic Typesetting" panose="03020402040406030203" pitchFamily="66" charset="-78"/>
                <a:cs typeface="Arabic Typesetting" panose="03020402040406030203" pitchFamily="66" charset="-78"/>
              </a:rPr>
              <a:t>ثانياً : </a:t>
            </a:r>
            <a:r>
              <a:rPr lang="ar-SA" sz="3600" b="1" dirty="0" smtClean="0">
                <a:solidFill>
                  <a:srgbClr val="C00000"/>
                </a:solidFill>
                <a:latin typeface="Arabic Typesetting" panose="03020402040406030203" pitchFamily="66" charset="-78"/>
                <a:cs typeface="Arabic Typesetting" panose="03020402040406030203" pitchFamily="66" charset="-78"/>
              </a:rPr>
              <a:t>ن</a:t>
            </a:r>
            <a:r>
              <a:rPr lang="ar-SA" sz="3600" b="1" u="sng" dirty="0" smtClean="0">
                <a:solidFill>
                  <a:srgbClr val="C00000"/>
                </a:solidFill>
                <a:latin typeface="Arabic Typesetting" panose="03020402040406030203" pitchFamily="66" charset="-78"/>
                <a:cs typeface="Arabic Typesetting" panose="03020402040406030203" pitchFamily="66" charset="-78"/>
              </a:rPr>
              <a:t>صرة الفئة المظلومة </a:t>
            </a:r>
            <a:r>
              <a:rPr lang="ar-SA" sz="3600" b="1" dirty="0" smtClean="0">
                <a:solidFill>
                  <a:srgbClr val="C00000"/>
                </a:solidFill>
                <a:latin typeface="Arabic Typesetting" panose="03020402040406030203" pitchFamily="66" charset="-78"/>
                <a:cs typeface="Arabic Typesetting" panose="03020402040406030203" pitchFamily="66" charset="-78"/>
              </a:rPr>
              <a:t>.</a:t>
            </a:r>
            <a:r>
              <a:rPr lang="ar-SA" sz="3600" b="1" dirty="0" smtClean="0">
                <a:solidFill>
                  <a:srgbClr val="003366"/>
                </a:solidFill>
                <a:latin typeface="Arabic Typesetting" panose="03020402040406030203" pitchFamily="66" charset="-78"/>
                <a:cs typeface="Arabic Typesetting" panose="03020402040406030203" pitchFamily="66" charset="-78"/>
              </a:rPr>
              <a:t/>
            </a:r>
            <a:br>
              <a:rPr lang="ar-SA" sz="3600" b="1" dirty="0" smtClean="0">
                <a:solidFill>
                  <a:srgbClr val="003366"/>
                </a:solidFill>
                <a:latin typeface="Arabic Typesetting" panose="03020402040406030203" pitchFamily="66" charset="-78"/>
                <a:cs typeface="Arabic Typesetting" panose="03020402040406030203" pitchFamily="66" charset="-78"/>
              </a:rPr>
            </a:br>
            <a:r>
              <a:rPr lang="ar-SA" sz="3600" b="1" dirty="0" smtClean="0">
                <a:solidFill>
                  <a:srgbClr val="003366"/>
                </a:solidFill>
                <a:latin typeface="Arabic Typesetting" panose="03020402040406030203" pitchFamily="66" charset="-78"/>
                <a:cs typeface="Arabic Typesetting" panose="03020402040406030203" pitchFamily="66" charset="-78"/>
              </a:rPr>
              <a:t>ثالثاً : </a:t>
            </a:r>
            <a:r>
              <a:rPr lang="ar-SA" sz="3600" b="1" u="sng" dirty="0" smtClean="0">
                <a:solidFill>
                  <a:srgbClr val="C00000"/>
                </a:solidFill>
                <a:latin typeface="Arabic Typesetting" panose="03020402040406030203" pitchFamily="66" charset="-78"/>
                <a:cs typeface="Arabic Typesetting" panose="03020402040406030203" pitchFamily="66" charset="-78"/>
              </a:rPr>
              <a:t>على المصلحين أن يحكموا بينهم بالعدل والقسط </a:t>
            </a:r>
            <a:r>
              <a:rPr lang="ar-SA" sz="3600" b="1" dirty="0" smtClean="0">
                <a:solidFill>
                  <a:srgbClr val="C00000"/>
                </a:solidFill>
                <a:latin typeface="Arabic Typesetting" panose="03020402040406030203" pitchFamily="66" charset="-78"/>
                <a:cs typeface="Arabic Typesetting" panose="03020402040406030203" pitchFamily="66" charset="-78"/>
              </a:rPr>
              <a:t>.</a:t>
            </a:r>
            <a:endParaRPr lang="ar-SA" sz="3600" b="1" dirty="0">
              <a:solidFill>
                <a:srgbClr val="C00000"/>
              </a:solidFill>
              <a:latin typeface="Arabic Typesetting" panose="03020402040406030203" pitchFamily="66" charset="-78"/>
              <a:cs typeface="Arabic Typesetting" panose="03020402040406030203" pitchFamily="66" charset="-78"/>
            </a:endParaRPr>
          </a:p>
        </p:txBody>
      </p:sp>
      <p:sp>
        <p:nvSpPr>
          <p:cNvPr id="4" name="عنوان 1"/>
          <p:cNvSpPr txBox="1">
            <a:spLocks/>
          </p:cNvSpPr>
          <p:nvPr/>
        </p:nvSpPr>
        <p:spPr>
          <a:xfrm>
            <a:off x="467544" y="332656"/>
            <a:ext cx="8280920" cy="2304256"/>
          </a:xfrm>
          <a:prstGeom prst="downArrowCallout">
            <a:avLst/>
          </a:prstGeom>
          <a:solidFill>
            <a:schemeClr val="bg1">
              <a:alpha val="6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1" anchor="ctr">
            <a:normAutofit fontScale="82500" lnSpcReduction="20000"/>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ar-SA" sz="4900" b="1" dirty="0" smtClean="0">
                <a:solidFill>
                  <a:schemeClr val="tx1">
                    <a:lumMod val="95000"/>
                    <a:lumOff val="5000"/>
                  </a:schemeClr>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النداء الثالث :</a:t>
            </a:r>
          </a:p>
          <a:p>
            <a:r>
              <a:rPr lang="ar-SA" b="1" dirty="0" smtClean="0">
                <a:solidFill>
                  <a:schemeClr val="bg2">
                    <a:lumMod val="25000"/>
                  </a:schemeClr>
                </a:solidFill>
                <a:latin typeface="Arabic Typesetting" panose="03020402040406030203" pitchFamily="66" charset="-78"/>
                <a:cs typeface="Arabic Typesetting" panose="03020402040406030203" pitchFamily="66" charset="-78"/>
              </a:rPr>
              <a:t>وفيه المادة الثالثة التي </a:t>
            </a:r>
            <a:r>
              <a:rPr lang="ar-SA" b="1" u="sng" dirty="0" smtClean="0">
                <a:solidFill>
                  <a:srgbClr val="C00000"/>
                </a:solidFill>
                <a:latin typeface="Arabic Typesetting" panose="03020402040406030203" pitchFamily="66" charset="-78"/>
                <a:cs typeface="Arabic Typesetting" panose="03020402040406030203" pitchFamily="66" charset="-78"/>
              </a:rPr>
              <a:t>تتضمن تحذيراً قوياً </a:t>
            </a:r>
            <a:r>
              <a:rPr lang="ar-SA" b="1" dirty="0" smtClean="0">
                <a:solidFill>
                  <a:schemeClr val="bg2">
                    <a:lumMod val="25000"/>
                  </a:schemeClr>
                </a:solidFill>
                <a:latin typeface="Arabic Typesetting" panose="03020402040406030203" pitchFamily="66" charset="-78"/>
                <a:cs typeface="Arabic Typesetting" panose="03020402040406030203" pitchFamily="66" charset="-78"/>
              </a:rPr>
              <a:t>, وتنبيهاً عالياً ينبه الأمة </a:t>
            </a:r>
            <a:r>
              <a:rPr lang="ar-SA" b="1" u="sng" dirty="0" smtClean="0">
                <a:solidFill>
                  <a:srgbClr val="FF0000"/>
                </a:solidFill>
                <a:latin typeface="Arabic Typesetting" panose="03020402040406030203" pitchFamily="66" charset="-78"/>
                <a:cs typeface="Arabic Typesetting" panose="03020402040406030203" pitchFamily="66" charset="-78"/>
              </a:rPr>
              <a:t>لخطر إعلامي </a:t>
            </a:r>
            <a:r>
              <a:rPr lang="ar-SA" b="1" dirty="0" smtClean="0">
                <a:solidFill>
                  <a:schemeClr val="bg2">
                    <a:lumMod val="25000"/>
                  </a:schemeClr>
                </a:solidFill>
                <a:latin typeface="Arabic Typesetting" panose="03020402040406030203" pitchFamily="66" charset="-78"/>
                <a:cs typeface="Arabic Typesetting" panose="03020402040406030203" pitchFamily="66" charset="-78"/>
              </a:rPr>
              <a:t>,إذ يوجد في الأمة من المفسدين في الأرض .</a:t>
            </a:r>
            <a:endParaRPr lang="ar-SA" dirty="0">
              <a:solidFill>
                <a:schemeClr val="bg2">
                  <a:lumMod val="25000"/>
                </a:schemeClr>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xmlns="" val="1267762675"/>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رسم تخطيطي 3"/>
          <p:cNvGraphicFramePr/>
          <p:nvPr>
            <p:extLst>
              <p:ext uri="{D42A27DB-BD31-4B8C-83A1-F6EECF244321}">
                <p14:modId xmlns:p14="http://schemas.microsoft.com/office/powerpoint/2010/main" xmlns="" val="1441051812"/>
              </p:ext>
            </p:extLst>
          </p:nvPr>
        </p:nvGraphicFramePr>
        <p:xfrm>
          <a:off x="251520" y="548680"/>
          <a:ext cx="8748464" cy="56770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639544781"/>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رسم تخطيطي 3"/>
          <p:cNvGraphicFramePr/>
          <p:nvPr>
            <p:extLst>
              <p:ext uri="{D42A27DB-BD31-4B8C-83A1-F6EECF244321}">
                <p14:modId xmlns:p14="http://schemas.microsoft.com/office/powerpoint/2010/main" xmlns="" val="1202338981"/>
              </p:ext>
            </p:extLst>
          </p:nvPr>
        </p:nvGraphicFramePr>
        <p:xfrm>
          <a:off x="179512" y="332656"/>
          <a:ext cx="8712968" cy="61522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20924207"/>
      </p:ext>
    </p:extLst>
  </p:cSld>
  <p:clrMapOvr>
    <a:masterClrMapping/>
  </p:clrMapOvr>
  <mc:AlternateContent xmlns:mc="http://schemas.openxmlformats.org/markup-compatibility/2006">
    <mc:Choice xmlns:p14="http://schemas.microsoft.com/office/powerpoint/2010/main" xmlns="" Requires="p14">
      <p:transition spd="slow" p14:dur="1600">
        <p14:conveyor dir="r"/>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1153</TotalTime>
  <Words>1840</Words>
  <Application>Microsoft Office PowerPoint</Application>
  <PresentationFormat>عرض على الشاشة (3:4)‏</PresentationFormat>
  <Paragraphs>141</Paragraphs>
  <Slides>22</Slides>
  <Notes>0</Notes>
  <HiddenSlides>0</HiddenSlides>
  <MMClips>0</MMClips>
  <ScaleCrop>false</ScaleCrop>
  <HeadingPairs>
    <vt:vector size="4" baseType="variant">
      <vt:variant>
        <vt:lpstr>سمة</vt:lpstr>
      </vt:variant>
      <vt:variant>
        <vt:i4>1</vt:i4>
      </vt:variant>
      <vt:variant>
        <vt:lpstr>عناوين الشرائح</vt:lpstr>
      </vt:variant>
      <vt:variant>
        <vt:i4>22</vt:i4>
      </vt:variant>
    </vt:vector>
  </HeadingPairs>
  <TitlesOfParts>
    <vt:vector size="23" baseType="lpstr">
      <vt:lpstr>نسق Office</vt:lpstr>
      <vt:lpstr>القسم الخامس : قراءة نصوص مختارة. أولاً _ سورة الحجرات .</vt:lpstr>
      <vt:lpstr>بسم الله الرحمن الرحيم</vt:lpstr>
      <vt:lpstr>الشريحة 3</vt:lpstr>
      <vt:lpstr>الشريحة 4</vt:lpstr>
      <vt:lpstr>تبدأ الآية الاولى بالنداء الأول : وهذا النداء يختص بأهل الإيمان ,وهم خاصة رسول الله صلى الله عليه وسلم  والحلقة المحيطة به .</vt:lpstr>
      <vt:lpstr>النداء الثاني : يتضمن هذا النداء المادة الثانية وفيها ثلاثة بنود نهي ,وبند ثناء , فالبنود الثلاثة المنهي عنها هي : رفع الصوت ,والجهر بالقول النّدّيّ المماثل في التحدث ,والخطاب مع رسول الله صلى الله عليه وسلم , والنداء من خلف الحجرات  وبند الثناء أثنى الله عزوجل على الذين يغضون أصواتهم عند رسول الله .</vt:lpstr>
      <vt:lpstr>ضمن النداء الثالث : وفيه تلك المادة المحذرة من خطر الأنباء الكاذبة التي يتداولها الفاسقون ,التي قد تؤدي إلى خلافات بين بعض طوائف الأمة ,وبهذا الصدد يضع الله عز وجل العلاج الشافي لما يصيب الأمة من أدواء ,الذي يتم على مراحل : أولاً : مرحلة الإصلاح. ثانياً : نصرة الفئة المظلومة . ثالثاً : على المصلحين أن يحكموا بينهم بالعدل والقسط .</vt:lpstr>
      <vt:lpstr>الشريحة 8</vt:lpstr>
      <vt:lpstr>الشريحة 9</vt:lpstr>
      <vt:lpstr>الشريحة 10</vt:lpstr>
      <vt:lpstr>و من الأخطاء التي يرتكبها بعض هؤلاء الأعراب هو المن بإسلامهم ,وكأنّ من يسلم منهم يسلم إرضاءً لغيره لا لنفسه .</vt:lpstr>
      <vt:lpstr>الشريحة 12</vt:lpstr>
      <vt:lpstr>معاني بعض  ألفاظ السورة :</vt:lpstr>
      <vt:lpstr>الشريحة 14</vt:lpstr>
      <vt:lpstr>الأسماء والصفات التي خصّ الله تعالى بها نفسه في هذه السورة , هي: ( سميع ,عليم , غفور , رحيم , تواب , حكيم ,خبير, عالم , بصير )</vt:lpstr>
      <vt:lpstr>الشريحة 16</vt:lpstr>
      <vt:lpstr>الشريحة 17</vt:lpstr>
      <vt:lpstr>الشريحة 18</vt:lpstr>
      <vt:lpstr>الشريحة 19</vt:lpstr>
      <vt:lpstr>الشريحة 20</vt:lpstr>
      <vt:lpstr>الشريحة 21</vt:lpstr>
      <vt:lpstr>الشريحة 22</vt:lpstr>
    </vt:vector>
  </TitlesOfParts>
  <Company>Ahmed-Under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القسم الخامس : قراءة نصوص مختارة. أولاً _ سورة الحجرات .</dc:title>
  <dc:creator>.. doody</dc:creator>
  <cp:lastModifiedBy>Acer</cp:lastModifiedBy>
  <cp:revision>69</cp:revision>
  <dcterms:created xsi:type="dcterms:W3CDTF">2017-04-05T19:46:37Z</dcterms:created>
  <dcterms:modified xsi:type="dcterms:W3CDTF">2017-05-07T19:28:31Z</dcterms:modified>
</cp:coreProperties>
</file>