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68" r:id="rId5"/>
    <p:sldId id="261" r:id="rId6"/>
    <p:sldId id="263" r:id="rId7"/>
    <p:sldId id="264" r:id="rId8"/>
    <p:sldId id="265" r:id="rId9"/>
    <p:sldId id="262" r:id="rId10"/>
    <p:sldId id="257" r:id="rId11"/>
    <p:sldId id="258" r:id="rId12"/>
    <p:sldId id="266" r:id="rId13"/>
    <p:sldId id="267" r:id="rId14"/>
    <p:sldId id="269" r:id="rId15"/>
    <p:sldId id="270" r:id="rId16"/>
    <p:sldId id="271" r:id="rId17"/>
    <p:sldId id="274" r:id="rId18"/>
    <p:sldId id="275" r:id="rId19"/>
    <p:sldId id="276" r:id="rId20"/>
    <p:sldId id="277" r:id="rId21"/>
    <p:sldId id="272" r:id="rId22"/>
    <p:sldId id="273"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FFFFCC"/>
    <a:srgbClr val="003366"/>
    <a:srgbClr val="006600"/>
    <a:srgbClr val="996633"/>
    <a:srgbClr val="003300"/>
    <a:srgbClr val="FFCCCC"/>
    <a:srgbClr val="666633"/>
    <a:srgbClr val="333399"/>
    <a:srgbClr val="33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p:restoredTop sz="94660"/>
  </p:normalViewPr>
  <p:slideViewPr>
    <p:cSldViewPr>
      <p:cViewPr varScale="1">
        <p:scale>
          <a:sx n="67" d="100"/>
          <a:sy n="67" d="100"/>
        </p:scale>
        <p:origin x="-1242" y="1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A313CE-989F-40C5-A2F2-24543033C73C}" type="doc">
      <dgm:prSet loTypeId="urn:microsoft.com/office/officeart/2005/8/layout/hierarchy1" loCatId="hierarchy" qsTypeId="urn:microsoft.com/office/officeart/2005/8/quickstyle/3d2" qsCatId="3D" csTypeId="urn:microsoft.com/office/officeart/2005/8/colors/colorful3" csCatId="colorful" phldr="1"/>
      <dgm:spPr/>
      <dgm:t>
        <a:bodyPr/>
        <a:lstStyle/>
        <a:p>
          <a:pPr rtl="1"/>
          <a:endParaRPr lang="ar-SA"/>
        </a:p>
      </dgm:t>
    </dgm:pt>
    <dgm:pt modelId="{7583AFC2-3732-41A9-92DD-6CDACBFA374F}">
      <dgm:prSet phldrT="[نص]" custT="1"/>
      <dgm:spPr/>
      <dgm:t>
        <a:bodyPr/>
        <a:lstStyle/>
        <a:p>
          <a:pPr rtl="1"/>
          <a:r>
            <a:rPr lang="ar-SA" sz="36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فالمادة الثانية تقتضي :</a:t>
          </a:r>
          <a:endParaRPr lang="ar-SA" sz="36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D2B92EE-5D65-4FEC-9E9A-CB62772ABE39}" type="parTrans" cxnId="{06026BD0-33A1-4AC8-BB85-4BE60C1E8697}">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575D93F0-E78B-485C-8A4E-EB7CB45A212D}" type="sibTrans" cxnId="{06026BD0-33A1-4AC8-BB85-4BE60C1E8697}">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88AD127D-6449-4F0B-AA50-F049EEC1F745}">
      <dgm:prSet phldrT="[نص]" custT="1"/>
      <dgm:spPr/>
      <dgm:t>
        <a:bodyPr/>
        <a:lstStyle/>
        <a:p>
          <a:pPr rtl="1"/>
          <a:r>
            <a:rPr lang="ar-SA" sz="3600" b="1" dirty="0" smtClean="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المخاطبة والنداء من بعيد .</a:t>
          </a:r>
          <a:endParaRPr lang="ar-SA" sz="3600" b="1" dirty="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7FF4CEAE-2F9F-46E0-AFAE-6D37F1C6E8F8}" type="parTrans" cxnId="{846AD6E8-320E-4571-AA35-45B6B13B6513}">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CCF8085-4503-42CC-A2B2-A9CE90B3C792}" type="sibTrans" cxnId="{846AD6E8-320E-4571-AA35-45B6B13B6513}">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950999D-670A-4D02-AEE7-A5F24BF59B33}">
      <dgm:prSet phldrT="[نص]" custT="1"/>
      <dgm:spPr/>
      <dgm:t>
        <a:bodyPr/>
        <a:lstStyle/>
        <a:p>
          <a:pPr rtl="1"/>
          <a:r>
            <a:rPr lang="ar-SA" sz="3600" b="1" dirty="0" smtClean="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عدم الجهر بالقول .</a:t>
          </a:r>
          <a:endParaRPr lang="ar-SA" sz="3600" b="1" dirty="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923E3E4-D13C-49B9-A08C-F63C040DBEB7}" type="parTrans" cxnId="{8141EAC8-B869-40C0-B62B-91FDCF4DA841}">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A0A441E6-B0B1-4E28-ACA2-3B802C9E46FB}" type="sibTrans" cxnId="{8141EAC8-B869-40C0-B62B-91FDCF4DA841}">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8D73AB3-BCA0-4C31-8036-8DA988EFEC79}">
      <dgm:prSet custT="1"/>
      <dgm:spPr/>
      <dgm:t>
        <a:bodyPr/>
        <a:lstStyle/>
        <a:p>
          <a:pPr rtl="1"/>
          <a:r>
            <a:rPr lang="ar-SA" sz="3600" b="1" dirty="0" smtClean="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خفض الصوت .</a:t>
          </a:r>
          <a:endParaRPr lang="ar-SA" sz="3600" b="1" dirty="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AFE4FF8-0F3A-4C16-BC5E-3E2A991B1A7C}" type="parTrans" cxnId="{8F7F332F-6563-42D8-A027-291A69B1862E}">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113273F-990E-477D-8402-792AB223AA3C}" type="sibTrans" cxnId="{8F7F332F-6563-42D8-A027-291A69B1862E}">
      <dgm:prSet/>
      <dgm:spPr/>
      <dgm:t>
        <a:bodyPr/>
        <a:lstStyle/>
        <a:p>
          <a:pPr rtl="1"/>
          <a:endParaRPr lang="ar-SA" sz="3600" b="1">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BA80A2E9-0DF4-49B0-BA86-2BB265F7C067}" type="pres">
      <dgm:prSet presAssocID="{CBA313CE-989F-40C5-A2F2-24543033C73C}" presName="hierChild1" presStyleCnt="0">
        <dgm:presLayoutVars>
          <dgm:chPref val="1"/>
          <dgm:dir/>
          <dgm:animOne val="branch"/>
          <dgm:animLvl val="lvl"/>
          <dgm:resizeHandles/>
        </dgm:presLayoutVars>
      </dgm:prSet>
      <dgm:spPr/>
      <dgm:t>
        <a:bodyPr/>
        <a:lstStyle/>
        <a:p>
          <a:pPr rtl="1"/>
          <a:endParaRPr lang="ar-SA"/>
        </a:p>
      </dgm:t>
    </dgm:pt>
    <dgm:pt modelId="{DA8F6FC3-F970-45FD-A1FA-8B4D85276E90}" type="pres">
      <dgm:prSet presAssocID="{7583AFC2-3732-41A9-92DD-6CDACBFA374F}" presName="hierRoot1" presStyleCnt="0"/>
      <dgm:spPr/>
    </dgm:pt>
    <dgm:pt modelId="{181938A4-4797-48DD-825B-0BD21CB09A6F}" type="pres">
      <dgm:prSet presAssocID="{7583AFC2-3732-41A9-92DD-6CDACBFA374F}" presName="composite" presStyleCnt="0"/>
      <dgm:spPr/>
    </dgm:pt>
    <dgm:pt modelId="{3C8BBE6D-E311-4656-B9CD-B2C77900770F}" type="pres">
      <dgm:prSet presAssocID="{7583AFC2-3732-41A9-92DD-6CDACBFA374F}" presName="background" presStyleLbl="node0" presStyleIdx="0" presStyleCnt="1"/>
      <dgm:spPr/>
    </dgm:pt>
    <dgm:pt modelId="{1F6A1719-E98C-4168-80D0-40C7B9A3DD46}" type="pres">
      <dgm:prSet presAssocID="{7583AFC2-3732-41A9-92DD-6CDACBFA374F}" presName="text" presStyleLbl="fgAcc0" presStyleIdx="0" presStyleCnt="1">
        <dgm:presLayoutVars>
          <dgm:chPref val="3"/>
        </dgm:presLayoutVars>
      </dgm:prSet>
      <dgm:spPr/>
      <dgm:t>
        <a:bodyPr/>
        <a:lstStyle/>
        <a:p>
          <a:pPr rtl="1"/>
          <a:endParaRPr lang="ar-SA"/>
        </a:p>
      </dgm:t>
    </dgm:pt>
    <dgm:pt modelId="{DF098889-A6AD-4841-AAFE-C0E9100EA7BE}" type="pres">
      <dgm:prSet presAssocID="{7583AFC2-3732-41A9-92DD-6CDACBFA374F}" presName="hierChild2" presStyleCnt="0"/>
      <dgm:spPr/>
    </dgm:pt>
    <dgm:pt modelId="{5C7EC5F0-BEFF-42B6-BA6E-38070B1CDFE1}" type="pres">
      <dgm:prSet presAssocID="{7FF4CEAE-2F9F-46E0-AFAE-6D37F1C6E8F8}" presName="Name10" presStyleLbl="parChTrans1D2" presStyleIdx="0" presStyleCnt="3"/>
      <dgm:spPr/>
      <dgm:t>
        <a:bodyPr/>
        <a:lstStyle/>
        <a:p>
          <a:pPr rtl="1"/>
          <a:endParaRPr lang="ar-SA"/>
        </a:p>
      </dgm:t>
    </dgm:pt>
    <dgm:pt modelId="{9790D436-69EB-4EDE-B944-CD427DA0A8D2}" type="pres">
      <dgm:prSet presAssocID="{88AD127D-6449-4F0B-AA50-F049EEC1F745}" presName="hierRoot2" presStyleCnt="0"/>
      <dgm:spPr/>
    </dgm:pt>
    <dgm:pt modelId="{7287212D-BF72-4FFC-B3F2-FD4A5187EFEF}" type="pres">
      <dgm:prSet presAssocID="{88AD127D-6449-4F0B-AA50-F049EEC1F745}" presName="composite2" presStyleCnt="0"/>
      <dgm:spPr/>
    </dgm:pt>
    <dgm:pt modelId="{EE13ACBE-BA1B-4DA7-B967-086EBA54D4DF}" type="pres">
      <dgm:prSet presAssocID="{88AD127D-6449-4F0B-AA50-F049EEC1F745}" presName="background2" presStyleLbl="node2" presStyleIdx="0" presStyleCnt="3"/>
      <dgm:spPr/>
    </dgm:pt>
    <dgm:pt modelId="{0F69D225-8708-49BA-A0DB-4F5998D33636}" type="pres">
      <dgm:prSet presAssocID="{88AD127D-6449-4F0B-AA50-F049EEC1F745}" presName="text2" presStyleLbl="fgAcc2" presStyleIdx="0" presStyleCnt="3">
        <dgm:presLayoutVars>
          <dgm:chPref val="3"/>
        </dgm:presLayoutVars>
      </dgm:prSet>
      <dgm:spPr/>
      <dgm:t>
        <a:bodyPr/>
        <a:lstStyle/>
        <a:p>
          <a:pPr rtl="1"/>
          <a:endParaRPr lang="ar-SA"/>
        </a:p>
      </dgm:t>
    </dgm:pt>
    <dgm:pt modelId="{C82CCF44-5B08-47EE-AA09-024753E6D377}" type="pres">
      <dgm:prSet presAssocID="{88AD127D-6449-4F0B-AA50-F049EEC1F745}" presName="hierChild3" presStyleCnt="0"/>
      <dgm:spPr/>
    </dgm:pt>
    <dgm:pt modelId="{0CCF3DDB-0626-4BA4-B61E-599C1FA6D066}" type="pres">
      <dgm:prSet presAssocID="{F923E3E4-D13C-49B9-A08C-F63C040DBEB7}" presName="Name10" presStyleLbl="parChTrans1D2" presStyleIdx="1" presStyleCnt="3"/>
      <dgm:spPr/>
      <dgm:t>
        <a:bodyPr/>
        <a:lstStyle/>
        <a:p>
          <a:pPr rtl="1"/>
          <a:endParaRPr lang="ar-SA"/>
        </a:p>
      </dgm:t>
    </dgm:pt>
    <dgm:pt modelId="{24D88091-7DBA-4C49-9BA1-D7FC3D06A1A6}" type="pres">
      <dgm:prSet presAssocID="{3950999D-670A-4D02-AEE7-A5F24BF59B33}" presName="hierRoot2" presStyleCnt="0"/>
      <dgm:spPr/>
    </dgm:pt>
    <dgm:pt modelId="{7C89D720-B88A-46E8-9999-06523D9E1DD6}" type="pres">
      <dgm:prSet presAssocID="{3950999D-670A-4D02-AEE7-A5F24BF59B33}" presName="composite2" presStyleCnt="0"/>
      <dgm:spPr/>
    </dgm:pt>
    <dgm:pt modelId="{8B1A80B6-B87A-442D-A052-9CBA11B238B0}" type="pres">
      <dgm:prSet presAssocID="{3950999D-670A-4D02-AEE7-A5F24BF59B33}" presName="background2" presStyleLbl="node2" presStyleIdx="1" presStyleCnt="3"/>
      <dgm:spPr/>
    </dgm:pt>
    <dgm:pt modelId="{70F3314B-9E7D-4BDE-91BC-A49756CBCC32}" type="pres">
      <dgm:prSet presAssocID="{3950999D-670A-4D02-AEE7-A5F24BF59B33}" presName="text2" presStyleLbl="fgAcc2" presStyleIdx="1" presStyleCnt="3" custScaleX="109709">
        <dgm:presLayoutVars>
          <dgm:chPref val="3"/>
        </dgm:presLayoutVars>
      </dgm:prSet>
      <dgm:spPr/>
      <dgm:t>
        <a:bodyPr/>
        <a:lstStyle/>
        <a:p>
          <a:pPr rtl="1"/>
          <a:endParaRPr lang="ar-SA"/>
        </a:p>
      </dgm:t>
    </dgm:pt>
    <dgm:pt modelId="{E211622A-B9B5-43CE-9873-118F40D26ED6}" type="pres">
      <dgm:prSet presAssocID="{3950999D-670A-4D02-AEE7-A5F24BF59B33}" presName="hierChild3" presStyleCnt="0"/>
      <dgm:spPr/>
    </dgm:pt>
    <dgm:pt modelId="{A3DF8FB6-357C-4470-8656-F4A63F80771E}" type="pres">
      <dgm:prSet presAssocID="{9AFE4FF8-0F3A-4C16-BC5E-3E2A991B1A7C}" presName="Name10" presStyleLbl="parChTrans1D2" presStyleIdx="2" presStyleCnt="3"/>
      <dgm:spPr/>
      <dgm:t>
        <a:bodyPr/>
        <a:lstStyle/>
        <a:p>
          <a:pPr rtl="1"/>
          <a:endParaRPr lang="ar-SA"/>
        </a:p>
      </dgm:t>
    </dgm:pt>
    <dgm:pt modelId="{4C1000EA-1C83-4D7C-A2A5-0EB7BEF87CC3}" type="pres">
      <dgm:prSet presAssocID="{98D73AB3-BCA0-4C31-8036-8DA988EFEC79}" presName="hierRoot2" presStyleCnt="0"/>
      <dgm:spPr/>
    </dgm:pt>
    <dgm:pt modelId="{7BE3C91B-3C53-4B92-A1C6-E1AA6DC59538}" type="pres">
      <dgm:prSet presAssocID="{98D73AB3-BCA0-4C31-8036-8DA988EFEC79}" presName="composite2" presStyleCnt="0"/>
      <dgm:spPr/>
    </dgm:pt>
    <dgm:pt modelId="{979A87BB-FF89-49CB-B4AE-E0F5D7304677}" type="pres">
      <dgm:prSet presAssocID="{98D73AB3-BCA0-4C31-8036-8DA988EFEC79}" presName="background2" presStyleLbl="node2" presStyleIdx="2" presStyleCnt="3"/>
      <dgm:spPr/>
    </dgm:pt>
    <dgm:pt modelId="{A43A19AF-1CB0-45C7-A28B-C0C665061E0A}" type="pres">
      <dgm:prSet presAssocID="{98D73AB3-BCA0-4C31-8036-8DA988EFEC79}" presName="text2" presStyleLbl="fgAcc2" presStyleIdx="2" presStyleCnt="3">
        <dgm:presLayoutVars>
          <dgm:chPref val="3"/>
        </dgm:presLayoutVars>
      </dgm:prSet>
      <dgm:spPr/>
      <dgm:t>
        <a:bodyPr/>
        <a:lstStyle/>
        <a:p>
          <a:pPr rtl="1"/>
          <a:endParaRPr lang="ar-SA"/>
        </a:p>
      </dgm:t>
    </dgm:pt>
    <dgm:pt modelId="{D8EC75FA-F7D3-4D1E-AFFB-BA1986501E5A}" type="pres">
      <dgm:prSet presAssocID="{98D73AB3-BCA0-4C31-8036-8DA988EFEC79}" presName="hierChild3" presStyleCnt="0"/>
      <dgm:spPr/>
    </dgm:pt>
  </dgm:ptLst>
  <dgm:cxnLst>
    <dgm:cxn modelId="{52E442C5-E653-4779-863D-2FBD68C034E4}" type="presOf" srcId="{F923E3E4-D13C-49B9-A08C-F63C040DBEB7}" destId="{0CCF3DDB-0626-4BA4-B61E-599C1FA6D066}" srcOrd="0" destOrd="0" presId="urn:microsoft.com/office/officeart/2005/8/layout/hierarchy1"/>
    <dgm:cxn modelId="{D8755144-8F86-445F-852C-3B3780658AE0}" type="presOf" srcId="{7FF4CEAE-2F9F-46E0-AFAE-6D37F1C6E8F8}" destId="{5C7EC5F0-BEFF-42B6-BA6E-38070B1CDFE1}" srcOrd="0" destOrd="0" presId="urn:microsoft.com/office/officeart/2005/8/layout/hierarchy1"/>
    <dgm:cxn modelId="{4B451ED6-C325-4388-A214-2990DA1D5096}" type="presOf" srcId="{CBA313CE-989F-40C5-A2F2-24543033C73C}" destId="{BA80A2E9-0DF4-49B0-BA86-2BB265F7C067}" srcOrd="0" destOrd="0" presId="urn:microsoft.com/office/officeart/2005/8/layout/hierarchy1"/>
    <dgm:cxn modelId="{8F7F332F-6563-42D8-A027-291A69B1862E}" srcId="{7583AFC2-3732-41A9-92DD-6CDACBFA374F}" destId="{98D73AB3-BCA0-4C31-8036-8DA988EFEC79}" srcOrd="2" destOrd="0" parTransId="{9AFE4FF8-0F3A-4C16-BC5E-3E2A991B1A7C}" sibTransId="{D113273F-990E-477D-8402-792AB223AA3C}"/>
    <dgm:cxn modelId="{FFB156A2-E72F-4C4F-A806-4E7071505C96}" type="presOf" srcId="{3950999D-670A-4D02-AEE7-A5F24BF59B33}" destId="{70F3314B-9E7D-4BDE-91BC-A49756CBCC32}" srcOrd="0" destOrd="0" presId="urn:microsoft.com/office/officeart/2005/8/layout/hierarchy1"/>
    <dgm:cxn modelId="{48815CAC-4553-4914-8008-BC265E9EF479}" type="presOf" srcId="{88AD127D-6449-4F0B-AA50-F049EEC1F745}" destId="{0F69D225-8708-49BA-A0DB-4F5998D33636}" srcOrd="0" destOrd="0" presId="urn:microsoft.com/office/officeart/2005/8/layout/hierarchy1"/>
    <dgm:cxn modelId="{06026BD0-33A1-4AC8-BB85-4BE60C1E8697}" srcId="{CBA313CE-989F-40C5-A2F2-24543033C73C}" destId="{7583AFC2-3732-41A9-92DD-6CDACBFA374F}" srcOrd="0" destOrd="0" parTransId="{3D2B92EE-5D65-4FEC-9E9A-CB62772ABE39}" sibTransId="{575D93F0-E78B-485C-8A4E-EB7CB45A212D}"/>
    <dgm:cxn modelId="{DD8EB9EB-6305-435A-9022-CD30AF085F59}" type="presOf" srcId="{9AFE4FF8-0F3A-4C16-BC5E-3E2A991B1A7C}" destId="{A3DF8FB6-357C-4470-8656-F4A63F80771E}" srcOrd="0" destOrd="0" presId="urn:microsoft.com/office/officeart/2005/8/layout/hierarchy1"/>
    <dgm:cxn modelId="{8141EAC8-B869-40C0-B62B-91FDCF4DA841}" srcId="{7583AFC2-3732-41A9-92DD-6CDACBFA374F}" destId="{3950999D-670A-4D02-AEE7-A5F24BF59B33}" srcOrd="1" destOrd="0" parTransId="{F923E3E4-D13C-49B9-A08C-F63C040DBEB7}" sibTransId="{A0A441E6-B0B1-4E28-ACA2-3B802C9E46FB}"/>
    <dgm:cxn modelId="{79D10427-53D9-4830-80FB-911E56883260}" type="presOf" srcId="{7583AFC2-3732-41A9-92DD-6CDACBFA374F}" destId="{1F6A1719-E98C-4168-80D0-40C7B9A3DD46}" srcOrd="0" destOrd="0" presId="urn:microsoft.com/office/officeart/2005/8/layout/hierarchy1"/>
    <dgm:cxn modelId="{846AD6E8-320E-4571-AA35-45B6B13B6513}" srcId="{7583AFC2-3732-41A9-92DD-6CDACBFA374F}" destId="{88AD127D-6449-4F0B-AA50-F049EEC1F745}" srcOrd="0" destOrd="0" parTransId="{7FF4CEAE-2F9F-46E0-AFAE-6D37F1C6E8F8}" sibTransId="{3CCF8085-4503-42CC-A2B2-A9CE90B3C792}"/>
    <dgm:cxn modelId="{622038F5-125F-4E22-949B-34CDE0BC68FF}" type="presOf" srcId="{98D73AB3-BCA0-4C31-8036-8DA988EFEC79}" destId="{A43A19AF-1CB0-45C7-A28B-C0C665061E0A}" srcOrd="0" destOrd="0" presId="urn:microsoft.com/office/officeart/2005/8/layout/hierarchy1"/>
    <dgm:cxn modelId="{93770927-C462-43C0-B69D-2BAB4762F657}" type="presParOf" srcId="{BA80A2E9-0DF4-49B0-BA86-2BB265F7C067}" destId="{DA8F6FC3-F970-45FD-A1FA-8B4D85276E90}" srcOrd="0" destOrd="0" presId="urn:microsoft.com/office/officeart/2005/8/layout/hierarchy1"/>
    <dgm:cxn modelId="{EE6985BB-52A4-4A88-9B0D-A7753FCCF46F}" type="presParOf" srcId="{DA8F6FC3-F970-45FD-A1FA-8B4D85276E90}" destId="{181938A4-4797-48DD-825B-0BD21CB09A6F}" srcOrd="0" destOrd="0" presId="urn:microsoft.com/office/officeart/2005/8/layout/hierarchy1"/>
    <dgm:cxn modelId="{A1B178A0-27C5-4651-AF7E-D641935C1070}" type="presParOf" srcId="{181938A4-4797-48DD-825B-0BD21CB09A6F}" destId="{3C8BBE6D-E311-4656-B9CD-B2C77900770F}" srcOrd="0" destOrd="0" presId="urn:microsoft.com/office/officeart/2005/8/layout/hierarchy1"/>
    <dgm:cxn modelId="{1989116B-0B8A-4639-9355-6EF5CE8030DE}" type="presParOf" srcId="{181938A4-4797-48DD-825B-0BD21CB09A6F}" destId="{1F6A1719-E98C-4168-80D0-40C7B9A3DD46}" srcOrd="1" destOrd="0" presId="urn:microsoft.com/office/officeart/2005/8/layout/hierarchy1"/>
    <dgm:cxn modelId="{94546A54-EF3B-48A8-8D0D-0941CFF968CF}" type="presParOf" srcId="{DA8F6FC3-F970-45FD-A1FA-8B4D85276E90}" destId="{DF098889-A6AD-4841-AAFE-C0E9100EA7BE}" srcOrd="1" destOrd="0" presId="urn:microsoft.com/office/officeart/2005/8/layout/hierarchy1"/>
    <dgm:cxn modelId="{B4B5B039-84EE-49E9-ABEC-85830B40AAAC}" type="presParOf" srcId="{DF098889-A6AD-4841-AAFE-C0E9100EA7BE}" destId="{5C7EC5F0-BEFF-42B6-BA6E-38070B1CDFE1}" srcOrd="0" destOrd="0" presId="urn:microsoft.com/office/officeart/2005/8/layout/hierarchy1"/>
    <dgm:cxn modelId="{8CFFB2E1-E793-46F7-80C3-F3733DBB7746}" type="presParOf" srcId="{DF098889-A6AD-4841-AAFE-C0E9100EA7BE}" destId="{9790D436-69EB-4EDE-B944-CD427DA0A8D2}" srcOrd="1" destOrd="0" presId="urn:microsoft.com/office/officeart/2005/8/layout/hierarchy1"/>
    <dgm:cxn modelId="{F3A265C7-26C0-4A06-A043-FBED58724F29}" type="presParOf" srcId="{9790D436-69EB-4EDE-B944-CD427DA0A8D2}" destId="{7287212D-BF72-4FFC-B3F2-FD4A5187EFEF}" srcOrd="0" destOrd="0" presId="urn:microsoft.com/office/officeart/2005/8/layout/hierarchy1"/>
    <dgm:cxn modelId="{7EBB16EA-C431-4CC2-9633-3C7FBF91B1C6}" type="presParOf" srcId="{7287212D-BF72-4FFC-B3F2-FD4A5187EFEF}" destId="{EE13ACBE-BA1B-4DA7-B967-086EBA54D4DF}" srcOrd="0" destOrd="0" presId="urn:microsoft.com/office/officeart/2005/8/layout/hierarchy1"/>
    <dgm:cxn modelId="{6465B1F4-B123-44B2-8A5C-374EC6397197}" type="presParOf" srcId="{7287212D-BF72-4FFC-B3F2-FD4A5187EFEF}" destId="{0F69D225-8708-49BA-A0DB-4F5998D33636}" srcOrd="1" destOrd="0" presId="urn:microsoft.com/office/officeart/2005/8/layout/hierarchy1"/>
    <dgm:cxn modelId="{155A8229-6802-4E8E-A16C-3D24554FBB82}" type="presParOf" srcId="{9790D436-69EB-4EDE-B944-CD427DA0A8D2}" destId="{C82CCF44-5B08-47EE-AA09-024753E6D377}" srcOrd="1" destOrd="0" presId="urn:microsoft.com/office/officeart/2005/8/layout/hierarchy1"/>
    <dgm:cxn modelId="{EDD41467-26E3-40F0-A5DC-492641D7627A}" type="presParOf" srcId="{DF098889-A6AD-4841-AAFE-C0E9100EA7BE}" destId="{0CCF3DDB-0626-4BA4-B61E-599C1FA6D066}" srcOrd="2" destOrd="0" presId="urn:microsoft.com/office/officeart/2005/8/layout/hierarchy1"/>
    <dgm:cxn modelId="{BF994438-F8E7-4DB4-BD6B-8169037EE05A}" type="presParOf" srcId="{DF098889-A6AD-4841-AAFE-C0E9100EA7BE}" destId="{24D88091-7DBA-4C49-9BA1-D7FC3D06A1A6}" srcOrd="3" destOrd="0" presId="urn:microsoft.com/office/officeart/2005/8/layout/hierarchy1"/>
    <dgm:cxn modelId="{FFBFAB91-47B0-49C2-9E43-43455B767060}" type="presParOf" srcId="{24D88091-7DBA-4C49-9BA1-D7FC3D06A1A6}" destId="{7C89D720-B88A-46E8-9999-06523D9E1DD6}" srcOrd="0" destOrd="0" presId="urn:microsoft.com/office/officeart/2005/8/layout/hierarchy1"/>
    <dgm:cxn modelId="{071C7890-F67D-4AFF-8228-2994872CEB72}" type="presParOf" srcId="{7C89D720-B88A-46E8-9999-06523D9E1DD6}" destId="{8B1A80B6-B87A-442D-A052-9CBA11B238B0}" srcOrd="0" destOrd="0" presId="urn:microsoft.com/office/officeart/2005/8/layout/hierarchy1"/>
    <dgm:cxn modelId="{2A1AB9C9-6E1D-4892-9F11-395C1191D38A}" type="presParOf" srcId="{7C89D720-B88A-46E8-9999-06523D9E1DD6}" destId="{70F3314B-9E7D-4BDE-91BC-A49756CBCC32}" srcOrd="1" destOrd="0" presId="urn:microsoft.com/office/officeart/2005/8/layout/hierarchy1"/>
    <dgm:cxn modelId="{FE242729-B752-4BB1-AB6A-8DA2D9368745}" type="presParOf" srcId="{24D88091-7DBA-4C49-9BA1-D7FC3D06A1A6}" destId="{E211622A-B9B5-43CE-9873-118F40D26ED6}" srcOrd="1" destOrd="0" presId="urn:microsoft.com/office/officeart/2005/8/layout/hierarchy1"/>
    <dgm:cxn modelId="{29CA8577-F2A8-4698-92DD-E51577134DEE}" type="presParOf" srcId="{DF098889-A6AD-4841-AAFE-C0E9100EA7BE}" destId="{A3DF8FB6-357C-4470-8656-F4A63F80771E}" srcOrd="4" destOrd="0" presId="urn:microsoft.com/office/officeart/2005/8/layout/hierarchy1"/>
    <dgm:cxn modelId="{2BCE87FA-6FD4-4B3E-A67F-2A598669494B}" type="presParOf" srcId="{DF098889-A6AD-4841-AAFE-C0E9100EA7BE}" destId="{4C1000EA-1C83-4D7C-A2A5-0EB7BEF87CC3}" srcOrd="5" destOrd="0" presId="urn:microsoft.com/office/officeart/2005/8/layout/hierarchy1"/>
    <dgm:cxn modelId="{AEA512E5-74DC-42D3-8D1F-304A11ECE15C}" type="presParOf" srcId="{4C1000EA-1C83-4D7C-A2A5-0EB7BEF87CC3}" destId="{7BE3C91B-3C53-4B92-A1C6-E1AA6DC59538}" srcOrd="0" destOrd="0" presId="urn:microsoft.com/office/officeart/2005/8/layout/hierarchy1"/>
    <dgm:cxn modelId="{76772468-1CFC-493B-AF60-1F99711DEC5A}" type="presParOf" srcId="{7BE3C91B-3C53-4B92-A1C6-E1AA6DC59538}" destId="{979A87BB-FF89-49CB-B4AE-E0F5D7304677}" srcOrd="0" destOrd="0" presId="urn:microsoft.com/office/officeart/2005/8/layout/hierarchy1"/>
    <dgm:cxn modelId="{F3CBC543-2617-4D11-BCAC-E9200FB108F4}" type="presParOf" srcId="{7BE3C91B-3C53-4B92-A1C6-E1AA6DC59538}" destId="{A43A19AF-1CB0-45C7-A28B-C0C665061E0A}" srcOrd="1" destOrd="0" presId="urn:microsoft.com/office/officeart/2005/8/layout/hierarchy1"/>
    <dgm:cxn modelId="{DA587586-223F-45E3-BC9C-FCCCA9E9BD0F}" type="presParOf" srcId="{4C1000EA-1C83-4D7C-A2A5-0EB7BEF87CC3}" destId="{D8EC75FA-F7D3-4D1E-AFFB-BA1986501E5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558BA-B9B4-40E2-8483-269FC3123EAC}" type="doc">
      <dgm:prSet loTypeId="urn:microsoft.com/office/officeart/2005/8/layout/hierarchy2" loCatId="hierarchy" qsTypeId="urn:microsoft.com/office/officeart/2005/8/quickstyle/3d4" qsCatId="3D" csTypeId="urn:microsoft.com/office/officeart/2005/8/colors/colorful3" csCatId="colorful" phldr="1"/>
      <dgm:spPr/>
      <dgm:t>
        <a:bodyPr/>
        <a:lstStyle/>
        <a:p>
          <a:pPr rtl="1"/>
          <a:endParaRPr lang="ar-SA"/>
        </a:p>
      </dgm:t>
    </dgm:pt>
    <dgm:pt modelId="{94A1FB6B-D7F2-4BBF-BB40-EAD5B27186E2}">
      <dgm:prSet phldrT="[نص]" custT="1"/>
      <dgm:spPr/>
      <dgm:t>
        <a:bodyPr/>
        <a:lstStyle/>
        <a:p>
          <a:pPr rtl="1"/>
          <a:r>
            <a:rPr lang="ar-SA" sz="36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الرابع :</a:t>
          </a:r>
        </a:p>
        <a:p>
          <a:pPr rtl="1"/>
          <a:r>
            <a:rPr lang="ar-SA" sz="3600" b="1"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هذا النداء </a:t>
          </a:r>
          <a:r>
            <a:rPr lang="ar-SA" sz="3600" b="1" u="sng" dirty="0" smtClean="0">
              <a:solidFill>
                <a:srgbClr val="C00000"/>
              </a:solidFill>
              <a:effectLst/>
              <a:latin typeface="Arabic Typesetting" panose="03020402040406030203" pitchFamily="66" charset="-78"/>
              <a:cs typeface="Arabic Typesetting" panose="03020402040406030203" pitchFamily="66" charset="-78"/>
            </a:rPr>
            <a:t>خصّ لآداب عامة </a:t>
          </a:r>
          <a:r>
            <a:rPr lang="ar-SA" sz="3600" b="1"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يجب على كل المسلمين أن يتحلوا بها , وهي :</a:t>
          </a:r>
          <a:endParaRPr lang="ar-SA" sz="3600" b="1" dirty="0">
            <a:solidFill>
              <a:schemeClr val="tx1">
                <a:lumMod val="95000"/>
                <a:lumOff val="5000"/>
              </a:schemeClr>
            </a:solidFill>
            <a:effectLst/>
            <a:latin typeface="Arabic Typesetting" panose="03020402040406030203" pitchFamily="66" charset="-78"/>
            <a:cs typeface="Arabic Typesetting" panose="03020402040406030203" pitchFamily="66" charset="-78"/>
          </a:endParaRPr>
        </a:p>
      </dgm:t>
    </dgm:pt>
    <dgm:pt modelId="{177811B4-4600-44CD-A454-F2BF927AB188}" type="parTrans" cxnId="{2FF04F08-6815-4807-B6CF-D8558444A2C4}">
      <dgm:prSet/>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8BB0F207-FC63-4A36-849E-0C4AFA1F8724}" type="sibTrans" cxnId="{2FF04F08-6815-4807-B6CF-D8558444A2C4}">
      <dgm:prSet/>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EB3327B-B28C-432E-8FAA-2E30C02E67D3}">
      <dgm:prSet phldrT="[نص]" custT="1"/>
      <dgm:spPr/>
      <dgm:t>
        <a:bodyPr/>
        <a:lstStyle/>
        <a:p>
          <a:pPr rtl="1"/>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السخرية :</a:t>
          </a:r>
        </a:p>
        <a:p>
          <a:pPr rtl="1"/>
          <a:r>
            <a:rPr lang="ar-SA" sz="3600" b="1"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والسخرية من أشد الأدواء التي تفتك بالمجتمع .</a:t>
          </a:r>
          <a:endParaRPr lang="ar-SA" sz="3600" b="1"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8D8E4D8-750E-4012-AF00-99DB1A236E5A}" type="parTrans" cxnId="{654B6DCC-FCC6-424E-8830-34B981A53F21}">
      <dgm:prSet custT="1"/>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D8033B6-76D4-41DD-92A9-C3106D15132D}" type="sibTrans" cxnId="{654B6DCC-FCC6-424E-8830-34B981A53F21}">
      <dgm:prSet/>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FDB5664-3AB1-4122-9D31-AE13395475BD}">
      <dgm:prSet phldrT="[نص]" custT="1"/>
      <dgm:spPr/>
      <dgm:t>
        <a:bodyPr/>
        <a:lstStyle/>
        <a:p>
          <a:pPr rtl="1"/>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اللمز :</a:t>
          </a:r>
        </a:p>
        <a:p>
          <a:pPr rtl="1"/>
          <a:r>
            <a:rPr lang="ar-SA" sz="3600" b="1"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واللمز : الطعن </a:t>
          </a:r>
          <a:endParaRPr lang="ar-SA" sz="3600" b="1"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F65BD2D-616A-48CC-B25C-3E27D44FBF5A}" type="parTrans" cxnId="{7CC630F5-41B0-4842-89C5-6E2DD8A09578}">
      <dgm:prSet custT="1"/>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4AEF8139-1F9D-4DD1-AC3C-E71C5F71AC73}" type="sibTrans" cxnId="{7CC630F5-41B0-4842-89C5-6E2DD8A09578}">
      <dgm:prSet/>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6B7D0D39-B506-495D-83A9-DC66784F6180}">
      <dgm:prSet custT="1"/>
      <dgm:spPr/>
      <dgm:t>
        <a:bodyPr/>
        <a:lstStyle/>
        <a:p>
          <a:pPr rtl="1"/>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التنابز بالألقاب :</a:t>
          </a:r>
        </a:p>
        <a:p>
          <a:pPr rtl="1"/>
          <a:r>
            <a:rPr lang="ar-SA" sz="3600" b="1"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(الألقاب التي تطلق على بعض الناس لإيذائِهم , والتشهير بهم  ).</a:t>
          </a:r>
          <a:endParaRPr lang="ar-SA" sz="3600" b="1"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A8CDD9EA-4A48-4AC6-9B94-1F489E763628}" type="parTrans" cxnId="{6CA292BA-EBB6-4590-86E1-CB0ED4E2E641}">
      <dgm:prSet custT="1"/>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DF260F9-7ACF-41FC-B292-66C9B9BC8748}" type="sibTrans" cxnId="{6CA292BA-EBB6-4590-86E1-CB0ED4E2E641}">
      <dgm:prSet/>
      <dgm:spPr/>
      <dgm:t>
        <a:bodyPr/>
        <a:lstStyle/>
        <a:p>
          <a:pPr rtl="1"/>
          <a:endParaRPr lang="ar-SA" sz="3600" b="1">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43D0F459-F355-4AFE-97ED-E1C082C70637}" type="pres">
      <dgm:prSet presAssocID="{ADF558BA-B9B4-40E2-8483-269FC3123EAC}" presName="diagram" presStyleCnt="0">
        <dgm:presLayoutVars>
          <dgm:chPref val="1"/>
          <dgm:dir val="rev"/>
          <dgm:animOne val="branch"/>
          <dgm:animLvl val="lvl"/>
          <dgm:resizeHandles val="exact"/>
        </dgm:presLayoutVars>
      </dgm:prSet>
      <dgm:spPr/>
      <dgm:t>
        <a:bodyPr/>
        <a:lstStyle/>
        <a:p>
          <a:pPr rtl="1"/>
          <a:endParaRPr lang="ar-SA"/>
        </a:p>
      </dgm:t>
    </dgm:pt>
    <dgm:pt modelId="{9BE2200F-1C99-42D5-96A3-3F7D1166EC83}" type="pres">
      <dgm:prSet presAssocID="{94A1FB6B-D7F2-4BBF-BB40-EAD5B27186E2}" presName="root1" presStyleCnt="0"/>
      <dgm:spPr/>
    </dgm:pt>
    <dgm:pt modelId="{AD4DF913-2781-4890-950A-8646319C1212}" type="pres">
      <dgm:prSet presAssocID="{94A1FB6B-D7F2-4BBF-BB40-EAD5B27186E2}" presName="LevelOneTextNode" presStyleLbl="node0" presStyleIdx="0" presStyleCnt="1" custScaleY="162888" custLinFactNeighborX="-596" custLinFactNeighborY="0">
        <dgm:presLayoutVars>
          <dgm:chPref val="3"/>
        </dgm:presLayoutVars>
      </dgm:prSet>
      <dgm:spPr/>
      <dgm:t>
        <a:bodyPr/>
        <a:lstStyle/>
        <a:p>
          <a:pPr rtl="1"/>
          <a:endParaRPr lang="ar-SA"/>
        </a:p>
      </dgm:t>
    </dgm:pt>
    <dgm:pt modelId="{B37969D6-A08E-4A1D-B94A-DB26044BB2DD}" type="pres">
      <dgm:prSet presAssocID="{94A1FB6B-D7F2-4BBF-BB40-EAD5B27186E2}" presName="level2hierChild" presStyleCnt="0"/>
      <dgm:spPr/>
    </dgm:pt>
    <dgm:pt modelId="{3DFFC401-914A-49C8-924F-5B097703D19D}" type="pres">
      <dgm:prSet presAssocID="{08D8E4D8-750E-4012-AF00-99DB1A236E5A}" presName="conn2-1" presStyleLbl="parChTrans1D2" presStyleIdx="0" presStyleCnt="3"/>
      <dgm:spPr/>
      <dgm:t>
        <a:bodyPr/>
        <a:lstStyle/>
        <a:p>
          <a:pPr rtl="1"/>
          <a:endParaRPr lang="ar-SA"/>
        </a:p>
      </dgm:t>
    </dgm:pt>
    <dgm:pt modelId="{93CD126D-E51B-44F2-A2DD-5233714B4E02}" type="pres">
      <dgm:prSet presAssocID="{08D8E4D8-750E-4012-AF00-99DB1A236E5A}" presName="connTx" presStyleLbl="parChTrans1D2" presStyleIdx="0" presStyleCnt="3"/>
      <dgm:spPr/>
      <dgm:t>
        <a:bodyPr/>
        <a:lstStyle/>
        <a:p>
          <a:pPr rtl="1"/>
          <a:endParaRPr lang="ar-SA"/>
        </a:p>
      </dgm:t>
    </dgm:pt>
    <dgm:pt modelId="{40C094BA-4D95-4D5B-9960-1781E856A521}" type="pres">
      <dgm:prSet presAssocID="{9EB3327B-B28C-432E-8FAA-2E30C02E67D3}" presName="root2" presStyleCnt="0"/>
      <dgm:spPr/>
    </dgm:pt>
    <dgm:pt modelId="{B4F7A291-DACC-48D2-9440-B8A9768905AC}" type="pres">
      <dgm:prSet presAssocID="{9EB3327B-B28C-432E-8FAA-2E30C02E67D3}" presName="LevelTwoTextNode" presStyleLbl="node2" presStyleIdx="0" presStyleCnt="3">
        <dgm:presLayoutVars>
          <dgm:chPref val="3"/>
        </dgm:presLayoutVars>
      </dgm:prSet>
      <dgm:spPr/>
      <dgm:t>
        <a:bodyPr/>
        <a:lstStyle/>
        <a:p>
          <a:pPr rtl="1"/>
          <a:endParaRPr lang="ar-SA"/>
        </a:p>
      </dgm:t>
    </dgm:pt>
    <dgm:pt modelId="{40A2504B-41DD-466C-B2CA-A26F01A94DB8}" type="pres">
      <dgm:prSet presAssocID="{9EB3327B-B28C-432E-8FAA-2E30C02E67D3}" presName="level3hierChild" presStyleCnt="0"/>
      <dgm:spPr/>
    </dgm:pt>
    <dgm:pt modelId="{0F7F1C79-32EA-4236-A83C-F65A135EE97B}" type="pres">
      <dgm:prSet presAssocID="{DF65BD2D-616A-48CC-B25C-3E27D44FBF5A}" presName="conn2-1" presStyleLbl="parChTrans1D2" presStyleIdx="1" presStyleCnt="3"/>
      <dgm:spPr/>
      <dgm:t>
        <a:bodyPr/>
        <a:lstStyle/>
        <a:p>
          <a:pPr rtl="1"/>
          <a:endParaRPr lang="ar-SA"/>
        </a:p>
      </dgm:t>
    </dgm:pt>
    <dgm:pt modelId="{99D37CE8-F441-435D-AC04-B5EEBAF10D0F}" type="pres">
      <dgm:prSet presAssocID="{DF65BD2D-616A-48CC-B25C-3E27D44FBF5A}" presName="connTx" presStyleLbl="parChTrans1D2" presStyleIdx="1" presStyleCnt="3"/>
      <dgm:spPr/>
      <dgm:t>
        <a:bodyPr/>
        <a:lstStyle/>
        <a:p>
          <a:pPr rtl="1"/>
          <a:endParaRPr lang="ar-SA"/>
        </a:p>
      </dgm:t>
    </dgm:pt>
    <dgm:pt modelId="{C1F71ED6-D975-4766-99B8-3763211881E0}" type="pres">
      <dgm:prSet presAssocID="{FFDB5664-3AB1-4122-9D31-AE13395475BD}" presName="root2" presStyleCnt="0"/>
      <dgm:spPr/>
    </dgm:pt>
    <dgm:pt modelId="{654B1C28-3B04-400E-A786-A1056DE791F8}" type="pres">
      <dgm:prSet presAssocID="{FFDB5664-3AB1-4122-9D31-AE13395475BD}" presName="LevelTwoTextNode" presStyleLbl="node2" presStyleIdx="1" presStyleCnt="3">
        <dgm:presLayoutVars>
          <dgm:chPref val="3"/>
        </dgm:presLayoutVars>
      </dgm:prSet>
      <dgm:spPr/>
      <dgm:t>
        <a:bodyPr/>
        <a:lstStyle/>
        <a:p>
          <a:pPr rtl="1"/>
          <a:endParaRPr lang="ar-SA"/>
        </a:p>
      </dgm:t>
    </dgm:pt>
    <dgm:pt modelId="{24BA2C8E-6475-41F0-AC42-AD4868625C1F}" type="pres">
      <dgm:prSet presAssocID="{FFDB5664-3AB1-4122-9D31-AE13395475BD}" presName="level3hierChild" presStyleCnt="0"/>
      <dgm:spPr/>
    </dgm:pt>
    <dgm:pt modelId="{3EBB498A-1D59-4542-86EC-5220AACF7B5B}" type="pres">
      <dgm:prSet presAssocID="{A8CDD9EA-4A48-4AC6-9B94-1F489E763628}" presName="conn2-1" presStyleLbl="parChTrans1D2" presStyleIdx="2" presStyleCnt="3"/>
      <dgm:spPr/>
      <dgm:t>
        <a:bodyPr/>
        <a:lstStyle/>
        <a:p>
          <a:pPr rtl="1"/>
          <a:endParaRPr lang="ar-SA"/>
        </a:p>
      </dgm:t>
    </dgm:pt>
    <dgm:pt modelId="{64D54605-72A7-46D7-9F4E-BFA48FC429BE}" type="pres">
      <dgm:prSet presAssocID="{A8CDD9EA-4A48-4AC6-9B94-1F489E763628}" presName="connTx" presStyleLbl="parChTrans1D2" presStyleIdx="2" presStyleCnt="3"/>
      <dgm:spPr/>
      <dgm:t>
        <a:bodyPr/>
        <a:lstStyle/>
        <a:p>
          <a:pPr rtl="1"/>
          <a:endParaRPr lang="ar-SA"/>
        </a:p>
      </dgm:t>
    </dgm:pt>
    <dgm:pt modelId="{1C7419DE-C684-4AED-BA90-A5D7D82B1215}" type="pres">
      <dgm:prSet presAssocID="{6B7D0D39-B506-495D-83A9-DC66784F6180}" presName="root2" presStyleCnt="0"/>
      <dgm:spPr/>
    </dgm:pt>
    <dgm:pt modelId="{A0458A98-43A5-41AB-95C3-562FB18C6740}" type="pres">
      <dgm:prSet presAssocID="{6B7D0D39-B506-495D-83A9-DC66784F6180}" presName="LevelTwoTextNode" presStyleLbl="node2" presStyleIdx="2" presStyleCnt="3">
        <dgm:presLayoutVars>
          <dgm:chPref val="3"/>
        </dgm:presLayoutVars>
      </dgm:prSet>
      <dgm:spPr/>
      <dgm:t>
        <a:bodyPr/>
        <a:lstStyle/>
        <a:p>
          <a:pPr rtl="1"/>
          <a:endParaRPr lang="ar-SA"/>
        </a:p>
      </dgm:t>
    </dgm:pt>
    <dgm:pt modelId="{8F80D358-D0D0-46DD-B770-6B6E40FBE4DD}" type="pres">
      <dgm:prSet presAssocID="{6B7D0D39-B506-495D-83A9-DC66784F6180}" presName="level3hierChild" presStyleCnt="0"/>
      <dgm:spPr/>
    </dgm:pt>
  </dgm:ptLst>
  <dgm:cxnLst>
    <dgm:cxn modelId="{7CC630F5-41B0-4842-89C5-6E2DD8A09578}" srcId="{94A1FB6B-D7F2-4BBF-BB40-EAD5B27186E2}" destId="{FFDB5664-3AB1-4122-9D31-AE13395475BD}" srcOrd="1" destOrd="0" parTransId="{DF65BD2D-616A-48CC-B25C-3E27D44FBF5A}" sibTransId="{4AEF8139-1F9D-4DD1-AC3C-E71C5F71AC73}"/>
    <dgm:cxn modelId="{77E2A5A9-8432-4A7C-91BD-BD69D69F35E4}" type="presOf" srcId="{A8CDD9EA-4A48-4AC6-9B94-1F489E763628}" destId="{64D54605-72A7-46D7-9F4E-BFA48FC429BE}" srcOrd="1" destOrd="0" presId="urn:microsoft.com/office/officeart/2005/8/layout/hierarchy2"/>
    <dgm:cxn modelId="{1EDB942F-C939-44E7-8648-6F85E32A3D6D}" type="presOf" srcId="{A8CDD9EA-4A48-4AC6-9B94-1F489E763628}" destId="{3EBB498A-1D59-4542-86EC-5220AACF7B5B}" srcOrd="0" destOrd="0" presId="urn:microsoft.com/office/officeart/2005/8/layout/hierarchy2"/>
    <dgm:cxn modelId="{ED815600-1E0E-4AA4-905D-F8DDD1289686}" type="presOf" srcId="{ADF558BA-B9B4-40E2-8483-269FC3123EAC}" destId="{43D0F459-F355-4AFE-97ED-E1C082C70637}" srcOrd="0" destOrd="0" presId="urn:microsoft.com/office/officeart/2005/8/layout/hierarchy2"/>
    <dgm:cxn modelId="{F3037096-5363-4489-A22A-0A6E815C717F}" type="presOf" srcId="{08D8E4D8-750E-4012-AF00-99DB1A236E5A}" destId="{93CD126D-E51B-44F2-A2DD-5233714B4E02}" srcOrd="1" destOrd="0" presId="urn:microsoft.com/office/officeart/2005/8/layout/hierarchy2"/>
    <dgm:cxn modelId="{FC3B615D-692D-40ED-A690-262FA93CE4F6}" type="presOf" srcId="{6B7D0D39-B506-495D-83A9-DC66784F6180}" destId="{A0458A98-43A5-41AB-95C3-562FB18C6740}" srcOrd="0" destOrd="0" presId="urn:microsoft.com/office/officeart/2005/8/layout/hierarchy2"/>
    <dgm:cxn modelId="{2FF04F08-6815-4807-B6CF-D8558444A2C4}" srcId="{ADF558BA-B9B4-40E2-8483-269FC3123EAC}" destId="{94A1FB6B-D7F2-4BBF-BB40-EAD5B27186E2}" srcOrd="0" destOrd="0" parTransId="{177811B4-4600-44CD-A454-F2BF927AB188}" sibTransId="{8BB0F207-FC63-4A36-849E-0C4AFA1F8724}"/>
    <dgm:cxn modelId="{278DA5CC-4BF5-4C5D-8F8E-D2ABA6226711}" type="presOf" srcId="{94A1FB6B-D7F2-4BBF-BB40-EAD5B27186E2}" destId="{AD4DF913-2781-4890-950A-8646319C1212}" srcOrd="0" destOrd="0" presId="urn:microsoft.com/office/officeart/2005/8/layout/hierarchy2"/>
    <dgm:cxn modelId="{E06D51B4-D62E-4FC9-A0D5-F168750B0D5C}" type="presOf" srcId="{08D8E4D8-750E-4012-AF00-99DB1A236E5A}" destId="{3DFFC401-914A-49C8-924F-5B097703D19D}" srcOrd="0" destOrd="0" presId="urn:microsoft.com/office/officeart/2005/8/layout/hierarchy2"/>
    <dgm:cxn modelId="{6CA292BA-EBB6-4590-86E1-CB0ED4E2E641}" srcId="{94A1FB6B-D7F2-4BBF-BB40-EAD5B27186E2}" destId="{6B7D0D39-B506-495D-83A9-DC66784F6180}" srcOrd="2" destOrd="0" parTransId="{A8CDD9EA-4A48-4AC6-9B94-1F489E763628}" sibTransId="{EDF260F9-7ACF-41FC-B292-66C9B9BC8748}"/>
    <dgm:cxn modelId="{5E325F6F-4DF3-4837-AB62-5D2EFC86E8B7}" type="presOf" srcId="{DF65BD2D-616A-48CC-B25C-3E27D44FBF5A}" destId="{0F7F1C79-32EA-4236-A83C-F65A135EE97B}" srcOrd="0" destOrd="0" presId="urn:microsoft.com/office/officeart/2005/8/layout/hierarchy2"/>
    <dgm:cxn modelId="{C068CABF-5811-4969-9D71-74A2EC0A0BD8}" type="presOf" srcId="{9EB3327B-B28C-432E-8FAA-2E30C02E67D3}" destId="{B4F7A291-DACC-48D2-9440-B8A9768905AC}" srcOrd="0" destOrd="0" presId="urn:microsoft.com/office/officeart/2005/8/layout/hierarchy2"/>
    <dgm:cxn modelId="{A01B18DE-C3C5-4A27-98FD-98AA3591006A}" type="presOf" srcId="{DF65BD2D-616A-48CC-B25C-3E27D44FBF5A}" destId="{99D37CE8-F441-435D-AC04-B5EEBAF10D0F}" srcOrd="1" destOrd="0" presId="urn:microsoft.com/office/officeart/2005/8/layout/hierarchy2"/>
    <dgm:cxn modelId="{FDC0CB7F-E05A-4641-972C-EB8F66352C18}" type="presOf" srcId="{FFDB5664-3AB1-4122-9D31-AE13395475BD}" destId="{654B1C28-3B04-400E-A786-A1056DE791F8}" srcOrd="0" destOrd="0" presId="urn:microsoft.com/office/officeart/2005/8/layout/hierarchy2"/>
    <dgm:cxn modelId="{654B6DCC-FCC6-424E-8830-34B981A53F21}" srcId="{94A1FB6B-D7F2-4BBF-BB40-EAD5B27186E2}" destId="{9EB3327B-B28C-432E-8FAA-2E30C02E67D3}" srcOrd="0" destOrd="0" parTransId="{08D8E4D8-750E-4012-AF00-99DB1A236E5A}" sibTransId="{0D8033B6-76D4-41DD-92A9-C3106D15132D}"/>
    <dgm:cxn modelId="{BF2675F8-AC8A-4E04-9FB4-3527FF540679}" type="presParOf" srcId="{43D0F459-F355-4AFE-97ED-E1C082C70637}" destId="{9BE2200F-1C99-42D5-96A3-3F7D1166EC83}" srcOrd="0" destOrd="0" presId="urn:microsoft.com/office/officeart/2005/8/layout/hierarchy2"/>
    <dgm:cxn modelId="{F9AB514C-3F90-437A-A91D-6F96F0C4847D}" type="presParOf" srcId="{9BE2200F-1C99-42D5-96A3-3F7D1166EC83}" destId="{AD4DF913-2781-4890-950A-8646319C1212}" srcOrd="0" destOrd="0" presId="urn:microsoft.com/office/officeart/2005/8/layout/hierarchy2"/>
    <dgm:cxn modelId="{1E304467-CBDC-4FAF-A8AB-E0878C2C5B07}" type="presParOf" srcId="{9BE2200F-1C99-42D5-96A3-3F7D1166EC83}" destId="{B37969D6-A08E-4A1D-B94A-DB26044BB2DD}" srcOrd="1" destOrd="0" presId="urn:microsoft.com/office/officeart/2005/8/layout/hierarchy2"/>
    <dgm:cxn modelId="{93A2CBFE-8CBE-4F6A-A14B-7D28098BCEB1}" type="presParOf" srcId="{B37969D6-A08E-4A1D-B94A-DB26044BB2DD}" destId="{3DFFC401-914A-49C8-924F-5B097703D19D}" srcOrd="0" destOrd="0" presId="urn:microsoft.com/office/officeart/2005/8/layout/hierarchy2"/>
    <dgm:cxn modelId="{6327BF4E-DCC1-42A5-A406-AC3DE80EEFBE}" type="presParOf" srcId="{3DFFC401-914A-49C8-924F-5B097703D19D}" destId="{93CD126D-E51B-44F2-A2DD-5233714B4E02}" srcOrd="0" destOrd="0" presId="urn:microsoft.com/office/officeart/2005/8/layout/hierarchy2"/>
    <dgm:cxn modelId="{4B8CC75B-4E01-405D-9FBD-27928C5187A7}" type="presParOf" srcId="{B37969D6-A08E-4A1D-B94A-DB26044BB2DD}" destId="{40C094BA-4D95-4D5B-9960-1781E856A521}" srcOrd="1" destOrd="0" presId="urn:microsoft.com/office/officeart/2005/8/layout/hierarchy2"/>
    <dgm:cxn modelId="{D71B0C00-C4CB-4AC2-BD24-69EB902BA61E}" type="presParOf" srcId="{40C094BA-4D95-4D5B-9960-1781E856A521}" destId="{B4F7A291-DACC-48D2-9440-B8A9768905AC}" srcOrd="0" destOrd="0" presId="urn:microsoft.com/office/officeart/2005/8/layout/hierarchy2"/>
    <dgm:cxn modelId="{CEB435DB-D18B-4C61-86FF-1B8E3E7F12B4}" type="presParOf" srcId="{40C094BA-4D95-4D5B-9960-1781E856A521}" destId="{40A2504B-41DD-466C-B2CA-A26F01A94DB8}" srcOrd="1" destOrd="0" presId="urn:microsoft.com/office/officeart/2005/8/layout/hierarchy2"/>
    <dgm:cxn modelId="{3F5271A2-80B3-4CDC-B969-1CCC17BAC5B3}" type="presParOf" srcId="{B37969D6-A08E-4A1D-B94A-DB26044BB2DD}" destId="{0F7F1C79-32EA-4236-A83C-F65A135EE97B}" srcOrd="2" destOrd="0" presId="urn:microsoft.com/office/officeart/2005/8/layout/hierarchy2"/>
    <dgm:cxn modelId="{A0B7ACA4-BBE9-42AD-87D4-C6511346AA56}" type="presParOf" srcId="{0F7F1C79-32EA-4236-A83C-F65A135EE97B}" destId="{99D37CE8-F441-435D-AC04-B5EEBAF10D0F}" srcOrd="0" destOrd="0" presId="urn:microsoft.com/office/officeart/2005/8/layout/hierarchy2"/>
    <dgm:cxn modelId="{3F6ECBC7-7F90-4F0A-86D2-3345D1DF9EA5}" type="presParOf" srcId="{B37969D6-A08E-4A1D-B94A-DB26044BB2DD}" destId="{C1F71ED6-D975-4766-99B8-3763211881E0}" srcOrd="3" destOrd="0" presId="urn:microsoft.com/office/officeart/2005/8/layout/hierarchy2"/>
    <dgm:cxn modelId="{423BE492-56BA-47C4-A621-C88164358612}" type="presParOf" srcId="{C1F71ED6-D975-4766-99B8-3763211881E0}" destId="{654B1C28-3B04-400E-A786-A1056DE791F8}" srcOrd="0" destOrd="0" presId="urn:microsoft.com/office/officeart/2005/8/layout/hierarchy2"/>
    <dgm:cxn modelId="{E3BB3143-9F8C-4BB6-AE27-02211CB60EAB}" type="presParOf" srcId="{C1F71ED6-D975-4766-99B8-3763211881E0}" destId="{24BA2C8E-6475-41F0-AC42-AD4868625C1F}" srcOrd="1" destOrd="0" presId="urn:microsoft.com/office/officeart/2005/8/layout/hierarchy2"/>
    <dgm:cxn modelId="{2AA9F5CD-75FD-4843-B557-706A42B0A3B8}" type="presParOf" srcId="{B37969D6-A08E-4A1D-B94A-DB26044BB2DD}" destId="{3EBB498A-1D59-4542-86EC-5220AACF7B5B}" srcOrd="4" destOrd="0" presId="urn:microsoft.com/office/officeart/2005/8/layout/hierarchy2"/>
    <dgm:cxn modelId="{4E461017-05B8-4011-AE92-AC878F71B496}" type="presParOf" srcId="{3EBB498A-1D59-4542-86EC-5220AACF7B5B}" destId="{64D54605-72A7-46D7-9F4E-BFA48FC429BE}" srcOrd="0" destOrd="0" presId="urn:microsoft.com/office/officeart/2005/8/layout/hierarchy2"/>
    <dgm:cxn modelId="{6125AEE9-18CC-4DF1-AF31-A932F70E87FB}" type="presParOf" srcId="{B37969D6-A08E-4A1D-B94A-DB26044BB2DD}" destId="{1C7419DE-C684-4AED-BA90-A5D7D82B1215}" srcOrd="5" destOrd="0" presId="urn:microsoft.com/office/officeart/2005/8/layout/hierarchy2"/>
    <dgm:cxn modelId="{59675B4F-73CE-438F-B688-09AC6B556F04}" type="presParOf" srcId="{1C7419DE-C684-4AED-BA90-A5D7D82B1215}" destId="{A0458A98-43A5-41AB-95C3-562FB18C6740}" srcOrd="0" destOrd="0" presId="urn:microsoft.com/office/officeart/2005/8/layout/hierarchy2"/>
    <dgm:cxn modelId="{324B5A3B-25B1-40C2-8A5C-26DE09E573C6}" type="presParOf" srcId="{1C7419DE-C684-4AED-BA90-A5D7D82B1215}" destId="{8F80D358-D0D0-46DD-B770-6B6E40FBE4DD}"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B0EC60-F973-40D9-8014-99BFA7EF1C80}" type="doc">
      <dgm:prSet loTypeId="urn:microsoft.com/office/officeart/2005/8/layout/hierarchy3" loCatId="hierarchy" qsTypeId="urn:microsoft.com/office/officeart/2005/8/quickstyle/3d4" qsCatId="3D" csTypeId="urn:microsoft.com/office/officeart/2005/8/colors/colorful1#1" csCatId="colorful" phldr="1"/>
      <dgm:spPr/>
      <dgm:t>
        <a:bodyPr/>
        <a:lstStyle/>
        <a:p>
          <a:pPr rtl="1"/>
          <a:endParaRPr lang="ar-SA"/>
        </a:p>
      </dgm:t>
    </dgm:pt>
    <dgm:pt modelId="{510CD108-4DC9-4C7F-B724-5005F49BFBF7}">
      <dgm:prSet phldrT="[نص]" custT="1"/>
      <dgm:spPr/>
      <dgm:t>
        <a:bodyPr/>
        <a:lstStyle/>
        <a:p>
          <a:pPr rtl="1">
            <a:lnSpc>
              <a:spcPct val="100000"/>
            </a:lnSpc>
            <a:spcAft>
              <a:spcPts val="600"/>
            </a:spcAft>
          </a:pPr>
          <a:r>
            <a:rPr lang="ar-SA" sz="44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الخامس :</a:t>
          </a:r>
        </a:p>
        <a:p>
          <a:pPr rtl="1">
            <a:lnSpc>
              <a:spcPct val="100000"/>
            </a:lnSpc>
            <a:spcAft>
              <a:spcPts val="600"/>
            </a:spcAft>
          </a:pPr>
          <a:r>
            <a:rPr lang="ar-SA" sz="4000" b="1"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وفيه المادة الخامسة , وتتضمن </a:t>
          </a:r>
          <a:r>
            <a:rPr lang="ar-SA" sz="4000" b="1" u="sng" dirty="0" smtClean="0">
              <a:solidFill>
                <a:srgbClr val="C00000"/>
              </a:solidFill>
              <a:effectLst/>
              <a:latin typeface="Arabic Typesetting" panose="03020402040406030203" pitchFamily="66" charset="-78"/>
              <a:cs typeface="Arabic Typesetting" panose="03020402040406030203" pitchFamily="66" charset="-78"/>
            </a:rPr>
            <a:t>ثلاثة بنود </a:t>
          </a:r>
          <a:r>
            <a:rPr lang="ar-SA" sz="4000" b="1"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 هي :</a:t>
          </a:r>
          <a:endParaRPr lang="ar-SA" sz="4000" b="1" dirty="0">
            <a:solidFill>
              <a:schemeClr val="tx1">
                <a:lumMod val="95000"/>
                <a:lumOff val="5000"/>
              </a:schemeClr>
            </a:solidFill>
            <a:effectLst/>
            <a:latin typeface="Arabic Typesetting" panose="03020402040406030203" pitchFamily="66" charset="-78"/>
            <a:cs typeface="Arabic Typesetting" panose="03020402040406030203" pitchFamily="66" charset="-78"/>
          </a:endParaRPr>
        </a:p>
      </dgm:t>
    </dgm:pt>
    <dgm:pt modelId="{4094AE69-18D8-404D-A9E7-F63F5143F380}" type="parTrans" cxnId="{7AC1A12C-29EE-45C7-B988-BB503B53FF09}">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5478AE3B-1070-4021-BC7E-A9C58C48CDBC}" type="sibTrans" cxnId="{7AC1A12C-29EE-45C7-B988-BB503B53FF09}">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BA05BCA-7F28-4D17-B4BD-120776F593F1}">
      <dgm:prSet phldrT="[نص]" custT="1"/>
      <dgm:spPr/>
      <dgm:t>
        <a:bodyPr/>
        <a:lstStyle/>
        <a:p>
          <a:pPr rtl="1"/>
          <a:r>
            <a:rPr lang="ar-SA" sz="4000" b="1" dirty="0" smtClean="0">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تجنب الظن السيء                               </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ونتيجته أن يأثم فاعله .</a:t>
          </a:r>
          <a:endParaRPr lang="ar-SA" sz="3600" b="1"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9D1864F-60C7-4580-981A-DF4C9FEC32E3}" type="parTrans" cxnId="{9182643E-2277-4AD2-AEBD-6ABF3E97DA5A}">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7022AA9F-7439-4E18-B923-C252B1C9F493}" type="sibTrans" cxnId="{9182643E-2277-4AD2-AEBD-6ABF3E97DA5A}">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667410E-0670-4A3D-A976-82791EC62C15}">
      <dgm:prSet phldrT="[نص]" custT="1"/>
      <dgm:spPr/>
      <dgm:t>
        <a:bodyPr/>
        <a:lstStyle/>
        <a:p>
          <a:pPr rtl="1"/>
          <a:r>
            <a:rPr lang="ar-SA" sz="4000" b="1" dirty="0" smtClean="0">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التجسس</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فإنّ تتبع عيوب الناس ,هو من الأفعال الدنيئة التي لا تليق بالمؤمن .</a:t>
          </a:r>
          <a:endParaRPr lang="ar-SA" sz="3600" b="1"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BB406C78-CE48-48ED-AFB4-B7E58ABCFA6F}" type="parTrans" cxnId="{D8BEF10D-B8E1-42EF-AE1B-9B7AA57A71C2}">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49BB6650-3801-4F5C-9387-BF13B739EF42}" type="sibTrans" cxnId="{D8BEF10D-B8E1-42EF-AE1B-9B7AA57A71C2}">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8E26C0E2-CEE0-4F1E-9514-5CA5CA83E29E}">
      <dgm:prSet custT="1"/>
      <dgm:spPr/>
      <dgm:t>
        <a:bodyPr/>
        <a:lstStyle/>
        <a:p>
          <a:pPr rtl="1"/>
          <a:r>
            <a:rPr lang="ar-SA" sz="4000" b="1" dirty="0" smtClean="0">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الغيبة                                                     </a:t>
          </a:r>
          <a:r>
            <a:rPr lang="ar-SA" sz="3600" b="1" u="sng"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والغيبة أخت النميمة وقرينة التجسس </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وسوء الظن , وكلها آفات تنخر جسد المجتمع .</a:t>
          </a:r>
          <a:endParaRPr lang="ar-SA" sz="3600" b="1"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918FF9D-6F25-4339-A38F-7771756A56BB}" type="parTrans" cxnId="{B4F6BF86-A1E2-4F5B-81B5-07111FA2C090}">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EF45A18-2630-43A1-842C-34F3FC49CFDC}" type="sibTrans" cxnId="{B4F6BF86-A1E2-4F5B-81B5-07111FA2C090}">
      <dgm:prSet/>
      <dgm:spPr/>
      <dgm:t>
        <a:bodyPr/>
        <a:lstStyle/>
        <a:p>
          <a:pPr rtl="1"/>
          <a:endParaRPr lang="ar-SA" sz="4400" b="1">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98353C8-BCDB-4CD7-A8FE-6EC13D233F3A}" type="pres">
      <dgm:prSet presAssocID="{1AB0EC60-F973-40D9-8014-99BFA7EF1C80}" presName="diagram" presStyleCnt="0">
        <dgm:presLayoutVars>
          <dgm:chPref val="1"/>
          <dgm:dir/>
          <dgm:animOne val="branch"/>
          <dgm:animLvl val="lvl"/>
          <dgm:resizeHandles/>
        </dgm:presLayoutVars>
      </dgm:prSet>
      <dgm:spPr/>
      <dgm:t>
        <a:bodyPr/>
        <a:lstStyle/>
        <a:p>
          <a:pPr rtl="1"/>
          <a:endParaRPr lang="ar-SA"/>
        </a:p>
      </dgm:t>
    </dgm:pt>
    <dgm:pt modelId="{D00DE51F-9D72-4BA6-8DAB-B561437CD278}" type="pres">
      <dgm:prSet presAssocID="{510CD108-4DC9-4C7F-B724-5005F49BFBF7}" presName="root" presStyleCnt="0"/>
      <dgm:spPr/>
    </dgm:pt>
    <dgm:pt modelId="{77F20854-CA80-4D62-9EF9-9B1710503E5C}" type="pres">
      <dgm:prSet presAssocID="{510CD108-4DC9-4C7F-B724-5005F49BFBF7}" presName="rootComposite" presStyleCnt="0"/>
      <dgm:spPr/>
    </dgm:pt>
    <dgm:pt modelId="{A0DC6AFE-EB06-4176-982E-6319205E111F}" type="pres">
      <dgm:prSet presAssocID="{510CD108-4DC9-4C7F-B724-5005F49BFBF7}" presName="rootText" presStyleLbl="node1" presStyleIdx="0" presStyleCnt="1" custScaleX="253676" custScaleY="100198"/>
      <dgm:spPr/>
      <dgm:t>
        <a:bodyPr/>
        <a:lstStyle/>
        <a:p>
          <a:pPr rtl="1"/>
          <a:endParaRPr lang="ar-SA"/>
        </a:p>
      </dgm:t>
    </dgm:pt>
    <dgm:pt modelId="{C6D3255B-401A-419D-B5D4-6BB048FA36B3}" type="pres">
      <dgm:prSet presAssocID="{510CD108-4DC9-4C7F-B724-5005F49BFBF7}" presName="rootConnector" presStyleLbl="node1" presStyleIdx="0" presStyleCnt="1"/>
      <dgm:spPr/>
      <dgm:t>
        <a:bodyPr/>
        <a:lstStyle/>
        <a:p>
          <a:pPr rtl="1"/>
          <a:endParaRPr lang="ar-SA"/>
        </a:p>
      </dgm:t>
    </dgm:pt>
    <dgm:pt modelId="{3382F926-DF22-452E-84BD-0E13C67B4332}" type="pres">
      <dgm:prSet presAssocID="{510CD108-4DC9-4C7F-B724-5005F49BFBF7}" presName="childShape" presStyleCnt="0"/>
      <dgm:spPr/>
    </dgm:pt>
    <dgm:pt modelId="{EE36FC12-4F77-4EEE-BFB2-81B39305B2A4}" type="pres">
      <dgm:prSet presAssocID="{D9D1864F-60C7-4580-981A-DF4C9FEC32E3}" presName="Name13" presStyleLbl="parChTrans1D2" presStyleIdx="0" presStyleCnt="3"/>
      <dgm:spPr/>
      <dgm:t>
        <a:bodyPr/>
        <a:lstStyle/>
        <a:p>
          <a:pPr rtl="1"/>
          <a:endParaRPr lang="ar-SA"/>
        </a:p>
      </dgm:t>
    </dgm:pt>
    <dgm:pt modelId="{15E3A13B-A454-41E3-B73D-F1FBDAF3B6A8}" type="pres">
      <dgm:prSet presAssocID="{0BA05BCA-7F28-4D17-B4BD-120776F593F1}" presName="childText" presStyleLbl="bgAcc1" presStyleIdx="0" presStyleCnt="3" custScaleX="281384">
        <dgm:presLayoutVars>
          <dgm:bulletEnabled val="1"/>
        </dgm:presLayoutVars>
      </dgm:prSet>
      <dgm:spPr/>
      <dgm:t>
        <a:bodyPr/>
        <a:lstStyle/>
        <a:p>
          <a:pPr rtl="1"/>
          <a:endParaRPr lang="ar-SA"/>
        </a:p>
      </dgm:t>
    </dgm:pt>
    <dgm:pt modelId="{4FBF9F6E-12D2-4DCD-A369-AA326C427FEE}" type="pres">
      <dgm:prSet presAssocID="{BB406C78-CE48-48ED-AFB4-B7E58ABCFA6F}" presName="Name13" presStyleLbl="parChTrans1D2" presStyleIdx="1" presStyleCnt="3"/>
      <dgm:spPr/>
      <dgm:t>
        <a:bodyPr/>
        <a:lstStyle/>
        <a:p>
          <a:pPr rtl="1"/>
          <a:endParaRPr lang="ar-SA"/>
        </a:p>
      </dgm:t>
    </dgm:pt>
    <dgm:pt modelId="{75D75E91-CAF6-4028-A66A-CE35304FEDFC}" type="pres">
      <dgm:prSet presAssocID="{F667410E-0670-4A3D-A976-82791EC62C15}" presName="childText" presStyleLbl="bgAcc1" presStyleIdx="1" presStyleCnt="3" custScaleX="281601">
        <dgm:presLayoutVars>
          <dgm:bulletEnabled val="1"/>
        </dgm:presLayoutVars>
      </dgm:prSet>
      <dgm:spPr/>
      <dgm:t>
        <a:bodyPr/>
        <a:lstStyle/>
        <a:p>
          <a:pPr rtl="1"/>
          <a:endParaRPr lang="ar-SA"/>
        </a:p>
      </dgm:t>
    </dgm:pt>
    <dgm:pt modelId="{C1B81714-44B1-4816-A8BD-4B2560C74671}" type="pres">
      <dgm:prSet presAssocID="{3918FF9D-6F25-4339-A38F-7771756A56BB}" presName="Name13" presStyleLbl="parChTrans1D2" presStyleIdx="2" presStyleCnt="3"/>
      <dgm:spPr/>
      <dgm:t>
        <a:bodyPr/>
        <a:lstStyle/>
        <a:p>
          <a:pPr rtl="1"/>
          <a:endParaRPr lang="ar-SA"/>
        </a:p>
      </dgm:t>
    </dgm:pt>
    <dgm:pt modelId="{15CEA85E-4DC1-48D6-95D4-69F7C3AE7F2F}" type="pres">
      <dgm:prSet presAssocID="{8E26C0E2-CEE0-4F1E-9514-5CA5CA83E29E}" presName="childText" presStyleLbl="bgAcc1" presStyleIdx="2" presStyleCnt="3" custScaleX="281383">
        <dgm:presLayoutVars>
          <dgm:bulletEnabled val="1"/>
        </dgm:presLayoutVars>
      </dgm:prSet>
      <dgm:spPr/>
      <dgm:t>
        <a:bodyPr/>
        <a:lstStyle/>
        <a:p>
          <a:pPr rtl="1"/>
          <a:endParaRPr lang="ar-SA"/>
        </a:p>
      </dgm:t>
    </dgm:pt>
  </dgm:ptLst>
  <dgm:cxnLst>
    <dgm:cxn modelId="{AE457CF5-01AA-454E-9ECF-77444CCA8826}" type="presOf" srcId="{1AB0EC60-F973-40D9-8014-99BFA7EF1C80}" destId="{E98353C8-BCDB-4CD7-A8FE-6EC13D233F3A}" srcOrd="0" destOrd="0" presId="urn:microsoft.com/office/officeart/2005/8/layout/hierarchy3"/>
    <dgm:cxn modelId="{1300258E-B277-4191-B565-CB6C6D9660F6}" type="presOf" srcId="{D9D1864F-60C7-4580-981A-DF4C9FEC32E3}" destId="{EE36FC12-4F77-4EEE-BFB2-81B39305B2A4}" srcOrd="0" destOrd="0" presId="urn:microsoft.com/office/officeart/2005/8/layout/hierarchy3"/>
    <dgm:cxn modelId="{B4F6BF86-A1E2-4F5B-81B5-07111FA2C090}" srcId="{510CD108-4DC9-4C7F-B724-5005F49BFBF7}" destId="{8E26C0E2-CEE0-4F1E-9514-5CA5CA83E29E}" srcOrd="2" destOrd="0" parTransId="{3918FF9D-6F25-4339-A38F-7771756A56BB}" sibTransId="{CEF45A18-2630-43A1-842C-34F3FC49CFDC}"/>
    <dgm:cxn modelId="{DA4C8A29-2583-457F-B5DB-433398D60A49}" type="presOf" srcId="{8E26C0E2-CEE0-4F1E-9514-5CA5CA83E29E}" destId="{15CEA85E-4DC1-48D6-95D4-69F7C3AE7F2F}" srcOrd="0" destOrd="0" presId="urn:microsoft.com/office/officeart/2005/8/layout/hierarchy3"/>
    <dgm:cxn modelId="{A50F438E-9F40-496F-83CB-B2C4C11B809F}" type="presOf" srcId="{BB406C78-CE48-48ED-AFB4-B7E58ABCFA6F}" destId="{4FBF9F6E-12D2-4DCD-A369-AA326C427FEE}" srcOrd="0" destOrd="0" presId="urn:microsoft.com/office/officeart/2005/8/layout/hierarchy3"/>
    <dgm:cxn modelId="{5E2A33A2-2CEB-46C7-A049-8BF99C187BAD}" type="presOf" srcId="{510CD108-4DC9-4C7F-B724-5005F49BFBF7}" destId="{A0DC6AFE-EB06-4176-982E-6319205E111F}" srcOrd="0" destOrd="0" presId="urn:microsoft.com/office/officeart/2005/8/layout/hierarchy3"/>
    <dgm:cxn modelId="{7AC1A12C-29EE-45C7-B988-BB503B53FF09}" srcId="{1AB0EC60-F973-40D9-8014-99BFA7EF1C80}" destId="{510CD108-4DC9-4C7F-B724-5005F49BFBF7}" srcOrd="0" destOrd="0" parTransId="{4094AE69-18D8-404D-A9E7-F63F5143F380}" sibTransId="{5478AE3B-1070-4021-BC7E-A9C58C48CDBC}"/>
    <dgm:cxn modelId="{E169B9A8-5FEB-420E-AC49-A46E80865945}" type="presOf" srcId="{F667410E-0670-4A3D-A976-82791EC62C15}" destId="{75D75E91-CAF6-4028-A66A-CE35304FEDFC}" srcOrd="0" destOrd="0" presId="urn:microsoft.com/office/officeart/2005/8/layout/hierarchy3"/>
    <dgm:cxn modelId="{9182643E-2277-4AD2-AEBD-6ABF3E97DA5A}" srcId="{510CD108-4DC9-4C7F-B724-5005F49BFBF7}" destId="{0BA05BCA-7F28-4D17-B4BD-120776F593F1}" srcOrd="0" destOrd="0" parTransId="{D9D1864F-60C7-4580-981A-DF4C9FEC32E3}" sibTransId="{7022AA9F-7439-4E18-B923-C252B1C9F493}"/>
    <dgm:cxn modelId="{BBE9F1F7-0DD9-4124-8E5F-0C33C5D822CE}" type="presOf" srcId="{3918FF9D-6F25-4339-A38F-7771756A56BB}" destId="{C1B81714-44B1-4816-A8BD-4B2560C74671}" srcOrd="0" destOrd="0" presId="urn:microsoft.com/office/officeart/2005/8/layout/hierarchy3"/>
    <dgm:cxn modelId="{9B4CC5F1-37FB-403A-BCD5-6CA0E41F0363}" type="presOf" srcId="{0BA05BCA-7F28-4D17-B4BD-120776F593F1}" destId="{15E3A13B-A454-41E3-B73D-F1FBDAF3B6A8}" srcOrd="0" destOrd="0" presId="urn:microsoft.com/office/officeart/2005/8/layout/hierarchy3"/>
    <dgm:cxn modelId="{D8BEF10D-B8E1-42EF-AE1B-9B7AA57A71C2}" srcId="{510CD108-4DC9-4C7F-B724-5005F49BFBF7}" destId="{F667410E-0670-4A3D-A976-82791EC62C15}" srcOrd="1" destOrd="0" parTransId="{BB406C78-CE48-48ED-AFB4-B7E58ABCFA6F}" sibTransId="{49BB6650-3801-4F5C-9387-BF13B739EF42}"/>
    <dgm:cxn modelId="{B98C89E8-AD27-4B73-8EBF-EB610B38E2CE}" type="presOf" srcId="{510CD108-4DC9-4C7F-B724-5005F49BFBF7}" destId="{C6D3255B-401A-419D-B5D4-6BB048FA36B3}" srcOrd="1" destOrd="0" presId="urn:microsoft.com/office/officeart/2005/8/layout/hierarchy3"/>
    <dgm:cxn modelId="{D5538264-3B42-42F0-8EAE-2277C74036D2}" type="presParOf" srcId="{E98353C8-BCDB-4CD7-A8FE-6EC13D233F3A}" destId="{D00DE51F-9D72-4BA6-8DAB-B561437CD278}" srcOrd="0" destOrd="0" presId="urn:microsoft.com/office/officeart/2005/8/layout/hierarchy3"/>
    <dgm:cxn modelId="{F3C0B73B-EE40-4522-82B6-745CD059805D}" type="presParOf" srcId="{D00DE51F-9D72-4BA6-8DAB-B561437CD278}" destId="{77F20854-CA80-4D62-9EF9-9B1710503E5C}" srcOrd="0" destOrd="0" presId="urn:microsoft.com/office/officeart/2005/8/layout/hierarchy3"/>
    <dgm:cxn modelId="{B2E6C11A-A6F8-41E0-BDA5-696096B02B37}" type="presParOf" srcId="{77F20854-CA80-4D62-9EF9-9B1710503E5C}" destId="{A0DC6AFE-EB06-4176-982E-6319205E111F}" srcOrd="0" destOrd="0" presId="urn:microsoft.com/office/officeart/2005/8/layout/hierarchy3"/>
    <dgm:cxn modelId="{D9AD4969-E1E2-445C-A28B-8C9D3E8AE9E8}" type="presParOf" srcId="{77F20854-CA80-4D62-9EF9-9B1710503E5C}" destId="{C6D3255B-401A-419D-B5D4-6BB048FA36B3}" srcOrd="1" destOrd="0" presId="urn:microsoft.com/office/officeart/2005/8/layout/hierarchy3"/>
    <dgm:cxn modelId="{0CF426C4-A754-4E6A-94CB-DAEC7630B511}" type="presParOf" srcId="{D00DE51F-9D72-4BA6-8DAB-B561437CD278}" destId="{3382F926-DF22-452E-84BD-0E13C67B4332}" srcOrd="1" destOrd="0" presId="urn:microsoft.com/office/officeart/2005/8/layout/hierarchy3"/>
    <dgm:cxn modelId="{0D8754E3-EDD7-4190-B655-47C438E553E2}" type="presParOf" srcId="{3382F926-DF22-452E-84BD-0E13C67B4332}" destId="{EE36FC12-4F77-4EEE-BFB2-81B39305B2A4}" srcOrd="0" destOrd="0" presId="urn:microsoft.com/office/officeart/2005/8/layout/hierarchy3"/>
    <dgm:cxn modelId="{F09E8874-CECD-486D-93B9-23ABBD25A5E9}" type="presParOf" srcId="{3382F926-DF22-452E-84BD-0E13C67B4332}" destId="{15E3A13B-A454-41E3-B73D-F1FBDAF3B6A8}" srcOrd="1" destOrd="0" presId="urn:microsoft.com/office/officeart/2005/8/layout/hierarchy3"/>
    <dgm:cxn modelId="{521EA7F5-A062-4B4D-80D1-9158307B1572}" type="presParOf" srcId="{3382F926-DF22-452E-84BD-0E13C67B4332}" destId="{4FBF9F6E-12D2-4DCD-A369-AA326C427FEE}" srcOrd="2" destOrd="0" presId="urn:microsoft.com/office/officeart/2005/8/layout/hierarchy3"/>
    <dgm:cxn modelId="{22A202AE-E637-48C9-BC29-794372EC9CA6}" type="presParOf" srcId="{3382F926-DF22-452E-84BD-0E13C67B4332}" destId="{75D75E91-CAF6-4028-A66A-CE35304FEDFC}" srcOrd="3" destOrd="0" presId="urn:microsoft.com/office/officeart/2005/8/layout/hierarchy3"/>
    <dgm:cxn modelId="{6A836864-FA4B-4F81-A96F-E9E4ADF8DA25}" type="presParOf" srcId="{3382F926-DF22-452E-84BD-0E13C67B4332}" destId="{C1B81714-44B1-4816-A8BD-4B2560C74671}" srcOrd="4" destOrd="0" presId="urn:microsoft.com/office/officeart/2005/8/layout/hierarchy3"/>
    <dgm:cxn modelId="{16690022-B29E-4468-B18E-7AA0F291EA8D}" type="presParOf" srcId="{3382F926-DF22-452E-84BD-0E13C67B4332}" destId="{15CEA85E-4DC1-48D6-95D4-69F7C3AE7F2F}"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3DB480-75BA-4214-9414-0C4BA0079B9B}" type="doc">
      <dgm:prSet loTypeId="urn:microsoft.com/office/officeart/2008/layout/RadialCluster" loCatId="relationship" qsTypeId="urn:microsoft.com/office/officeart/2005/8/quickstyle/3d2" qsCatId="3D" csTypeId="urn:microsoft.com/office/officeart/2005/8/colors/colorful3" csCatId="colorful" phldr="1"/>
      <dgm:spPr/>
      <dgm:t>
        <a:bodyPr/>
        <a:lstStyle/>
        <a:p>
          <a:pPr rtl="1"/>
          <a:endParaRPr lang="ar-SA"/>
        </a:p>
      </dgm:t>
    </dgm:pt>
    <dgm:pt modelId="{29CDCE64-8D9C-443A-B0F8-404531B95493}">
      <dgm:prSet phldrT="[نص]" custT="1"/>
      <dgm:spPr/>
      <dgm:t>
        <a:bodyPr/>
        <a:lstStyle/>
        <a:p>
          <a:pPr rtl="1"/>
          <a:r>
            <a:rPr lang="ar-SA" sz="32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يعرّف الله عز وجل عباده المؤمنين , ويبيّن عن الصفات التي يتصفون بها , وهي :</a:t>
          </a:r>
          <a:endParaRPr lang="ar-SA"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65162B7B-6497-401F-A2FA-DE9436E01FF3}" type="parTrans" cxnId="{5C9D425C-2627-4D60-BD8A-5FC9DC3F9893}">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2333CF44-023E-4231-8A20-82A73A91E9C9}" type="sibTrans" cxnId="{5C9D425C-2627-4D60-BD8A-5FC9DC3F9893}">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5505A751-AB57-41AC-93A4-0CA44A55315E}">
      <dgm:prSet phldrT="[نص]" custT="1"/>
      <dgm:spPr/>
      <dgm:t>
        <a:bodyPr/>
        <a:lstStyle/>
        <a:p>
          <a:pPr rtl="1"/>
          <a:r>
            <a:rPr lang="ar-SA" sz="3600" b="1"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الإيمان بالله ورسوله .</a:t>
          </a:r>
          <a:endParaRPr lang="ar-SA" sz="3600" b="1"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B928594D-B78E-442F-A66C-2F35C79C84E1}" type="parTrans" cxnId="{E4D2F971-A951-4C19-98CE-5C1FD8FE4A48}">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6119190-D117-4F5D-8954-00469026419F}" type="sibTrans" cxnId="{E4D2F971-A951-4C19-98CE-5C1FD8FE4A48}">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F693B72-E4CB-4C03-AB36-EAF456C71980}">
      <dgm:prSet phldrT="[نص]" custT="1"/>
      <dgm:spPr/>
      <dgm:t>
        <a:bodyPr/>
        <a:lstStyle/>
        <a:p>
          <a:pPr rtl="1"/>
          <a:r>
            <a:rPr lang="ar-SA" sz="3600" b="1"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الخلوص التام من الريبة والشك .</a:t>
          </a:r>
          <a:endParaRPr lang="ar-SA" sz="3600" b="1"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B7546F0-0D17-4704-A71F-27AA1B27D911}" type="parTrans" cxnId="{17629ED7-8547-4AA3-B150-F84AA2A1C063}">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BD695F2C-C4E2-470B-A268-09E79141C439}" type="sibTrans" cxnId="{17629ED7-8547-4AA3-B150-F84AA2A1C063}">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B7C199B-8C15-4FE0-A7B8-924004051877}">
      <dgm:prSet phldrT="[نص]" custT="1"/>
      <dgm:spPr/>
      <dgm:t>
        <a:bodyPr/>
        <a:lstStyle/>
        <a:p>
          <a:pPr rtl="1"/>
          <a:r>
            <a:rPr lang="ar-SA" sz="3600" b="1"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الجهاد بالنفس والمال .</a:t>
          </a:r>
          <a:endParaRPr lang="ar-SA" sz="3600" b="1"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7B170AD-D83A-4688-AB70-60C3AF53D7D2}" type="parTrans" cxnId="{F2142636-AC68-48F5-96D8-4E6350364C0A}">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F02A7B4-A010-41BF-96D7-65AAF7C72DBF}" type="sibTrans" cxnId="{F2142636-AC68-48F5-96D8-4E6350364C0A}">
      <dgm:prSet/>
      <dgm:spPr/>
      <dgm:t>
        <a:bodyPr/>
        <a:lstStyle/>
        <a:p>
          <a:pPr rtl="1"/>
          <a:endParaRPr lang="ar-SA" sz="3600" b="1">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1E96C55-AF7E-491D-922D-686B38B6EBBF}" type="pres">
      <dgm:prSet presAssocID="{973DB480-75BA-4214-9414-0C4BA0079B9B}" presName="Name0" presStyleCnt="0">
        <dgm:presLayoutVars>
          <dgm:chMax val="1"/>
          <dgm:chPref val="1"/>
          <dgm:dir/>
          <dgm:animOne val="branch"/>
          <dgm:animLvl val="lvl"/>
        </dgm:presLayoutVars>
      </dgm:prSet>
      <dgm:spPr/>
      <dgm:t>
        <a:bodyPr/>
        <a:lstStyle/>
        <a:p>
          <a:pPr rtl="1"/>
          <a:endParaRPr lang="ar-SA"/>
        </a:p>
      </dgm:t>
    </dgm:pt>
    <dgm:pt modelId="{D23B541C-6720-481D-B566-158AFFB7A1D2}" type="pres">
      <dgm:prSet presAssocID="{29CDCE64-8D9C-443A-B0F8-404531B95493}" presName="singleCycle" presStyleCnt="0"/>
      <dgm:spPr/>
    </dgm:pt>
    <dgm:pt modelId="{64874CED-520C-4898-89B7-74F950148B84}" type="pres">
      <dgm:prSet presAssocID="{29CDCE64-8D9C-443A-B0F8-404531B95493}" presName="singleCenter" presStyleLbl="node1" presStyleIdx="0" presStyleCnt="4" custScaleX="153312" custScaleY="153312">
        <dgm:presLayoutVars>
          <dgm:chMax val="7"/>
          <dgm:chPref val="7"/>
        </dgm:presLayoutVars>
      </dgm:prSet>
      <dgm:spPr/>
      <dgm:t>
        <a:bodyPr/>
        <a:lstStyle/>
        <a:p>
          <a:pPr rtl="1"/>
          <a:endParaRPr lang="ar-SA"/>
        </a:p>
      </dgm:t>
    </dgm:pt>
    <dgm:pt modelId="{647E1B13-2352-4EF8-8FF8-2567B7DC7E2D}" type="pres">
      <dgm:prSet presAssocID="{B928594D-B78E-442F-A66C-2F35C79C84E1}" presName="Name56" presStyleLbl="parChTrans1D2" presStyleIdx="0" presStyleCnt="3"/>
      <dgm:spPr/>
      <dgm:t>
        <a:bodyPr/>
        <a:lstStyle/>
        <a:p>
          <a:pPr rtl="1"/>
          <a:endParaRPr lang="ar-SA"/>
        </a:p>
      </dgm:t>
    </dgm:pt>
    <dgm:pt modelId="{1C38E5D6-841B-4D16-BA7A-87052414F1AD}" type="pres">
      <dgm:prSet presAssocID="{5505A751-AB57-41AC-93A4-0CA44A55315E}" presName="text0" presStyleLbl="node1" presStyleIdx="1" presStyleCnt="4" custScaleX="255521" custScaleY="175432" custRadScaleRad="121882" custRadScaleInc="-2611">
        <dgm:presLayoutVars>
          <dgm:bulletEnabled val="1"/>
        </dgm:presLayoutVars>
      </dgm:prSet>
      <dgm:spPr/>
      <dgm:t>
        <a:bodyPr/>
        <a:lstStyle/>
        <a:p>
          <a:pPr rtl="1"/>
          <a:endParaRPr lang="ar-SA"/>
        </a:p>
      </dgm:t>
    </dgm:pt>
    <dgm:pt modelId="{F2A01A8B-AE64-42D8-98A4-7B2B66B62998}" type="pres">
      <dgm:prSet presAssocID="{1B7546F0-0D17-4704-A71F-27AA1B27D911}" presName="Name56" presStyleLbl="parChTrans1D2" presStyleIdx="1" presStyleCnt="3"/>
      <dgm:spPr/>
      <dgm:t>
        <a:bodyPr/>
        <a:lstStyle/>
        <a:p>
          <a:pPr rtl="1"/>
          <a:endParaRPr lang="ar-SA"/>
        </a:p>
      </dgm:t>
    </dgm:pt>
    <dgm:pt modelId="{9DB42CB9-1011-4BBC-B153-3B13BB94D678}" type="pres">
      <dgm:prSet presAssocID="{0F693B72-E4CB-4C03-AB36-EAF456C71980}" presName="text0" presStyleLbl="node1" presStyleIdx="2" presStyleCnt="4" custScaleX="255521" custScaleY="175281" custRadScaleRad="153960" custRadScaleInc="-19867">
        <dgm:presLayoutVars>
          <dgm:bulletEnabled val="1"/>
        </dgm:presLayoutVars>
      </dgm:prSet>
      <dgm:spPr/>
      <dgm:t>
        <a:bodyPr/>
        <a:lstStyle/>
        <a:p>
          <a:pPr rtl="1"/>
          <a:endParaRPr lang="ar-SA"/>
        </a:p>
      </dgm:t>
    </dgm:pt>
    <dgm:pt modelId="{424E83DE-9607-417A-AD65-96E5CFA57CF6}" type="pres">
      <dgm:prSet presAssocID="{D7B170AD-D83A-4688-AB70-60C3AF53D7D2}" presName="Name56" presStyleLbl="parChTrans1D2" presStyleIdx="2" presStyleCnt="3"/>
      <dgm:spPr/>
      <dgm:t>
        <a:bodyPr/>
        <a:lstStyle/>
        <a:p>
          <a:pPr rtl="1"/>
          <a:endParaRPr lang="ar-SA"/>
        </a:p>
      </dgm:t>
    </dgm:pt>
    <dgm:pt modelId="{602E1766-95EB-48AA-9629-A1E27025A2C8}" type="pres">
      <dgm:prSet presAssocID="{9B7C199B-8C15-4FE0-A7B8-924004051877}" presName="text0" presStyleLbl="node1" presStyleIdx="3" presStyleCnt="4" custScaleX="255521" custScaleY="175432" custRadScaleRad="151911" custRadScaleInc="17212">
        <dgm:presLayoutVars>
          <dgm:bulletEnabled val="1"/>
        </dgm:presLayoutVars>
      </dgm:prSet>
      <dgm:spPr/>
      <dgm:t>
        <a:bodyPr/>
        <a:lstStyle/>
        <a:p>
          <a:pPr rtl="1"/>
          <a:endParaRPr lang="ar-SA"/>
        </a:p>
      </dgm:t>
    </dgm:pt>
  </dgm:ptLst>
  <dgm:cxnLst>
    <dgm:cxn modelId="{5C9D425C-2627-4D60-BD8A-5FC9DC3F9893}" srcId="{973DB480-75BA-4214-9414-0C4BA0079B9B}" destId="{29CDCE64-8D9C-443A-B0F8-404531B95493}" srcOrd="0" destOrd="0" parTransId="{65162B7B-6497-401F-A2FA-DE9436E01FF3}" sibTransId="{2333CF44-023E-4231-8A20-82A73A91E9C9}"/>
    <dgm:cxn modelId="{3F1446D4-7F9C-4A40-9315-F8AE3C2FB199}" type="presOf" srcId="{0F693B72-E4CB-4C03-AB36-EAF456C71980}" destId="{9DB42CB9-1011-4BBC-B153-3B13BB94D678}" srcOrd="0" destOrd="0" presId="urn:microsoft.com/office/officeart/2008/layout/RadialCluster"/>
    <dgm:cxn modelId="{0C766FC1-7C4A-4B66-BB11-792E3EFF200F}" type="presOf" srcId="{29CDCE64-8D9C-443A-B0F8-404531B95493}" destId="{64874CED-520C-4898-89B7-74F950148B84}" srcOrd="0" destOrd="0" presId="urn:microsoft.com/office/officeart/2008/layout/RadialCluster"/>
    <dgm:cxn modelId="{E4D2F971-A951-4C19-98CE-5C1FD8FE4A48}" srcId="{29CDCE64-8D9C-443A-B0F8-404531B95493}" destId="{5505A751-AB57-41AC-93A4-0CA44A55315E}" srcOrd="0" destOrd="0" parTransId="{B928594D-B78E-442F-A66C-2F35C79C84E1}" sibTransId="{E6119190-D117-4F5D-8954-00469026419F}"/>
    <dgm:cxn modelId="{B6A4CBB6-8F8B-4F0F-A121-D1F737ABDA33}" type="presOf" srcId="{9B7C199B-8C15-4FE0-A7B8-924004051877}" destId="{602E1766-95EB-48AA-9629-A1E27025A2C8}" srcOrd="0" destOrd="0" presId="urn:microsoft.com/office/officeart/2008/layout/RadialCluster"/>
    <dgm:cxn modelId="{F2142636-AC68-48F5-96D8-4E6350364C0A}" srcId="{29CDCE64-8D9C-443A-B0F8-404531B95493}" destId="{9B7C199B-8C15-4FE0-A7B8-924004051877}" srcOrd="2" destOrd="0" parTransId="{D7B170AD-D83A-4688-AB70-60C3AF53D7D2}" sibTransId="{0F02A7B4-A010-41BF-96D7-65AAF7C72DBF}"/>
    <dgm:cxn modelId="{17629ED7-8547-4AA3-B150-F84AA2A1C063}" srcId="{29CDCE64-8D9C-443A-B0F8-404531B95493}" destId="{0F693B72-E4CB-4C03-AB36-EAF456C71980}" srcOrd="1" destOrd="0" parTransId="{1B7546F0-0D17-4704-A71F-27AA1B27D911}" sibTransId="{BD695F2C-C4E2-470B-A268-09E79141C439}"/>
    <dgm:cxn modelId="{382AB98E-0745-4F74-8CA5-50E0B0B96BEA}" type="presOf" srcId="{973DB480-75BA-4214-9414-0C4BA0079B9B}" destId="{31E96C55-AF7E-491D-922D-686B38B6EBBF}" srcOrd="0" destOrd="0" presId="urn:microsoft.com/office/officeart/2008/layout/RadialCluster"/>
    <dgm:cxn modelId="{D1663BB0-F15E-4B4E-97D4-3B046326F263}" type="presOf" srcId="{D7B170AD-D83A-4688-AB70-60C3AF53D7D2}" destId="{424E83DE-9607-417A-AD65-96E5CFA57CF6}" srcOrd="0" destOrd="0" presId="urn:microsoft.com/office/officeart/2008/layout/RadialCluster"/>
    <dgm:cxn modelId="{4CF99EDA-C340-4F11-8886-4E4636106793}" type="presOf" srcId="{1B7546F0-0D17-4704-A71F-27AA1B27D911}" destId="{F2A01A8B-AE64-42D8-98A4-7B2B66B62998}" srcOrd="0" destOrd="0" presId="urn:microsoft.com/office/officeart/2008/layout/RadialCluster"/>
    <dgm:cxn modelId="{BF67A317-2692-489C-B7D9-3472542C4A04}" type="presOf" srcId="{5505A751-AB57-41AC-93A4-0CA44A55315E}" destId="{1C38E5D6-841B-4D16-BA7A-87052414F1AD}" srcOrd="0" destOrd="0" presId="urn:microsoft.com/office/officeart/2008/layout/RadialCluster"/>
    <dgm:cxn modelId="{FF66B90C-B84D-4FEE-BA78-E06A860C8E03}" type="presOf" srcId="{B928594D-B78E-442F-A66C-2F35C79C84E1}" destId="{647E1B13-2352-4EF8-8FF8-2567B7DC7E2D}" srcOrd="0" destOrd="0" presId="urn:microsoft.com/office/officeart/2008/layout/RadialCluster"/>
    <dgm:cxn modelId="{221A3E3D-A5DB-4DB3-A415-F1C83CA1ADCA}" type="presParOf" srcId="{31E96C55-AF7E-491D-922D-686B38B6EBBF}" destId="{D23B541C-6720-481D-B566-158AFFB7A1D2}" srcOrd="0" destOrd="0" presId="urn:microsoft.com/office/officeart/2008/layout/RadialCluster"/>
    <dgm:cxn modelId="{B58F98AB-F2FE-4708-A28C-C3BDD4BF4EA1}" type="presParOf" srcId="{D23B541C-6720-481D-B566-158AFFB7A1D2}" destId="{64874CED-520C-4898-89B7-74F950148B84}" srcOrd="0" destOrd="0" presId="urn:microsoft.com/office/officeart/2008/layout/RadialCluster"/>
    <dgm:cxn modelId="{F0A07257-D5FB-4E45-9B24-684D6DA4A865}" type="presParOf" srcId="{D23B541C-6720-481D-B566-158AFFB7A1D2}" destId="{647E1B13-2352-4EF8-8FF8-2567B7DC7E2D}" srcOrd="1" destOrd="0" presId="urn:microsoft.com/office/officeart/2008/layout/RadialCluster"/>
    <dgm:cxn modelId="{23C81034-E8AC-4FAB-A3E0-2A81BEC36FB7}" type="presParOf" srcId="{D23B541C-6720-481D-B566-158AFFB7A1D2}" destId="{1C38E5D6-841B-4D16-BA7A-87052414F1AD}" srcOrd="2" destOrd="0" presId="urn:microsoft.com/office/officeart/2008/layout/RadialCluster"/>
    <dgm:cxn modelId="{A011C12E-CA7A-424E-89E9-058A20C49FEF}" type="presParOf" srcId="{D23B541C-6720-481D-B566-158AFFB7A1D2}" destId="{F2A01A8B-AE64-42D8-98A4-7B2B66B62998}" srcOrd="3" destOrd="0" presId="urn:microsoft.com/office/officeart/2008/layout/RadialCluster"/>
    <dgm:cxn modelId="{23CAE668-750A-4ECB-BBD0-A2AA23FC7B58}" type="presParOf" srcId="{D23B541C-6720-481D-B566-158AFFB7A1D2}" destId="{9DB42CB9-1011-4BBC-B153-3B13BB94D678}" srcOrd="4" destOrd="0" presId="urn:microsoft.com/office/officeart/2008/layout/RadialCluster"/>
    <dgm:cxn modelId="{7AF79A9A-297D-4BFA-A267-A4A2AC985F97}" type="presParOf" srcId="{D23B541C-6720-481D-B566-158AFFB7A1D2}" destId="{424E83DE-9607-417A-AD65-96E5CFA57CF6}" srcOrd="5" destOrd="0" presId="urn:microsoft.com/office/officeart/2008/layout/RadialCluster"/>
    <dgm:cxn modelId="{920FDB0E-665B-441F-A01D-B1FE244C5D18}" type="presParOf" srcId="{D23B541C-6720-481D-B566-158AFFB7A1D2}" destId="{602E1766-95EB-48AA-9629-A1E27025A2C8}"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067616-C984-4189-BB22-BAE228FD016C}" type="doc">
      <dgm:prSet loTypeId="urn:microsoft.com/office/officeart/2005/8/layout/matrix1" loCatId="matrix" qsTypeId="urn:microsoft.com/office/officeart/2005/8/quickstyle/3d4" qsCatId="3D" csTypeId="urn:microsoft.com/office/officeart/2005/8/colors/colorful4" csCatId="colorful" phldr="1"/>
      <dgm:spPr/>
      <dgm:t>
        <a:bodyPr/>
        <a:lstStyle/>
        <a:p>
          <a:pPr rtl="1"/>
          <a:endParaRPr lang="ar-SA"/>
        </a:p>
      </dgm:t>
    </dgm:pt>
    <dgm:pt modelId="{95C9347D-D546-428C-87C3-AA693838CF5D}">
      <dgm:prSet phldrT="[نص]" custT="1"/>
      <dgm:spPr/>
      <dgm:t>
        <a:bodyPr/>
        <a:lstStyle/>
        <a:p>
          <a:pPr rtl="1"/>
          <a:r>
            <a:rPr lang="ar-SA" sz="3600" b="1"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لوازم </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أسس </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التقوى في هذه السورة تظهر عقب هذه النداءات </a:t>
          </a:r>
          <a:r>
            <a:rPr lang="ar-SA" sz="3600" b="1"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الستة </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وأولها:</a:t>
          </a:r>
          <a:r>
            <a:rPr lang="ar-SA" sz="36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ar-SA" sz="3600" b="1"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3C59517-A0C7-455F-99CE-BF327913A801}" type="parTrans" cxnId="{4481B407-30FF-479E-B81C-28499150C928}">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2FFD953-6E2B-4505-93F8-C8F8831A4103}" type="sibTrans" cxnId="{4481B407-30FF-479E-B81C-28499150C928}">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A94F86C0-FF84-4504-94B3-1796BDDE59D9}">
      <dgm:prSet phldrT="[نص]" custT="1"/>
      <dgm:spPr/>
      <dgm:t>
        <a:bodyPr/>
        <a:lstStyle/>
        <a:p>
          <a:pPr rtl="1"/>
          <a:r>
            <a:rPr lang="ar-SA" sz="3600" b="1"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الأدب في خفض الصوت في حضرة النبي الكريم صلى الله عليه وسلم .</a:t>
          </a:r>
          <a:endParaRPr lang="ar-SA" sz="36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6E828E63-ACC1-4646-8108-04A63B13507F}" type="parTrans" cxnId="{235C66D7-BCB0-457D-9764-AD19B8D62FAD}">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13A92E3-EFA3-42D2-AAA5-8150695BBBD7}" type="sibTrans" cxnId="{235C66D7-BCB0-457D-9764-AD19B8D62FAD}">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49BED19-C983-4057-A94F-A27E44B30A88}">
      <dgm:prSet phldrT="[نص]" custT="1"/>
      <dgm:spPr/>
      <dgm:t>
        <a:bodyPr/>
        <a:lstStyle/>
        <a:p>
          <a:pPr rtl="1"/>
          <a:r>
            <a:rPr lang="ar-SA" sz="36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التزام المؤمن بعد التقديم.</a:t>
          </a:r>
          <a:endParaRPr lang="ar-SA" sz="36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5B998E2-FD33-4755-A1BA-E89D76C96CD5}" type="parTrans" cxnId="{5F7F6D5E-0B16-4145-97B8-9723AFE4FEFE}">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AEF4667-D096-4410-866B-6F58C347460D}" type="sibTrans" cxnId="{5F7F6D5E-0B16-4145-97B8-9723AFE4FEFE}">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1261319-3765-4859-BB0B-8A93D8934C42}">
      <dgm:prSet phldrT="[نص]" custT="1"/>
      <dgm:spPr/>
      <dgm:t>
        <a:bodyPr/>
        <a:lstStyle/>
        <a:p>
          <a:pPr rtl="1"/>
          <a:r>
            <a:rPr lang="ar-SA" sz="3600" b="1"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اجتناب السخرية , واللمز ,والتنابز بالألقاب .</a:t>
          </a:r>
          <a:endParaRPr lang="ar-SA" sz="36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66C17D2-9F17-4087-A315-C50F092C9BF0}" type="parTrans" cxnId="{2F091E66-29D6-403F-B8BC-FD26C7613E66}">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9F3C181-2C0C-4CE7-A6DF-E0C6AFA30126}" type="sibTrans" cxnId="{2F091E66-29D6-403F-B8BC-FD26C7613E66}">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40F3771-F2AE-411C-A537-E10A68F4DC67}">
      <dgm:prSet phldrT="[نص]" custT="1"/>
      <dgm:spPr/>
      <dgm:t>
        <a:bodyPr/>
        <a:lstStyle/>
        <a:p>
          <a:pPr rtl="1"/>
          <a:r>
            <a:rPr lang="ar-SA" sz="3600" b="1"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العمل على الإصلاح بين المختلفين.</a:t>
          </a:r>
          <a:endParaRPr lang="ar-SA" sz="36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8BC0E3F5-DFDB-45B5-8052-DFF2C672BF72}" type="parTrans" cxnId="{C08DA7B1-6906-4A1C-8747-EF6D777A2D8C}">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0A879CB-5A3A-48CE-889D-F61EA2EA7E20}" type="sibTrans" cxnId="{C08DA7B1-6906-4A1C-8747-EF6D777A2D8C}">
      <dgm:prSet/>
      <dgm:spPr/>
      <dgm:t>
        <a:bodyPr/>
        <a:lstStyle/>
        <a:p>
          <a:pPr rtl="1"/>
          <a:endParaRPr lang="ar-SA" sz="3600" b="1">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4D6284A-3D2E-403C-BE91-AD9DDEF6F26C}" type="pres">
      <dgm:prSet presAssocID="{AC067616-C984-4189-BB22-BAE228FD016C}" presName="diagram" presStyleCnt="0">
        <dgm:presLayoutVars>
          <dgm:chMax val="1"/>
          <dgm:dir/>
          <dgm:animLvl val="ctr"/>
          <dgm:resizeHandles val="exact"/>
        </dgm:presLayoutVars>
      </dgm:prSet>
      <dgm:spPr/>
      <dgm:t>
        <a:bodyPr/>
        <a:lstStyle/>
        <a:p>
          <a:pPr rtl="1"/>
          <a:endParaRPr lang="ar-SA"/>
        </a:p>
      </dgm:t>
    </dgm:pt>
    <dgm:pt modelId="{A24A6C91-FE49-44B9-899A-7EB5F4688936}" type="pres">
      <dgm:prSet presAssocID="{AC067616-C984-4189-BB22-BAE228FD016C}" presName="matrix" presStyleCnt="0"/>
      <dgm:spPr/>
    </dgm:pt>
    <dgm:pt modelId="{4DE699D2-1ADC-4EE5-98F8-EF6CE81B02D1}" type="pres">
      <dgm:prSet presAssocID="{AC067616-C984-4189-BB22-BAE228FD016C}" presName="tile1" presStyleLbl="node1" presStyleIdx="0" presStyleCnt="4"/>
      <dgm:spPr/>
      <dgm:t>
        <a:bodyPr/>
        <a:lstStyle/>
        <a:p>
          <a:pPr rtl="1"/>
          <a:endParaRPr lang="ar-SA"/>
        </a:p>
      </dgm:t>
    </dgm:pt>
    <dgm:pt modelId="{0DEA9196-2485-414D-BCDA-DEF6D589C145}" type="pres">
      <dgm:prSet presAssocID="{AC067616-C984-4189-BB22-BAE228FD016C}" presName="tile1text" presStyleLbl="node1" presStyleIdx="0" presStyleCnt="4">
        <dgm:presLayoutVars>
          <dgm:chMax val="0"/>
          <dgm:chPref val="0"/>
          <dgm:bulletEnabled val="1"/>
        </dgm:presLayoutVars>
      </dgm:prSet>
      <dgm:spPr/>
      <dgm:t>
        <a:bodyPr/>
        <a:lstStyle/>
        <a:p>
          <a:pPr rtl="1"/>
          <a:endParaRPr lang="ar-SA"/>
        </a:p>
      </dgm:t>
    </dgm:pt>
    <dgm:pt modelId="{6809B816-B645-4965-A1B4-A7A0B47A4477}" type="pres">
      <dgm:prSet presAssocID="{AC067616-C984-4189-BB22-BAE228FD016C}" presName="tile2" presStyleLbl="node1" presStyleIdx="1" presStyleCnt="4"/>
      <dgm:spPr/>
      <dgm:t>
        <a:bodyPr/>
        <a:lstStyle/>
        <a:p>
          <a:pPr rtl="1"/>
          <a:endParaRPr lang="ar-SA"/>
        </a:p>
      </dgm:t>
    </dgm:pt>
    <dgm:pt modelId="{02DDC03F-FE2A-4BCE-88A7-D9AB3E366E62}" type="pres">
      <dgm:prSet presAssocID="{AC067616-C984-4189-BB22-BAE228FD016C}" presName="tile2text" presStyleLbl="node1" presStyleIdx="1" presStyleCnt="4">
        <dgm:presLayoutVars>
          <dgm:chMax val="0"/>
          <dgm:chPref val="0"/>
          <dgm:bulletEnabled val="1"/>
        </dgm:presLayoutVars>
      </dgm:prSet>
      <dgm:spPr/>
      <dgm:t>
        <a:bodyPr/>
        <a:lstStyle/>
        <a:p>
          <a:pPr rtl="1"/>
          <a:endParaRPr lang="ar-SA"/>
        </a:p>
      </dgm:t>
    </dgm:pt>
    <dgm:pt modelId="{143083EB-9768-4E3C-B746-783E6A1BACF7}" type="pres">
      <dgm:prSet presAssocID="{AC067616-C984-4189-BB22-BAE228FD016C}" presName="tile3" presStyleLbl="node1" presStyleIdx="2" presStyleCnt="4"/>
      <dgm:spPr/>
      <dgm:t>
        <a:bodyPr/>
        <a:lstStyle/>
        <a:p>
          <a:pPr rtl="1"/>
          <a:endParaRPr lang="ar-SA"/>
        </a:p>
      </dgm:t>
    </dgm:pt>
    <dgm:pt modelId="{8D8C8D74-9B40-40A5-89AE-1DEB04A39C1F}" type="pres">
      <dgm:prSet presAssocID="{AC067616-C984-4189-BB22-BAE228FD016C}" presName="tile3text" presStyleLbl="node1" presStyleIdx="2" presStyleCnt="4">
        <dgm:presLayoutVars>
          <dgm:chMax val="0"/>
          <dgm:chPref val="0"/>
          <dgm:bulletEnabled val="1"/>
        </dgm:presLayoutVars>
      </dgm:prSet>
      <dgm:spPr/>
      <dgm:t>
        <a:bodyPr/>
        <a:lstStyle/>
        <a:p>
          <a:pPr rtl="1"/>
          <a:endParaRPr lang="ar-SA"/>
        </a:p>
      </dgm:t>
    </dgm:pt>
    <dgm:pt modelId="{2C3A4965-1B37-48CB-97BE-122924B3C048}" type="pres">
      <dgm:prSet presAssocID="{AC067616-C984-4189-BB22-BAE228FD016C}" presName="tile4" presStyleLbl="node1" presStyleIdx="3" presStyleCnt="4"/>
      <dgm:spPr/>
      <dgm:t>
        <a:bodyPr/>
        <a:lstStyle/>
        <a:p>
          <a:pPr rtl="1"/>
          <a:endParaRPr lang="ar-SA"/>
        </a:p>
      </dgm:t>
    </dgm:pt>
    <dgm:pt modelId="{4A4D87EA-8E2D-45DA-B3B4-FD7FA7B840DD}" type="pres">
      <dgm:prSet presAssocID="{AC067616-C984-4189-BB22-BAE228FD016C}" presName="tile4text" presStyleLbl="node1" presStyleIdx="3" presStyleCnt="4">
        <dgm:presLayoutVars>
          <dgm:chMax val="0"/>
          <dgm:chPref val="0"/>
          <dgm:bulletEnabled val="1"/>
        </dgm:presLayoutVars>
      </dgm:prSet>
      <dgm:spPr/>
      <dgm:t>
        <a:bodyPr/>
        <a:lstStyle/>
        <a:p>
          <a:pPr rtl="1"/>
          <a:endParaRPr lang="ar-SA"/>
        </a:p>
      </dgm:t>
    </dgm:pt>
    <dgm:pt modelId="{CBC5D0F4-CC41-4045-91A1-A9DFA88B89AD}" type="pres">
      <dgm:prSet presAssocID="{AC067616-C984-4189-BB22-BAE228FD016C}" presName="centerTile" presStyleLbl="fgShp" presStyleIdx="0" presStyleCnt="1" custScaleX="133333" custScaleY="156098">
        <dgm:presLayoutVars>
          <dgm:chMax val="0"/>
          <dgm:chPref val="0"/>
        </dgm:presLayoutVars>
      </dgm:prSet>
      <dgm:spPr/>
      <dgm:t>
        <a:bodyPr/>
        <a:lstStyle/>
        <a:p>
          <a:pPr rtl="1"/>
          <a:endParaRPr lang="ar-SA"/>
        </a:p>
      </dgm:t>
    </dgm:pt>
  </dgm:ptLst>
  <dgm:cxnLst>
    <dgm:cxn modelId="{8A293ED0-4A00-44BE-8570-A9E04A20013A}" type="presOf" srcId="{040F3771-F2AE-411C-A537-E10A68F4DC67}" destId="{2C3A4965-1B37-48CB-97BE-122924B3C048}" srcOrd="0" destOrd="0" presId="urn:microsoft.com/office/officeart/2005/8/layout/matrix1"/>
    <dgm:cxn modelId="{5FBA8E45-F9C9-4B43-BB46-85C2B45D9226}" type="presOf" srcId="{C1261319-3765-4859-BB0B-8A93D8934C42}" destId="{8D8C8D74-9B40-40A5-89AE-1DEB04A39C1F}" srcOrd="1" destOrd="0" presId="urn:microsoft.com/office/officeart/2005/8/layout/matrix1"/>
    <dgm:cxn modelId="{2F091E66-29D6-403F-B8BC-FD26C7613E66}" srcId="{95C9347D-D546-428C-87C3-AA693838CF5D}" destId="{C1261319-3765-4859-BB0B-8A93D8934C42}" srcOrd="2" destOrd="0" parTransId="{F66C17D2-9F17-4087-A315-C50F092C9BF0}" sibTransId="{E9F3C181-2C0C-4CE7-A6DF-E0C6AFA30126}"/>
    <dgm:cxn modelId="{235C66D7-BCB0-457D-9764-AD19B8D62FAD}" srcId="{95C9347D-D546-428C-87C3-AA693838CF5D}" destId="{A94F86C0-FF84-4504-94B3-1796BDDE59D9}" srcOrd="0" destOrd="0" parTransId="{6E828E63-ACC1-4646-8108-04A63B13507F}" sibTransId="{013A92E3-EFA3-42D2-AAA5-8150695BBBD7}"/>
    <dgm:cxn modelId="{4481B407-30FF-479E-B81C-28499150C928}" srcId="{AC067616-C984-4189-BB22-BAE228FD016C}" destId="{95C9347D-D546-428C-87C3-AA693838CF5D}" srcOrd="0" destOrd="0" parTransId="{D3C59517-A0C7-455F-99CE-BF327913A801}" sibTransId="{D2FFD953-6E2B-4505-93F8-C8F8831A4103}"/>
    <dgm:cxn modelId="{A5C88BB0-94FC-4A9C-AF77-AF052F09A331}" type="presOf" srcId="{AC067616-C984-4189-BB22-BAE228FD016C}" destId="{E4D6284A-3D2E-403C-BE91-AD9DDEF6F26C}" srcOrd="0" destOrd="0" presId="urn:microsoft.com/office/officeart/2005/8/layout/matrix1"/>
    <dgm:cxn modelId="{6E46557B-8788-418D-B5C8-B5B5DAD97224}" type="presOf" srcId="{040F3771-F2AE-411C-A537-E10A68F4DC67}" destId="{4A4D87EA-8E2D-45DA-B3B4-FD7FA7B840DD}" srcOrd="1" destOrd="0" presId="urn:microsoft.com/office/officeart/2005/8/layout/matrix1"/>
    <dgm:cxn modelId="{836D63D8-8C81-4642-9574-B6BFBB3DFBCD}" type="presOf" srcId="{149BED19-C983-4057-A94F-A27E44B30A88}" destId="{6809B816-B645-4965-A1B4-A7A0B47A4477}" srcOrd="0" destOrd="0" presId="urn:microsoft.com/office/officeart/2005/8/layout/matrix1"/>
    <dgm:cxn modelId="{4F43AD52-543F-4488-A441-7D6F71E0F131}" type="presOf" srcId="{149BED19-C983-4057-A94F-A27E44B30A88}" destId="{02DDC03F-FE2A-4BCE-88A7-D9AB3E366E62}" srcOrd="1" destOrd="0" presId="urn:microsoft.com/office/officeart/2005/8/layout/matrix1"/>
    <dgm:cxn modelId="{E6F5DCB7-AB05-4397-BAE1-8743106C8AF0}" type="presOf" srcId="{A94F86C0-FF84-4504-94B3-1796BDDE59D9}" destId="{4DE699D2-1ADC-4EE5-98F8-EF6CE81B02D1}" srcOrd="0" destOrd="0" presId="urn:microsoft.com/office/officeart/2005/8/layout/matrix1"/>
    <dgm:cxn modelId="{A2022DDC-5105-4EB2-BA89-61764A62991D}" type="presOf" srcId="{A94F86C0-FF84-4504-94B3-1796BDDE59D9}" destId="{0DEA9196-2485-414D-BCDA-DEF6D589C145}" srcOrd="1" destOrd="0" presId="urn:microsoft.com/office/officeart/2005/8/layout/matrix1"/>
    <dgm:cxn modelId="{E92401E2-3475-4C72-AE32-973861A282F6}" type="presOf" srcId="{95C9347D-D546-428C-87C3-AA693838CF5D}" destId="{CBC5D0F4-CC41-4045-91A1-A9DFA88B89AD}" srcOrd="0" destOrd="0" presId="urn:microsoft.com/office/officeart/2005/8/layout/matrix1"/>
    <dgm:cxn modelId="{5F7F6D5E-0B16-4145-97B8-9723AFE4FEFE}" srcId="{95C9347D-D546-428C-87C3-AA693838CF5D}" destId="{149BED19-C983-4057-A94F-A27E44B30A88}" srcOrd="1" destOrd="0" parTransId="{05B998E2-FD33-4755-A1BA-E89D76C96CD5}" sibTransId="{EAEF4667-D096-4410-866B-6F58C347460D}"/>
    <dgm:cxn modelId="{B04580BF-20EE-4135-BC84-8285E0E78D54}" type="presOf" srcId="{C1261319-3765-4859-BB0B-8A93D8934C42}" destId="{143083EB-9768-4E3C-B746-783E6A1BACF7}" srcOrd="0" destOrd="0" presId="urn:microsoft.com/office/officeart/2005/8/layout/matrix1"/>
    <dgm:cxn modelId="{C08DA7B1-6906-4A1C-8747-EF6D777A2D8C}" srcId="{95C9347D-D546-428C-87C3-AA693838CF5D}" destId="{040F3771-F2AE-411C-A537-E10A68F4DC67}" srcOrd="3" destOrd="0" parTransId="{8BC0E3F5-DFDB-45B5-8052-DFF2C672BF72}" sibTransId="{10A879CB-5A3A-48CE-889D-F61EA2EA7E20}"/>
    <dgm:cxn modelId="{A214C5A2-0314-48D6-8672-47317FCEDF83}" type="presParOf" srcId="{E4D6284A-3D2E-403C-BE91-AD9DDEF6F26C}" destId="{A24A6C91-FE49-44B9-899A-7EB5F4688936}" srcOrd="0" destOrd="0" presId="urn:microsoft.com/office/officeart/2005/8/layout/matrix1"/>
    <dgm:cxn modelId="{0DEBAFF1-5078-4EF1-881F-590EDDF060C5}" type="presParOf" srcId="{A24A6C91-FE49-44B9-899A-7EB5F4688936}" destId="{4DE699D2-1ADC-4EE5-98F8-EF6CE81B02D1}" srcOrd="0" destOrd="0" presId="urn:microsoft.com/office/officeart/2005/8/layout/matrix1"/>
    <dgm:cxn modelId="{04E03446-1C20-4D0D-897F-D10BEEF4EE29}" type="presParOf" srcId="{A24A6C91-FE49-44B9-899A-7EB5F4688936}" destId="{0DEA9196-2485-414D-BCDA-DEF6D589C145}" srcOrd="1" destOrd="0" presId="urn:microsoft.com/office/officeart/2005/8/layout/matrix1"/>
    <dgm:cxn modelId="{3F9D8F1C-97E8-4E03-AA7D-ACCDAF581136}" type="presParOf" srcId="{A24A6C91-FE49-44B9-899A-7EB5F4688936}" destId="{6809B816-B645-4965-A1B4-A7A0B47A4477}" srcOrd="2" destOrd="0" presId="urn:microsoft.com/office/officeart/2005/8/layout/matrix1"/>
    <dgm:cxn modelId="{9422CB6C-CB3C-4C00-8E99-C1C6B0ECFA16}" type="presParOf" srcId="{A24A6C91-FE49-44B9-899A-7EB5F4688936}" destId="{02DDC03F-FE2A-4BCE-88A7-D9AB3E366E62}" srcOrd="3" destOrd="0" presId="urn:microsoft.com/office/officeart/2005/8/layout/matrix1"/>
    <dgm:cxn modelId="{3D83EB07-C3E4-42E5-8B94-C46CD89960FD}" type="presParOf" srcId="{A24A6C91-FE49-44B9-899A-7EB5F4688936}" destId="{143083EB-9768-4E3C-B746-783E6A1BACF7}" srcOrd="4" destOrd="0" presId="urn:microsoft.com/office/officeart/2005/8/layout/matrix1"/>
    <dgm:cxn modelId="{AB57BC23-6F66-4A1B-8DA8-B151CC5CED91}" type="presParOf" srcId="{A24A6C91-FE49-44B9-899A-7EB5F4688936}" destId="{8D8C8D74-9B40-40A5-89AE-1DEB04A39C1F}" srcOrd="5" destOrd="0" presId="urn:microsoft.com/office/officeart/2005/8/layout/matrix1"/>
    <dgm:cxn modelId="{45FA77D8-EEB9-4180-AFF6-102A3D9138A1}" type="presParOf" srcId="{A24A6C91-FE49-44B9-899A-7EB5F4688936}" destId="{2C3A4965-1B37-48CB-97BE-122924B3C048}" srcOrd="6" destOrd="0" presId="urn:microsoft.com/office/officeart/2005/8/layout/matrix1"/>
    <dgm:cxn modelId="{09400C17-DDA9-44D8-AF23-307C902EF1A7}" type="presParOf" srcId="{A24A6C91-FE49-44B9-899A-7EB5F4688936}" destId="{4A4D87EA-8E2D-45DA-B3B4-FD7FA7B840DD}" srcOrd="7" destOrd="0" presId="urn:microsoft.com/office/officeart/2005/8/layout/matrix1"/>
    <dgm:cxn modelId="{20CAE6A7-1759-4A39-B674-5179B53AAEBB}" type="presParOf" srcId="{E4D6284A-3D2E-403C-BE91-AD9DDEF6F26C}" destId="{CBC5D0F4-CC41-4045-91A1-A9DFA88B89AD}"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3FFF14-28CB-466D-9C1E-5A385BA653B5}" type="doc">
      <dgm:prSet loTypeId="urn:microsoft.com/office/officeart/2008/layout/VerticalAccentList" loCatId="list" qsTypeId="urn:microsoft.com/office/officeart/2005/8/quickstyle/simple5" qsCatId="simple" csTypeId="urn:microsoft.com/office/officeart/2005/8/colors/colorful3" csCatId="colorful" phldr="1"/>
      <dgm:spPr/>
      <dgm:t>
        <a:bodyPr/>
        <a:lstStyle/>
        <a:p>
          <a:pPr rtl="1"/>
          <a:endParaRPr lang="ar-SA"/>
        </a:p>
      </dgm:t>
    </dgm:pt>
    <dgm:pt modelId="{C0CCD5EA-95A1-40A4-8FC0-969A03C213B6}">
      <dgm:prSet phldrT="[نص]" custT="1"/>
      <dgm:spPr/>
      <dgm:t>
        <a:bodyPr/>
        <a:lstStyle/>
        <a:p>
          <a:pPr rtl="1"/>
          <a:r>
            <a:rPr lang="ar-SA" sz="4000" b="1" dirty="0" smtClean="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أساليب التعبير في هذه السورة:</a:t>
          </a:r>
          <a:endParaRPr lang="ar-SA" sz="4000" b="1" dirty="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4009D22-AACD-4D56-947C-2FD19C12939D}" type="parTrans" cxnId="{3D273ED4-B789-4EFE-B59D-A39F515E0DAC}">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E5AA762-5BEC-41BE-8534-5AD8CA9E18B5}" type="sibTrans" cxnId="{3D273ED4-B789-4EFE-B59D-A39F515E0DAC}">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1AF912E-6AC8-4262-8E83-C898E3DA8643}">
      <dgm:prSet phldrT="[نص]" custT="1"/>
      <dgm:spPr/>
      <dgm:t>
        <a:bodyPr/>
        <a:lstStyle/>
        <a:p>
          <a:pPr rtl="1"/>
          <a: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أسلوب التقريب والتحبيب في الثناء .</a:t>
          </a:r>
          <a:endParaRPr lang="ar-SA" sz="4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075E502-385F-42AF-9C4A-E4A74E743EEA}" type="parTrans" cxnId="{5A6D3B6C-DAA0-4167-A5A9-1242AFE74405}">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39524B5-E684-46DF-A130-E7855898461E}" type="sibTrans" cxnId="{5A6D3B6C-DAA0-4167-A5A9-1242AFE74405}">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018251E-2EC9-4A7E-9003-57930FF6E3E9}">
      <dgm:prSet phldrT="[نص]" custT="1"/>
      <dgm:spPr/>
      <dgm:t>
        <a:bodyPr/>
        <a:lstStyle/>
        <a:p>
          <a:pPr rtl="1"/>
          <a: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4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A53E016-05C4-4EBF-B934-857D7257D619}" type="sibTrans" cxnId="{3A43387F-0A3A-4AB1-AE7B-A533BF63D07D}">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4A10A48F-4459-4D82-907A-995D885F790C}" type="parTrans" cxnId="{3A43387F-0A3A-4AB1-AE7B-A533BF63D07D}">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A3F0BDA7-5BC6-4BBF-B524-06FF3524290F}">
      <dgm:prSet phldrT="[نص]" custT="1"/>
      <dgm:spPr/>
      <dgm:t>
        <a:bodyPr/>
        <a:lstStyle/>
        <a:p>
          <a:pPr rtl="1"/>
          <a: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أسلوب التنفير وذلك من خلال ذم بعض الأفعال .</a:t>
          </a:r>
          <a:endParaRPr lang="ar-SA" sz="4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904C0292-D444-44B4-AB09-9D01BB7196D4}" type="sibTrans" cxnId="{54F6684A-F1A2-4781-B0E0-313D6C5B69AB}">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91CA0F6-3234-4CF2-AF4A-03A6B8BB2416}" type="parTrans" cxnId="{54F6684A-F1A2-4781-B0E0-313D6C5B69AB}">
      <dgm:prSet/>
      <dgm:spPr/>
      <dgm:t>
        <a:bodyPr/>
        <a:lstStyle/>
        <a:p>
          <a:pPr rtl="1"/>
          <a:endParaRPr lang="ar-SA" sz="4000" b="1">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393E91E-D5F9-4957-B3DA-BE1DA140385F}" type="pres">
      <dgm:prSet presAssocID="{F23FFF14-28CB-466D-9C1E-5A385BA653B5}" presName="Name0" presStyleCnt="0">
        <dgm:presLayoutVars>
          <dgm:chMax/>
          <dgm:chPref/>
          <dgm:dir/>
        </dgm:presLayoutVars>
      </dgm:prSet>
      <dgm:spPr/>
      <dgm:t>
        <a:bodyPr/>
        <a:lstStyle/>
        <a:p>
          <a:pPr rtl="1"/>
          <a:endParaRPr lang="ar-SA"/>
        </a:p>
      </dgm:t>
    </dgm:pt>
    <dgm:pt modelId="{BA59861A-473E-4F1D-B7C4-0EE179176CBE}" type="pres">
      <dgm:prSet presAssocID="{C0CCD5EA-95A1-40A4-8FC0-969A03C213B6}" presName="parenttextcomposite" presStyleCnt="0"/>
      <dgm:spPr/>
    </dgm:pt>
    <dgm:pt modelId="{9E57772B-81F2-448E-A837-C882CE4C25BB}" type="pres">
      <dgm:prSet presAssocID="{C0CCD5EA-95A1-40A4-8FC0-969A03C213B6}" presName="parenttext" presStyleLbl="revTx" presStyleIdx="0" presStyleCnt="2">
        <dgm:presLayoutVars>
          <dgm:chMax/>
          <dgm:chPref val="2"/>
          <dgm:bulletEnabled val="1"/>
        </dgm:presLayoutVars>
      </dgm:prSet>
      <dgm:spPr/>
      <dgm:t>
        <a:bodyPr/>
        <a:lstStyle/>
        <a:p>
          <a:pPr rtl="1"/>
          <a:endParaRPr lang="ar-SA"/>
        </a:p>
      </dgm:t>
    </dgm:pt>
    <dgm:pt modelId="{7522FDF5-9D4F-4E51-BC43-788A5775B7FD}" type="pres">
      <dgm:prSet presAssocID="{C0CCD5EA-95A1-40A4-8FC0-969A03C213B6}" presName="composite" presStyleCnt="0"/>
      <dgm:spPr/>
    </dgm:pt>
    <dgm:pt modelId="{76BEC0D1-17ED-41DF-B3C5-99FB16228C4E}" type="pres">
      <dgm:prSet presAssocID="{C0CCD5EA-95A1-40A4-8FC0-969A03C213B6}" presName="chevron1" presStyleLbl="alignNode1" presStyleIdx="0" presStyleCnt="14"/>
      <dgm:spPr/>
    </dgm:pt>
    <dgm:pt modelId="{42140679-7C64-4A3D-8578-378519765D6D}" type="pres">
      <dgm:prSet presAssocID="{C0CCD5EA-95A1-40A4-8FC0-969A03C213B6}" presName="chevron2" presStyleLbl="alignNode1" presStyleIdx="1" presStyleCnt="14"/>
      <dgm:spPr/>
    </dgm:pt>
    <dgm:pt modelId="{7A54924A-AC7C-4EC6-8F32-F7BC8FA7179C}" type="pres">
      <dgm:prSet presAssocID="{C0CCD5EA-95A1-40A4-8FC0-969A03C213B6}" presName="chevron3" presStyleLbl="alignNode1" presStyleIdx="2" presStyleCnt="14"/>
      <dgm:spPr/>
    </dgm:pt>
    <dgm:pt modelId="{B84DD2C1-65BD-4F5D-A913-4F6C519669F1}" type="pres">
      <dgm:prSet presAssocID="{C0CCD5EA-95A1-40A4-8FC0-969A03C213B6}" presName="chevron4" presStyleLbl="alignNode1" presStyleIdx="3" presStyleCnt="14"/>
      <dgm:spPr/>
    </dgm:pt>
    <dgm:pt modelId="{F2B2851A-9E5C-48E1-BF12-0989FC98DB70}" type="pres">
      <dgm:prSet presAssocID="{C0CCD5EA-95A1-40A4-8FC0-969A03C213B6}" presName="chevron5" presStyleLbl="alignNode1" presStyleIdx="4" presStyleCnt="14"/>
      <dgm:spPr/>
    </dgm:pt>
    <dgm:pt modelId="{E19E891F-F50B-4C0F-ABFC-39BA918A4916}" type="pres">
      <dgm:prSet presAssocID="{C0CCD5EA-95A1-40A4-8FC0-969A03C213B6}" presName="chevron6" presStyleLbl="alignNode1" presStyleIdx="5" presStyleCnt="14"/>
      <dgm:spPr/>
    </dgm:pt>
    <dgm:pt modelId="{9D43D76F-8F70-40E9-A934-432E9F1582ED}" type="pres">
      <dgm:prSet presAssocID="{C0CCD5EA-95A1-40A4-8FC0-969A03C213B6}" presName="chevron7" presStyleLbl="alignNode1" presStyleIdx="6" presStyleCnt="14"/>
      <dgm:spPr/>
    </dgm:pt>
    <dgm:pt modelId="{297113D0-AAA4-4E50-A5D1-2179D2D3431E}" type="pres">
      <dgm:prSet presAssocID="{C0CCD5EA-95A1-40A4-8FC0-969A03C213B6}" presName="childtext" presStyleLbl="solidFgAcc1" presStyleIdx="0" presStyleCnt="2">
        <dgm:presLayoutVars>
          <dgm:chMax/>
          <dgm:chPref val="0"/>
          <dgm:bulletEnabled val="1"/>
        </dgm:presLayoutVars>
      </dgm:prSet>
      <dgm:spPr/>
      <dgm:t>
        <a:bodyPr/>
        <a:lstStyle/>
        <a:p>
          <a:pPr rtl="1"/>
          <a:endParaRPr lang="ar-SA"/>
        </a:p>
      </dgm:t>
    </dgm:pt>
    <dgm:pt modelId="{502B20B3-5041-40E4-BA27-A1317D8DF6E0}" type="pres">
      <dgm:prSet presAssocID="{9E5AA762-5BEC-41BE-8534-5AD8CA9E18B5}" presName="sibTrans" presStyleCnt="0"/>
      <dgm:spPr/>
    </dgm:pt>
    <dgm:pt modelId="{0161CFF8-A457-4F9C-AF58-6A140C5EA789}" type="pres">
      <dgm:prSet presAssocID="{C018251E-2EC9-4A7E-9003-57930FF6E3E9}" presName="parenttextcomposite" presStyleCnt="0"/>
      <dgm:spPr/>
    </dgm:pt>
    <dgm:pt modelId="{28A24580-E911-448F-84A3-F9E989719157}" type="pres">
      <dgm:prSet presAssocID="{C018251E-2EC9-4A7E-9003-57930FF6E3E9}" presName="parenttext" presStyleLbl="revTx" presStyleIdx="1" presStyleCnt="2">
        <dgm:presLayoutVars>
          <dgm:chMax/>
          <dgm:chPref val="2"/>
          <dgm:bulletEnabled val="1"/>
        </dgm:presLayoutVars>
      </dgm:prSet>
      <dgm:spPr/>
      <dgm:t>
        <a:bodyPr/>
        <a:lstStyle/>
        <a:p>
          <a:pPr rtl="1"/>
          <a:endParaRPr lang="ar-SA"/>
        </a:p>
      </dgm:t>
    </dgm:pt>
    <dgm:pt modelId="{19CE0552-96C4-43DE-BC99-E407AE927053}" type="pres">
      <dgm:prSet presAssocID="{C018251E-2EC9-4A7E-9003-57930FF6E3E9}" presName="composite" presStyleCnt="0"/>
      <dgm:spPr/>
    </dgm:pt>
    <dgm:pt modelId="{7EA5D45D-9744-4B26-8EE1-84A48160A0D3}" type="pres">
      <dgm:prSet presAssocID="{C018251E-2EC9-4A7E-9003-57930FF6E3E9}" presName="chevron1" presStyleLbl="alignNode1" presStyleIdx="7" presStyleCnt="14"/>
      <dgm:spPr/>
    </dgm:pt>
    <dgm:pt modelId="{65A189B7-441D-4549-9DF3-9C3D39EA340D}" type="pres">
      <dgm:prSet presAssocID="{C018251E-2EC9-4A7E-9003-57930FF6E3E9}" presName="chevron2" presStyleLbl="alignNode1" presStyleIdx="8" presStyleCnt="14"/>
      <dgm:spPr/>
    </dgm:pt>
    <dgm:pt modelId="{4520FE3F-9F9F-41AE-8709-5916C8FA508D}" type="pres">
      <dgm:prSet presAssocID="{C018251E-2EC9-4A7E-9003-57930FF6E3E9}" presName="chevron3" presStyleLbl="alignNode1" presStyleIdx="9" presStyleCnt="14"/>
      <dgm:spPr/>
    </dgm:pt>
    <dgm:pt modelId="{9D4B021F-C51E-4C92-98B6-6BC358F1C2EF}" type="pres">
      <dgm:prSet presAssocID="{C018251E-2EC9-4A7E-9003-57930FF6E3E9}" presName="chevron4" presStyleLbl="alignNode1" presStyleIdx="10" presStyleCnt="14"/>
      <dgm:spPr/>
    </dgm:pt>
    <dgm:pt modelId="{2A8F1AF7-2015-4C4B-A336-C4F932389754}" type="pres">
      <dgm:prSet presAssocID="{C018251E-2EC9-4A7E-9003-57930FF6E3E9}" presName="chevron5" presStyleLbl="alignNode1" presStyleIdx="11" presStyleCnt="14"/>
      <dgm:spPr/>
    </dgm:pt>
    <dgm:pt modelId="{0A576CBE-5F58-4F88-A523-9BC19F07C199}" type="pres">
      <dgm:prSet presAssocID="{C018251E-2EC9-4A7E-9003-57930FF6E3E9}" presName="chevron6" presStyleLbl="alignNode1" presStyleIdx="12" presStyleCnt="14"/>
      <dgm:spPr/>
    </dgm:pt>
    <dgm:pt modelId="{3F864691-61C1-4F99-8FBA-8D587CC7F214}" type="pres">
      <dgm:prSet presAssocID="{C018251E-2EC9-4A7E-9003-57930FF6E3E9}" presName="chevron7" presStyleLbl="alignNode1" presStyleIdx="13" presStyleCnt="14"/>
      <dgm:spPr/>
    </dgm:pt>
    <dgm:pt modelId="{CE030920-ECC3-4BDD-8596-FDBCBBA10B8A}" type="pres">
      <dgm:prSet presAssocID="{C018251E-2EC9-4A7E-9003-57930FF6E3E9}" presName="childtext" presStyleLbl="solidFgAcc1" presStyleIdx="1" presStyleCnt="2">
        <dgm:presLayoutVars>
          <dgm:chMax/>
          <dgm:chPref val="0"/>
          <dgm:bulletEnabled val="1"/>
        </dgm:presLayoutVars>
      </dgm:prSet>
      <dgm:spPr/>
      <dgm:t>
        <a:bodyPr/>
        <a:lstStyle/>
        <a:p>
          <a:pPr rtl="1"/>
          <a:endParaRPr lang="ar-SA"/>
        </a:p>
      </dgm:t>
    </dgm:pt>
  </dgm:ptLst>
  <dgm:cxnLst>
    <dgm:cxn modelId="{5A6D3B6C-DAA0-4167-A5A9-1242AFE74405}" srcId="{C0CCD5EA-95A1-40A4-8FC0-969A03C213B6}" destId="{E1AF912E-6AC8-4262-8E83-C898E3DA8643}" srcOrd="0" destOrd="0" parTransId="{3075E502-385F-42AF-9C4A-E4A74E743EEA}" sibTransId="{939524B5-E684-46DF-A130-E7855898461E}"/>
    <dgm:cxn modelId="{3D273ED4-B789-4EFE-B59D-A39F515E0DAC}" srcId="{F23FFF14-28CB-466D-9C1E-5A385BA653B5}" destId="{C0CCD5EA-95A1-40A4-8FC0-969A03C213B6}" srcOrd="0" destOrd="0" parTransId="{94009D22-AACD-4D56-947C-2FD19C12939D}" sibTransId="{9E5AA762-5BEC-41BE-8534-5AD8CA9E18B5}"/>
    <dgm:cxn modelId="{8B429408-38D4-4242-9EAD-B140494B19F1}" type="presOf" srcId="{C018251E-2EC9-4A7E-9003-57930FF6E3E9}" destId="{28A24580-E911-448F-84A3-F9E989719157}" srcOrd="0" destOrd="0" presId="urn:microsoft.com/office/officeart/2008/layout/VerticalAccentList"/>
    <dgm:cxn modelId="{2518BFFC-13CB-43F8-A36A-6999091AB240}" type="presOf" srcId="{F23FFF14-28CB-466D-9C1E-5A385BA653B5}" destId="{E393E91E-D5F9-4957-B3DA-BE1DA140385F}" srcOrd="0" destOrd="0" presId="urn:microsoft.com/office/officeart/2008/layout/VerticalAccentList"/>
    <dgm:cxn modelId="{4E2AD243-7257-4FB4-9991-1314B39F714F}" type="presOf" srcId="{A3F0BDA7-5BC6-4BBF-B524-06FF3524290F}" destId="{CE030920-ECC3-4BDD-8596-FDBCBBA10B8A}" srcOrd="0" destOrd="0" presId="urn:microsoft.com/office/officeart/2008/layout/VerticalAccentList"/>
    <dgm:cxn modelId="{2DA2352F-ED4B-4A16-B6C9-9D7194394BAB}" type="presOf" srcId="{E1AF912E-6AC8-4262-8E83-C898E3DA8643}" destId="{297113D0-AAA4-4E50-A5D1-2179D2D3431E}" srcOrd="0" destOrd="0" presId="urn:microsoft.com/office/officeart/2008/layout/VerticalAccentList"/>
    <dgm:cxn modelId="{EA53312C-3643-4BDB-B1ED-B3844A5E6270}" type="presOf" srcId="{C0CCD5EA-95A1-40A4-8FC0-969A03C213B6}" destId="{9E57772B-81F2-448E-A837-C882CE4C25BB}" srcOrd="0" destOrd="0" presId="urn:microsoft.com/office/officeart/2008/layout/VerticalAccentList"/>
    <dgm:cxn modelId="{3A43387F-0A3A-4AB1-AE7B-A533BF63D07D}" srcId="{F23FFF14-28CB-466D-9C1E-5A385BA653B5}" destId="{C018251E-2EC9-4A7E-9003-57930FF6E3E9}" srcOrd="1" destOrd="0" parTransId="{4A10A48F-4459-4D82-907A-995D885F790C}" sibTransId="{FA53E016-05C4-4EBF-B934-857D7257D619}"/>
    <dgm:cxn modelId="{54F6684A-F1A2-4781-B0E0-313D6C5B69AB}" srcId="{C018251E-2EC9-4A7E-9003-57930FF6E3E9}" destId="{A3F0BDA7-5BC6-4BBF-B524-06FF3524290F}" srcOrd="0" destOrd="0" parTransId="{C91CA0F6-3234-4CF2-AF4A-03A6B8BB2416}" sibTransId="{904C0292-D444-44B4-AB09-9D01BB7196D4}"/>
    <dgm:cxn modelId="{FD248C92-6F06-4266-8ED2-683BD00C2575}" type="presParOf" srcId="{E393E91E-D5F9-4957-B3DA-BE1DA140385F}" destId="{BA59861A-473E-4F1D-B7C4-0EE179176CBE}" srcOrd="0" destOrd="0" presId="urn:microsoft.com/office/officeart/2008/layout/VerticalAccentList"/>
    <dgm:cxn modelId="{16583579-96B8-4494-A6A5-C5658CF17F0F}" type="presParOf" srcId="{BA59861A-473E-4F1D-B7C4-0EE179176CBE}" destId="{9E57772B-81F2-448E-A837-C882CE4C25BB}" srcOrd="0" destOrd="0" presId="urn:microsoft.com/office/officeart/2008/layout/VerticalAccentList"/>
    <dgm:cxn modelId="{D0D81B5B-AA53-4EE7-AE15-CE3A84563CBD}" type="presParOf" srcId="{E393E91E-D5F9-4957-B3DA-BE1DA140385F}" destId="{7522FDF5-9D4F-4E51-BC43-788A5775B7FD}" srcOrd="1" destOrd="0" presId="urn:microsoft.com/office/officeart/2008/layout/VerticalAccentList"/>
    <dgm:cxn modelId="{0697F5A4-071C-4C1F-8487-FAB5D9708852}" type="presParOf" srcId="{7522FDF5-9D4F-4E51-BC43-788A5775B7FD}" destId="{76BEC0D1-17ED-41DF-B3C5-99FB16228C4E}" srcOrd="0" destOrd="0" presId="urn:microsoft.com/office/officeart/2008/layout/VerticalAccentList"/>
    <dgm:cxn modelId="{1BDEC96F-87E8-41AE-9D91-8F5D7FF9BB6A}" type="presParOf" srcId="{7522FDF5-9D4F-4E51-BC43-788A5775B7FD}" destId="{42140679-7C64-4A3D-8578-378519765D6D}" srcOrd="1" destOrd="0" presId="urn:microsoft.com/office/officeart/2008/layout/VerticalAccentList"/>
    <dgm:cxn modelId="{B684F6DE-6E85-4CC4-BF6F-94DA4DCB7A43}" type="presParOf" srcId="{7522FDF5-9D4F-4E51-BC43-788A5775B7FD}" destId="{7A54924A-AC7C-4EC6-8F32-F7BC8FA7179C}" srcOrd="2" destOrd="0" presId="urn:microsoft.com/office/officeart/2008/layout/VerticalAccentList"/>
    <dgm:cxn modelId="{F22D8CB5-3393-42C4-9E7A-20FD267BD66A}" type="presParOf" srcId="{7522FDF5-9D4F-4E51-BC43-788A5775B7FD}" destId="{B84DD2C1-65BD-4F5D-A913-4F6C519669F1}" srcOrd="3" destOrd="0" presId="urn:microsoft.com/office/officeart/2008/layout/VerticalAccentList"/>
    <dgm:cxn modelId="{6395A5C1-F2C0-4476-9A96-4114020FE6B9}" type="presParOf" srcId="{7522FDF5-9D4F-4E51-BC43-788A5775B7FD}" destId="{F2B2851A-9E5C-48E1-BF12-0989FC98DB70}" srcOrd="4" destOrd="0" presId="urn:microsoft.com/office/officeart/2008/layout/VerticalAccentList"/>
    <dgm:cxn modelId="{CD2DD0A1-61F7-4FFB-A581-F210265FDB97}" type="presParOf" srcId="{7522FDF5-9D4F-4E51-BC43-788A5775B7FD}" destId="{E19E891F-F50B-4C0F-ABFC-39BA918A4916}" srcOrd="5" destOrd="0" presId="urn:microsoft.com/office/officeart/2008/layout/VerticalAccentList"/>
    <dgm:cxn modelId="{E3489607-CA5C-43EB-9F12-4B368773521A}" type="presParOf" srcId="{7522FDF5-9D4F-4E51-BC43-788A5775B7FD}" destId="{9D43D76F-8F70-40E9-A934-432E9F1582ED}" srcOrd="6" destOrd="0" presId="urn:microsoft.com/office/officeart/2008/layout/VerticalAccentList"/>
    <dgm:cxn modelId="{28FF46AC-2996-4899-B591-635CC990ACA8}" type="presParOf" srcId="{7522FDF5-9D4F-4E51-BC43-788A5775B7FD}" destId="{297113D0-AAA4-4E50-A5D1-2179D2D3431E}" srcOrd="7" destOrd="0" presId="urn:microsoft.com/office/officeart/2008/layout/VerticalAccentList"/>
    <dgm:cxn modelId="{46C7353B-57F4-414A-8F19-E89D52271DFD}" type="presParOf" srcId="{E393E91E-D5F9-4957-B3DA-BE1DA140385F}" destId="{502B20B3-5041-40E4-BA27-A1317D8DF6E0}" srcOrd="2" destOrd="0" presId="urn:microsoft.com/office/officeart/2008/layout/VerticalAccentList"/>
    <dgm:cxn modelId="{4268083E-F4DF-44BA-B361-BF49DCAD8E38}" type="presParOf" srcId="{E393E91E-D5F9-4957-B3DA-BE1DA140385F}" destId="{0161CFF8-A457-4F9C-AF58-6A140C5EA789}" srcOrd="3" destOrd="0" presId="urn:microsoft.com/office/officeart/2008/layout/VerticalAccentList"/>
    <dgm:cxn modelId="{74096C7A-752D-403E-BEFA-A52F17AF8430}" type="presParOf" srcId="{0161CFF8-A457-4F9C-AF58-6A140C5EA789}" destId="{28A24580-E911-448F-84A3-F9E989719157}" srcOrd="0" destOrd="0" presId="urn:microsoft.com/office/officeart/2008/layout/VerticalAccentList"/>
    <dgm:cxn modelId="{2A98A4E2-E518-4371-83B6-8BEAB9368534}" type="presParOf" srcId="{E393E91E-D5F9-4957-B3DA-BE1DA140385F}" destId="{19CE0552-96C4-43DE-BC99-E407AE927053}" srcOrd="4" destOrd="0" presId="urn:microsoft.com/office/officeart/2008/layout/VerticalAccentList"/>
    <dgm:cxn modelId="{41EFC0ED-8AA5-4F3B-BB4F-AA62E31EEBF0}" type="presParOf" srcId="{19CE0552-96C4-43DE-BC99-E407AE927053}" destId="{7EA5D45D-9744-4B26-8EE1-84A48160A0D3}" srcOrd="0" destOrd="0" presId="urn:microsoft.com/office/officeart/2008/layout/VerticalAccentList"/>
    <dgm:cxn modelId="{A8D746DD-1DD0-4726-A45E-199B3AB24FF3}" type="presParOf" srcId="{19CE0552-96C4-43DE-BC99-E407AE927053}" destId="{65A189B7-441D-4549-9DF3-9C3D39EA340D}" srcOrd="1" destOrd="0" presId="urn:microsoft.com/office/officeart/2008/layout/VerticalAccentList"/>
    <dgm:cxn modelId="{074AAD4A-1EE0-4B40-9EC2-C1CFEDCE209E}" type="presParOf" srcId="{19CE0552-96C4-43DE-BC99-E407AE927053}" destId="{4520FE3F-9F9F-41AE-8709-5916C8FA508D}" srcOrd="2" destOrd="0" presId="urn:microsoft.com/office/officeart/2008/layout/VerticalAccentList"/>
    <dgm:cxn modelId="{BFAC89EF-43A5-4573-99E3-A9D48BC00348}" type="presParOf" srcId="{19CE0552-96C4-43DE-BC99-E407AE927053}" destId="{9D4B021F-C51E-4C92-98B6-6BC358F1C2EF}" srcOrd="3" destOrd="0" presId="urn:microsoft.com/office/officeart/2008/layout/VerticalAccentList"/>
    <dgm:cxn modelId="{3B5E7015-6CF3-4C4C-BB8A-81C7BCF1C95B}" type="presParOf" srcId="{19CE0552-96C4-43DE-BC99-E407AE927053}" destId="{2A8F1AF7-2015-4C4B-A336-C4F932389754}" srcOrd="4" destOrd="0" presId="urn:microsoft.com/office/officeart/2008/layout/VerticalAccentList"/>
    <dgm:cxn modelId="{303D1C9F-7CE5-4248-B014-3663B1CD6D0D}" type="presParOf" srcId="{19CE0552-96C4-43DE-BC99-E407AE927053}" destId="{0A576CBE-5F58-4F88-A523-9BC19F07C199}" srcOrd="5" destOrd="0" presId="urn:microsoft.com/office/officeart/2008/layout/VerticalAccentList"/>
    <dgm:cxn modelId="{960C85A1-7B63-40BA-AFD0-FE9B0A336FBC}" type="presParOf" srcId="{19CE0552-96C4-43DE-BC99-E407AE927053}" destId="{3F864691-61C1-4F99-8FBA-8D587CC7F214}" srcOrd="6" destOrd="0" presId="urn:microsoft.com/office/officeart/2008/layout/VerticalAccentList"/>
    <dgm:cxn modelId="{FF9342F2-15B3-4C50-A0AA-0EA1589970E2}" type="presParOf" srcId="{19CE0552-96C4-43DE-BC99-E407AE927053}" destId="{CE030920-ECC3-4BDD-8596-FDBCBBA10B8A}" srcOrd="7" destOrd="0" presId="urn:microsoft.com/office/officeart/2008/layout/Vertical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E54178-4AEA-4EFB-B564-C36650A7D3B2}"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pPr rtl="1"/>
          <a:endParaRPr lang="ar-SA"/>
        </a:p>
      </dgm:t>
    </dgm:pt>
    <dgm:pt modelId="{0D263966-29D2-4E3C-9946-B98A0FD495D5}">
      <dgm:prSet phldrT="[نص]" custT="1"/>
      <dgm:spPr/>
      <dgm:t>
        <a:bodyPr/>
        <a:lstStyle/>
        <a:p>
          <a:pPr rtl="1"/>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أساليب أخرى إنشائية :</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6509D234-CD3F-4697-BD63-18E7F70EEF42}" type="parTrans" cxnId="{61D58CC9-54A6-45C5-97BB-3878A8DD8DCD}">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5FAB450-45CF-4FBC-8C94-2669C33556E5}" type="sibTrans" cxnId="{61D58CC9-54A6-45C5-97BB-3878A8DD8DCD}">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55CDBBF-B46E-48EF-A31D-801AF8791A2E}">
      <dgm:prSet phldrT="[نص]" custT="1"/>
      <dgm:spPr/>
      <dgm:t>
        <a:bodyPr/>
        <a:lstStyle/>
        <a:p>
          <a:pPr rtl="1"/>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إنشاء غير طلبي</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3EB183A-D30F-4FD4-931B-AC448EC7EF75}" type="parTrans" cxnId="{85CD22A8-AE4B-4BC1-BFB7-E62D076900DE}">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4705454C-630C-4A58-8982-4584F3B3D78C}" type="sibTrans" cxnId="{85CD22A8-AE4B-4BC1-BFB7-E62D076900DE}">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7305BCF-F168-4E24-B447-BE42DBF34D1B}">
      <dgm:prSet phldrT="[نص]" custT="1"/>
      <dgm:spPr/>
      <dgm:t>
        <a:bodyPr/>
        <a:lstStyle/>
        <a:p>
          <a:pPr rtl="1"/>
          <a:r>
            <a:rPr lang="ar-SA" sz="36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إنشاء طلبي</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35EF00DD-B0E6-41A7-A98F-2CBEDA639155}" type="parTrans" cxnId="{B5649429-1F02-4D40-9FDC-E91CB8695AB7}">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0760433-33B0-4ADF-836B-5FB4E4E16A6B}" type="sibTrans" cxnId="{B5649429-1F02-4D40-9FDC-E91CB8695AB7}">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8579367B-EE63-487B-A8DD-183C98CCC8C7}">
      <dgm:prSet custT="1"/>
      <dgm:spPr/>
      <dgm:t>
        <a:bodyPr/>
        <a:lstStyle/>
        <a:p>
          <a:pPr rtl="1"/>
          <a:r>
            <a:rPr lang="ar-SA" sz="36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الأمر :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اتقوا , فتبيّنوا , </a:t>
          </a:r>
          <a:r>
            <a:rPr lang="ar-SA" sz="3600" b="1" dirty="0" err="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اعلموا ,اصلحوا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،اجتبوا</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EA1833A5-F94E-45F9-9BEA-BB533E5EA28A}" type="parTrans" cxnId="{038F4A88-551B-4591-943A-698709B2F4A4}">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23227E5-14B1-4A25-AC08-73FE5F86E1E7}" type="sibTrans" cxnId="{038F4A88-551B-4591-943A-698709B2F4A4}">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A1E55496-802C-43B4-91AD-0CD7385E524B}">
      <dgm:prSet custT="1"/>
      <dgm:spPr/>
      <dgm:t>
        <a:bodyPr/>
        <a:lstStyle/>
        <a:p>
          <a:pPr rtl="1"/>
          <a:r>
            <a:rPr lang="ar-SA" sz="36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الاستفهام :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أيحب ( أتعلّمون )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استفهام إنكاري</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وتجهيل لهم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0E284716-050C-462A-AC61-C67DFD440BEB}" type="parTrans" cxnId="{16C0F78A-EB99-41D1-B84F-449367E42289}">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63D2B5FA-14D6-48DF-A99C-A1978D8BF482}" type="sibTrans" cxnId="{16C0F78A-EB99-41D1-B84F-449367E42289}">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918340A-CAB0-41BB-9149-B259310B3BEB}">
      <dgm:prSet custT="1"/>
      <dgm:spPr/>
      <dgm:t>
        <a:bodyPr/>
        <a:lstStyle/>
        <a:p>
          <a:pPr rtl="1">
            <a:spcAft>
              <a:spcPts val="0"/>
            </a:spcAft>
          </a:pPr>
          <a:r>
            <a:rPr lang="ar-SA" sz="36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a:t>
          </a:r>
        </a:p>
        <a:p>
          <a:pPr rtl="1">
            <a:spcAft>
              <a:spcPts val="0"/>
            </a:spcAft>
          </a:pP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لا تقدموا , لا ترفعوا , لا تجهروا،</a:t>
          </a:r>
          <a:r>
            <a:rPr lang="ar-SA" sz="3600" b="1" dirty="0" err="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لايسخر،</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4EA969D-67AB-48FA-BFB6-7AC54DC2BB3D}" type="parTrans" cxnId="{7404E114-48B2-4012-82B3-5E15B29B402C}">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2B284CD-602D-4A88-83D9-48FB4D9DB88F}" type="sibTrans" cxnId="{7404E114-48B2-4012-82B3-5E15B29B402C}">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16581D2C-3AE8-4109-A9F5-A64D7B2605C8}">
      <dgm:prSet custT="1"/>
      <dgm:spPr/>
      <dgm:t>
        <a:bodyPr/>
        <a:lstStyle/>
        <a:p>
          <a:pPr rtl="1">
            <a:spcAft>
              <a:spcPts val="0"/>
            </a:spcAft>
          </a:pPr>
          <a:r>
            <a:rPr lang="ar-SA" sz="36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يا أيها الذين آمنوا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تكررت , وإعادة النداء فيها فوائد :</a:t>
          </a:r>
        </a:p>
        <a:p>
          <a:pPr rtl="1">
            <a:spcAft>
              <a:spcPts val="0"/>
            </a:spcAft>
          </a:pP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بيان  زيادة الشفقة على المسترشد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rtl="1">
            <a:spcAft>
              <a:spcPts val="0"/>
            </a:spcAft>
          </a:pP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ان لا يتوهم متوهّمٌ أن المخاطب ثانياً غير المخاطب أولاً.</a:t>
          </a:r>
        </a:p>
        <a:p>
          <a:pPr rtl="1">
            <a:spcAft>
              <a:spcPts val="0"/>
            </a:spcAft>
          </a:pP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أن يعلم أن كل واحدٍ من </a:t>
          </a:r>
          <a:r>
            <a:rPr lang="ar-SA" sz="3600" b="1" u="sng" dirty="0" err="1"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الكلامين</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مقصود  .</a:t>
          </a:r>
          <a:endParaRPr lang="ar-SA" sz="3600" b="1" u="sng"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ED5AF50-CE14-40E4-A91C-162ED06413EC}" type="parTrans" cxnId="{96ADD0C5-ECD5-4569-898E-B177E1AF8D36}">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F5F00780-8254-45E7-940B-AF328F06E5B1}" type="sibTrans" cxnId="{96ADD0C5-ECD5-4569-898E-B177E1AF8D36}">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A8ECCAC-624F-47E6-AB37-EE98B6BE1992}">
      <dgm:prSet custT="1"/>
      <dgm:spPr/>
      <dgm:t>
        <a:bodyPr/>
        <a:lstStyle/>
        <a:p>
          <a:pPr rtl="1"/>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ما ورد من أساليب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المدح والذم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أو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ما سبقه لعل وعسى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مثل ( </a:t>
          </a:r>
          <a:r>
            <a:rPr lang="ar-SA" sz="3600" b="1" dirty="0" smtClean="0">
              <a:solidFill>
                <a:srgbClr val="00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لعلكم ترحمون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 </a:t>
          </a:r>
          <a:r>
            <a:rPr lang="ar-SA" sz="3600" b="1" dirty="0" smtClean="0">
              <a:solidFill>
                <a:srgbClr val="00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عسى أن يكونوا خيراً منهم </a:t>
          </a:r>
          <a:r>
            <a:rPr lang="ar-SA" sz="3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ar-SA" sz="36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DF019BBC-5E98-4472-9121-AD0741D68E42}" type="parTrans" cxnId="{54F69906-FB84-4F2F-BE50-EB773C258D02}">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42DFC1F7-73BB-43BF-82A4-A547504FB2AC}" type="sibTrans" cxnId="{54F69906-FB84-4F2F-BE50-EB773C258D02}">
      <dgm:prSet/>
      <dgm:spPr/>
      <dgm:t>
        <a:bodyPr/>
        <a:lstStyle/>
        <a:p>
          <a:pPr rtl="1"/>
          <a:endParaRPr lang="ar-SA" sz="2800" b="1">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7F9F8CC3-0AB6-4A98-A52B-2AC82239B7D6}" type="pres">
      <dgm:prSet presAssocID="{CDE54178-4AEA-4EFB-B564-C36650A7D3B2}" presName="hierChild1" presStyleCnt="0">
        <dgm:presLayoutVars>
          <dgm:orgChart val="1"/>
          <dgm:chPref val="1"/>
          <dgm:dir val="rev"/>
          <dgm:animOne val="branch"/>
          <dgm:animLvl val="lvl"/>
          <dgm:resizeHandles/>
        </dgm:presLayoutVars>
      </dgm:prSet>
      <dgm:spPr/>
      <dgm:t>
        <a:bodyPr/>
        <a:lstStyle/>
        <a:p>
          <a:pPr rtl="1"/>
          <a:endParaRPr lang="ar-SA"/>
        </a:p>
      </dgm:t>
    </dgm:pt>
    <dgm:pt modelId="{954283A4-E69C-416F-9D96-08F4CABB400A}" type="pres">
      <dgm:prSet presAssocID="{0D263966-29D2-4E3C-9946-B98A0FD495D5}" presName="hierRoot1" presStyleCnt="0">
        <dgm:presLayoutVars>
          <dgm:hierBranch val="init"/>
        </dgm:presLayoutVars>
      </dgm:prSet>
      <dgm:spPr/>
    </dgm:pt>
    <dgm:pt modelId="{0266057C-85CE-4414-B3AF-E83E47A40744}" type="pres">
      <dgm:prSet presAssocID="{0D263966-29D2-4E3C-9946-B98A0FD495D5}" presName="rootComposite1" presStyleCnt="0"/>
      <dgm:spPr/>
    </dgm:pt>
    <dgm:pt modelId="{7D055EDC-A127-424E-92C0-668A6A2C695D}" type="pres">
      <dgm:prSet presAssocID="{0D263966-29D2-4E3C-9946-B98A0FD495D5}" presName="rootText1" presStyleLbl="node0" presStyleIdx="0" presStyleCnt="1" custScaleX="175920" custScaleY="61342" custLinFactNeighborX="-11951" custLinFactNeighborY="7713">
        <dgm:presLayoutVars>
          <dgm:chPref val="3"/>
        </dgm:presLayoutVars>
      </dgm:prSet>
      <dgm:spPr/>
      <dgm:t>
        <a:bodyPr/>
        <a:lstStyle/>
        <a:p>
          <a:pPr rtl="1"/>
          <a:endParaRPr lang="ar-SA"/>
        </a:p>
      </dgm:t>
    </dgm:pt>
    <dgm:pt modelId="{42602E20-5C7F-4452-AAB7-7C6E1A228AA7}" type="pres">
      <dgm:prSet presAssocID="{0D263966-29D2-4E3C-9946-B98A0FD495D5}" presName="rootConnector1" presStyleLbl="node1" presStyleIdx="0" presStyleCnt="0"/>
      <dgm:spPr/>
      <dgm:t>
        <a:bodyPr/>
        <a:lstStyle/>
        <a:p>
          <a:pPr rtl="1"/>
          <a:endParaRPr lang="ar-SA"/>
        </a:p>
      </dgm:t>
    </dgm:pt>
    <dgm:pt modelId="{EA188DD5-3E2B-4905-BE28-591BF9095B18}" type="pres">
      <dgm:prSet presAssocID="{0D263966-29D2-4E3C-9946-B98A0FD495D5}" presName="hierChild2" presStyleCnt="0"/>
      <dgm:spPr/>
    </dgm:pt>
    <dgm:pt modelId="{BD753C4B-D66B-45A3-A263-F23F318639E4}" type="pres">
      <dgm:prSet presAssocID="{C3EB183A-D30F-4FD4-931B-AC448EC7EF75}" presName="Name37" presStyleLbl="parChTrans1D2" presStyleIdx="0" presStyleCnt="2"/>
      <dgm:spPr/>
      <dgm:t>
        <a:bodyPr/>
        <a:lstStyle/>
        <a:p>
          <a:pPr rtl="1"/>
          <a:endParaRPr lang="ar-SA"/>
        </a:p>
      </dgm:t>
    </dgm:pt>
    <dgm:pt modelId="{3D459E8D-D09C-4934-BA11-C9F8CB9FE8D6}" type="pres">
      <dgm:prSet presAssocID="{155CDBBF-B46E-48EF-A31D-801AF8791A2E}" presName="hierRoot2" presStyleCnt="0">
        <dgm:presLayoutVars>
          <dgm:hierBranch val="init"/>
        </dgm:presLayoutVars>
      </dgm:prSet>
      <dgm:spPr/>
    </dgm:pt>
    <dgm:pt modelId="{F0E182AB-32A2-4976-954D-B858A6631879}" type="pres">
      <dgm:prSet presAssocID="{155CDBBF-B46E-48EF-A31D-801AF8791A2E}" presName="rootComposite" presStyleCnt="0"/>
      <dgm:spPr/>
    </dgm:pt>
    <dgm:pt modelId="{7E4B7C4A-E6C5-4AB2-8B35-2F2332E6474E}" type="pres">
      <dgm:prSet presAssocID="{155CDBBF-B46E-48EF-A31D-801AF8791A2E}" presName="rootText" presStyleLbl="node2" presStyleIdx="0" presStyleCnt="2" custScaleX="106198" custScaleY="60549" custLinFactNeighborX="-7596" custLinFactNeighborY="-18736">
        <dgm:presLayoutVars>
          <dgm:chPref val="3"/>
        </dgm:presLayoutVars>
      </dgm:prSet>
      <dgm:spPr/>
      <dgm:t>
        <a:bodyPr/>
        <a:lstStyle/>
        <a:p>
          <a:pPr rtl="1"/>
          <a:endParaRPr lang="ar-SA"/>
        </a:p>
      </dgm:t>
    </dgm:pt>
    <dgm:pt modelId="{771A8C6A-63D7-4047-82B7-93E958038E9F}" type="pres">
      <dgm:prSet presAssocID="{155CDBBF-B46E-48EF-A31D-801AF8791A2E}" presName="rootConnector" presStyleLbl="node2" presStyleIdx="0" presStyleCnt="2"/>
      <dgm:spPr/>
      <dgm:t>
        <a:bodyPr/>
        <a:lstStyle/>
        <a:p>
          <a:pPr rtl="1"/>
          <a:endParaRPr lang="ar-SA"/>
        </a:p>
      </dgm:t>
    </dgm:pt>
    <dgm:pt modelId="{596502DE-4068-45B7-93EA-8C843DABA1FB}" type="pres">
      <dgm:prSet presAssocID="{155CDBBF-B46E-48EF-A31D-801AF8791A2E}" presName="hierChild4" presStyleCnt="0"/>
      <dgm:spPr/>
    </dgm:pt>
    <dgm:pt modelId="{D165D3E7-A150-4C43-BEC8-BCFDD18F63E0}" type="pres">
      <dgm:prSet presAssocID="{DF019BBC-5E98-4472-9121-AD0741D68E42}" presName="Name37" presStyleLbl="parChTrans1D3" presStyleIdx="0" presStyleCnt="5"/>
      <dgm:spPr/>
      <dgm:t>
        <a:bodyPr/>
        <a:lstStyle/>
        <a:p>
          <a:pPr rtl="1"/>
          <a:endParaRPr lang="ar-SA"/>
        </a:p>
      </dgm:t>
    </dgm:pt>
    <dgm:pt modelId="{16A412A9-53D0-4912-8278-885D2A635DED}" type="pres">
      <dgm:prSet presAssocID="{DA8ECCAC-624F-47E6-AB37-EE98B6BE1992}" presName="hierRoot2" presStyleCnt="0">
        <dgm:presLayoutVars>
          <dgm:hierBranch val="init"/>
        </dgm:presLayoutVars>
      </dgm:prSet>
      <dgm:spPr/>
    </dgm:pt>
    <dgm:pt modelId="{42E58198-9DFD-489C-8773-145560C16FD1}" type="pres">
      <dgm:prSet presAssocID="{DA8ECCAC-624F-47E6-AB37-EE98B6BE1992}" presName="rootComposite" presStyleCnt="0"/>
      <dgm:spPr/>
    </dgm:pt>
    <dgm:pt modelId="{201D6C56-946A-4BDD-AC86-76B297137EC3}" type="pres">
      <dgm:prSet presAssocID="{DA8ECCAC-624F-47E6-AB37-EE98B6BE1992}" presName="rootText" presStyleLbl="node3" presStyleIdx="0" presStyleCnt="5" custScaleX="117929" custScaleY="449146" custLinFactNeighborX="-8699" custLinFactNeighborY="-2538">
        <dgm:presLayoutVars>
          <dgm:chPref val="3"/>
        </dgm:presLayoutVars>
      </dgm:prSet>
      <dgm:spPr/>
      <dgm:t>
        <a:bodyPr/>
        <a:lstStyle/>
        <a:p>
          <a:pPr rtl="1"/>
          <a:endParaRPr lang="ar-SA"/>
        </a:p>
      </dgm:t>
    </dgm:pt>
    <dgm:pt modelId="{79C71D9D-D210-4A53-B666-FEA1E65FA9BF}" type="pres">
      <dgm:prSet presAssocID="{DA8ECCAC-624F-47E6-AB37-EE98B6BE1992}" presName="rootConnector" presStyleLbl="node3" presStyleIdx="0" presStyleCnt="5"/>
      <dgm:spPr/>
      <dgm:t>
        <a:bodyPr/>
        <a:lstStyle/>
        <a:p>
          <a:pPr rtl="1"/>
          <a:endParaRPr lang="ar-SA"/>
        </a:p>
      </dgm:t>
    </dgm:pt>
    <dgm:pt modelId="{7690869D-B87C-474C-8EFE-43ED43F5F53D}" type="pres">
      <dgm:prSet presAssocID="{DA8ECCAC-624F-47E6-AB37-EE98B6BE1992}" presName="hierChild4" presStyleCnt="0"/>
      <dgm:spPr/>
    </dgm:pt>
    <dgm:pt modelId="{796E035D-16D5-4011-8D0B-6B6641635B15}" type="pres">
      <dgm:prSet presAssocID="{DA8ECCAC-624F-47E6-AB37-EE98B6BE1992}" presName="hierChild5" presStyleCnt="0"/>
      <dgm:spPr/>
    </dgm:pt>
    <dgm:pt modelId="{3552FCE2-6644-4AC5-A89B-BBD3CC33DFC5}" type="pres">
      <dgm:prSet presAssocID="{155CDBBF-B46E-48EF-A31D-801AF8791A2E}" presName="hierChild5" presStyleCnt="0"/>
      <dgm:spPr/>
    </dgm:pt>
    <dgm:pt modelId="{FCC3A9BD-56FB-49D6-A78B-AD2148EF639E}" type="pres">
      <dgm:prSet presAssocID="{35EF00DD-B0E6-41A7-A98F-2CBEDA639155}" presName="Name37" presStyleLbl="parChTrans1D2" presStyleIdx="1" presStyleCnt="2"/>
      <dgm:spPr/>
      <dgm:t>
        <a:bodyPr/>
        <a:lstStyle/>
        <a:p>
          <a:pPr rtl="1"/>
          <a:endParaRPr lang="ar-SA"/>
        </a:p>
      </dgm:t>
    </dgm:pt>
    <dgm:pt modelId="{FD1AD3F3-BF74-4042-AED2-F4DF0059DE13}" type="pres">
      <dgm:prSet presAssocID="{37305BCF-F168-4E24-B447-BE42DBF34D1B}" presName="hierRoot2" presStyleCnt="0">
        <dgm:presLayoutVars>
          <dgm:hierBranch val="hang"/>
        </dgm:presLayoutVars>
      </dgm:prSet>
      <dgm:spPr/>
    </dgm:pt>
    <dgm:pt modelId="{A8B64B62-55DC-46B6-9544-154375762A54}" type="pres">
      <dgm:prSet presAssocID="{37305BCF-F168-4E24-B447-BE42DBF34D1B}" presName="rootComposite" presStyleCnt="0"/>
      <dgm:spPr/>
    </dgm:pt>
    <dgm:pt modelId="{A9F8B8A1-3075-44A5-83A7-4A83678B05C3}" type="pres">
      <dgm:prSet presAssocID="{37305BCF-F168-4E24-B447-BE42DBF34D1B}" presName="rootText" presStyleLbl="node2" presStyleIdx="1" presStyleCnt="2" custScaleX="106317" custScaleY="60753" custLinFactNeighborX="-20605" custLinFactNeighborY="-14114">
        <dgm:presLayoutVars>
          <dgm:chPref val="3"/>
        </dgm:presLayoutVars>
      </dgm:prSet>
      <dgm:spPr/>
      <dgm:t>
        <a:bodyPr/>
        <a:lstStyle/>
        <a:p>
          <a:pPr rtl="1"/>
          <a:endParaRPr lang="ar-SA"/>
        </a:p>
      </dgm:t>
    </dgm:pt>
    <dgm:pt modelId="{FA388562-EA54-4BCE-ACC2-E96ECA8080D8}" type="pres">
      <dgm:prSet presAssocID="{37305BCF-F168-4E24-B447-BE42DBF34D1B}" presName="rootConnector" presStyleLbl="node2" presStyleIdx="1" presStyleCnt="2"/>
      <dgm:spPr/>
      <dgm:t>
        <a:bodyPr/>
        <a:lstStyle/>
        <a:p>
          <a:pPr rtl="1"/>
          <a:endParaRPr lang="ar-SA"/>
        </a:p>
      </dgm:t>
    </dgm:pt>
    <dgm:pt modelId="{944AA023-16AC-4020-8C54-3E6A2833CB1B}" type="pres">
      <dgm:prSet presAssocID="{37305BCF-F168-4E24-B447-BE42DBF34D1B}" presName="hierChild4" presStyleCnt="0"/>
      <dgm:spPr/>
    </dgm:pt>
    <dgm:pt modelId="{04F7EEED-B801-4FBD-AD7D-D8BD8B7B4004}" type="pres">
      <dgm:prSet presAssocID="{EA1833A5-F94E-45F9-9BEA-BB533E5EA28A}" presName="Name48" presStyleLbl="parChTrans1D3" presStyleIdx="1" presStyleCnt="5"/>
      <dgm:spPr/>
      <dgm:t>
        <a:bodyPr/>
        <a:lstStyle/>
        <a:p>
          <a:pPr rtl="1"/>
          <a:endParaRPr lang="ar-SA"/>
        </a:p>
      </dgm:t>
    </dgm:pt>
    <dgm:pt modelId="{789220D6-5C04-4623-AB28-85BA2029A8F6}" type="pres">
      <dgm:prSet presAssocID="{8579367B-EE63-487B-A8DD-183C98CCC8C7}" presName="hierRoot2" presStyleCnt="0">
        <dgm:presLayoutVars>
          <dgm:hierBranch val="hang"/>
        </dgm:presLayoutVars>
      </dgm:prSet>
      <dgm:spPr/>
    </dgm:pt>
    <dgm:pt modelId="{51BC2CB9-5F17-43D3-A9EB-727E2E5B775A}" type="pres">
      <dgm:prSet presAssocID="{8579367B-EE63-487B-A8DD-183C98CCC8C7}" presName="rootComposite" presStyleCnt="0"/>
      <dgm:spPr/>
    </dgm:pt>
    <dgm:pt modelId="{6CDD1BD6-D14D-4236-824A-6C709D5DAC2D}" type="pres">
      <dgm:prSet presAssocID="{8579367B-EE63-487B-A8DD-183C98CCC8C7}" presName="rootText" presStyleLbl="node3" presStyleIdx="1" presStyleCnt="5" custScaleX="142806" custScaleY="154275" custLinFactY="66898" custLinFactNeighborX="-23015" custLinFactNeighborY="100000">
        <dgm:presLayoutVars>
          <dgm:chPref val="3"/>
        </dgm:presLayoutVars>
      </dgm:prSet>
      <dgm:spPr/>
      <dgm:t>
        <a:bodyPr/>
        <a:lstStyle/>
        <a:p>
          <a:pPr rtl="1"/>
          <a:endParaRPr lang="ar-SA"/>
        </a:p>
      </dgm:t>
    </dgm:pt>
    <dgm:pt modelId="{0D76A72F-BA26-4492-B457-22543FC99EDA}" type="pres">
      <dgm:prSet presAssocID="{8579367B-EE63-487B-A8DD-183C98CCC8C7}" presName="rootConnector" presStyleLbl="node3" presStyleIdx="1" presStyleCnt="5"/>
      <dgm:spPr/>
      <dgm:t>
        <a:bodyPr/>
        <a:lstStyle/>
        <a:p>
          <a:pPr rtl="1"/>
          <a:endParaRPr lang="ar-SA"/>
        </a:p>
      </dgm:t>
    </dgm:pt>
    <dgm:pt modelId="{98700870-D9AD-404B-90BF-C4E3A3F35E58}" type="pres">
      <dgm:prSet presAssocID="{8579367B-EE63-487B-A8DD-183C98CCC8C7}" presName="hierChild4" presStyleCnt="0"/>
      <dgm:spPr/>
    </dgm:pt>
    <dgm:pt modelId="{69DE5122-9C7D-438E-865A-A9AE327F306D}" type="pres">
      <dgm:prSet presAssocID="{8579367B-EE63-487B-A8DD-183C98CCC8C7}" presName="hierChild5" presStyleCnt="0"/>
      <dgm:spPr/>
    </dgm:pt>
    <dgm:pt modelId="{0DD0A308-5561-4EA1-B656-B2434684377D}" type="pres">
      <dgm:prSet presAssocID="{DED5AF50-CE14-40E4-A91C-162ED06413EC}" presName="Name48" presStyleLbl="parChTrans1D3" presStyleIdx="2" presStyleCnt="5"/>
      <dgm:spPr/>
      <dgm:t>
        <a:bodyPr/>
        <a:lstStyle/>
        <a:p>
          <a:pPr rtl="1"/>
          <a:endParaRPr lang="ar-SA"/>
        </a:p>
      </dgm:t>
    </dgm:pt>
    <dgm:pt modelId="{C8AF6064-2EA7-4472-B046-28D5423C3B7F}" type="pres">
      <dgm:prSet presAssocID="{16581D2C-3AE8-4109-A9F5-A64D7B2605C8}" presName="hierRoot2" presStyleCnt="0">
        <dgm:presLayoutVars>
          <dgm:hierBranch val="init"/>
        </dgm:presLayoutVars>
      </dgm:prSet>
      <dgm:spPr/>
    </dgm:pt>
    <dgm:pt modelId="{F0D5BE82-51F8-4FDB-A16B-3E6105B8953A}" type="pres">
      <dgm:prSet presAssocID="{16581D2C-3AE8-4109-A9F5-A64D7B2605C8}" presName="rootComposite" presStyleCnt="0"/>
      <dgm:spPr/>
    </dgm:pt>
    <dgm:pt modelId="{9588F894-2759-4DCA-9F59-AE47FD92F905}" type="pres">
      <dgm:prSet presAssocID="{16581D2C-3AE8-4109-A9F5-A64D7B2605C8}" presName="rootText" presStyleLbl="node3" presStyleIdx="2" presStyleCnt="5" custScaleX="183776" custScaleY="507562" custLinFactNeighborX="-16178" custLinFactNeighborY="-23750">
        <dgm:presLayoutVars>
          <dgm:chPref val="3"/>
        </dgm:presLayoutVars>
      </dgm:prSet>
      <dgm:spPr/>
      <dgm:t>
        <a:bodyPr/>
        <a:lstStyle/>
        <a:p>
          <a:pPr rtl="1"/>
          <a:endParaRPr lang="ar-SA"/>
        </a:p>
      </dgm:t>
    </dgm:pt>
    <dgm:pt modelId="{15C89038-AAFA-40AE-9974-04555C98C8AD}" type="pres">
      <dgm:prSet presAssocID="{16581D2C-3AE8-4109-A9F5-A64D7B2605C8}" presName="rootConnector" presStyleLbl="node3" presStyleIdx="2" presStyleCnt="5"/>
      <dgm:spPr/>
      <dgm:t>
        <a:bodyPr/>
        <a:lstStyle/>
        <a:p>
          <a:pPr rtl="1"/>
          <a:endParaRPr lang="ar-SA"/>
        </a:p>
      </dgm:t>
    </dgm:pt>
    <dgm:pt modelId="{04085FD2-6B53-4D4B-9293-83E8D0901815}" type="pres">
      <dgm:prSet presAssocID="{16581D2C-3AE8-4109-A9F5-A64D7B2605C8}" presName="hierChild4" presStyleCnt="0"/>
      <dgm:spPr/>
    </dgm:pt>
    <dgm:pt modelId="{726FD1A6-8124-4EE4-85C1-1FEF4E1E65AC}" type="pres">
      <dgm:prSet presAssocID="{16581D2C-3AE8-4109-A9F5-A64D7B2605C8}" presName="hierChild5" presStyleCnt="0"/>
      <dgm:spPr/>
    </dgm:pt>
    <dgm:pt modelId="{26F98A7B-B636-4230-B08B-AA0A5C81F17E}" type="pres">
      <dgm:prSet presAssocID="{0E284716-050C-462A-AC61-C67DFD440BEB}" presName="Name48" presStyleLbl="parChTrans1D3" presStyleIdx="3" presStyleCnt="5"/>
      <dgm:spPr/>
      <dgm:t>
        <a:bodyPr/>
        <a:lstStyle/>
        <a:p>
          <a:pPr rtl="1"/>
          <a:endParaRPr lang="ar-SA"/>
        </a:p>
      </dgm:t>
    </dgm:pt>
    <dgm:pt modelId="{D0BBD612-267F-43A6-B958-94651F75DB6D}" type="pres">
      <dgm:prSet presAssocID="{A1E55496-802C-43B4-91AD-0CD7385E524B}" presName="hierRoot2" presStyleCnt="0">
        <dgm:presLayoutVars>
          <dgm:hierBranch val="init"/>
        </dgm:presLayoutVars>
      </dgm:prSet>
      <dgm:spPr/>
    </dgm:pt>
    <dgm:pt modelId="{3527EAE9-53A8-4671-B87D-7AA8B4E2512E}" type="pres">
      <dgm:prSet presAssocID="{A1E55496-802C-43B4-91AD-0CD7385E524B}" presName="rootComposite" presStyleCnt="0"/>
      <dgm:spPr/>
    </dgm:pt>
    <dgm:pt modelId="{9FDDABB2-345C-4785-B1AA-21FC215EAE86}" type="pres">
      <dgm:prSet presAssocID="{A1E55496-802C-43B4-91AD-0CD7385E524B}" presName="rootText" presStyleLbl="node3" presStyleIdx="3" presStyleCnt="5" custScaleX="142619" custScaleY="185414" custLinFactY="-96061" custLinFactNeighborX="-23015" custLinFactNeighborY="-100000">
        <dgm:presLayoutVars>
          <dgm:chPref val="3"/>
        </dgm:presLayoutVars>
      </dgm:prSet>
      <dgm:spPr/>
      <dgm:t>
        <a:bodyPr/>
        <a:lstStyle/>
        <a:p>
          <a:pPr rtl="1"/>
          <a:endParaRPr lang="ar-SA"/>
        </a:p>
      </dgm:t>
    </dgm:pt>
    <dgm:pt modelId="{7D430315-8F9D-4EAA-8C3A-B9DE3F5EFEF8}" type="pres">
      <dgm:prSet presAssocID="{A1E55496-802C-43B4-91AD-0CD7385E524B}" presName="rootConnector" presStyleLbl="node3" presStyleIdx="3" presStyleCnt="5"/>
      <dgm:spPr/>
      <dgm:t>
        <a:bodyPr/>
        <a:lstStyle/>
        <a:p>
          <a:pPr rtl="1"/>
          <a:endParaRPr lang="ar-SA"/>
        </a:p>
      </dgm:t>
    </dgm:pt>
    <dgm:pt modelId="{FF0F84EE-D285-451B-B65A-8A5A62EF5C7F}" type="pres">
      <dgm:prSet presAssocID="{A1E55496-802C-43B4-91AD-0CD7385E524B}" presName="hierChild4" presStyleCnt="0"/>
      <dgm:spPr/>
    </dgm:pt>
    <dgm:pt modelId="{524E4B95-C3FF-4613-9D4E-C06DCCE4B820}" type="pres">
      <dgm:prSet presAssocID="{A1E55496-802C-43B4-91AD-0CD7385E524B}" presName="hierChild5" presStyleCnt="0"/>
      <dgm:spPr/>
    </dgm:pt>
    <dgm:pt modelId="{0C994546-0EFA-4698-BE8C-7C86FFBFF3D0}" type="pres">
      <dgm:prSet presAssocID="{14EA969D-67AB-48FA-BFB6-7AC54DC2BB3D}" presName="Name48" presStyleLbl="parChTrans1D3" presStyleIdx="4" presStyleCnt="5"/>
      <dgm:spPr/>
      <dgm:t>
        <a:bodyPr/>
        <a:lstStyle/>
        <a:p>
          <a:pPr rtl="1"/>
          <a:endParaRPr lang="ar-SA"/>
        </a:p>
      </dgm:t>
    </dgm:pt>
    <dgm:pt modelId="{4CF95E7E-604E-48C5-A16B-9352DE013D90}" type="pres">
      <dgm:prSet presAssocID="{C918340A-CAB0-41BB-9149-B259310B3BEB}" presName="hierRoot2" presStyleCnt="0">
        <dgm:presLayoutVars>
          <dgm:hierBranch val="hang"/>
        </dgm:presLayoutVars>
      </dgm:prSet>
      <dgm:spPr/>
    </dgm:pt>
    <dgm:pt modelId="{7CEA4FB8-00B6-41D6-8798-7BFAF88A7942}" type="pres">
      <dgm:prSet presAssocID="{C918340A-CAB0-41BB-9149-B259310B3BEB}" presName="rootComposite" presStyleCnt="0"/>
      <dgm:spPr/>
    </dgm:pt>
    <dgm:pt modelId="{316E90B8-2C74-4E55-B00E-51F8591E1B69}" type="pres">
      <dgm:prSet presAssocID="{C918340A-CAB0-41BB-9149-B259310B3BEB}" presName="rootText" presStyleLbl="node3" presStyleIdx="4" presStyleCnt="5" custScaleX="141300" custScaleY="179249" custLinFactX="86002" custLinFactY="-286232" custLinFactNeighborX="100000" custLinFactNeighborY="-300000">
        <dgm:presLayoutVars>
          <dgm:chPref val="3"/>
        </dgm:presLayoutVars>
      </dgm:prSet>
      <dgm:spPr/>
      <dgm:t>
        <a:bodyPr/>
        <a:lstStyle/>
        <a:p>
          <a:pPr rtl="1"/>
          <a:endParaRPr lang="ar-SA"/>
        </a:p>
      </dgm:t>
    </dgm:pt>
    <dgm:pt modelId="{1801B057-A220-4E2A-A2E5-128832DE880F}" type="pres">
      <dgm:prSet presAssocID="{C918340A-CAB0-41BB-9149-B259310B3BEB}" presName="rootConnector" presStyleLbl="node3" presStyleIdx="4" presStyleCnt="5"/>
      <dgm:spPr/>
      <dgm:t>
        <a:bodyPr/>
        <a:lstStyle/>
        <a:p>
          <a:pPr rtl="1"/>
          <a:endParaRPr lang="ar-SA"/>
        </a:p>
      </dgm:t>
    </dgm:pt>
    <dgm:pt modelId="{BDEDC5CC-8637-409D-9C50-2A0A327DEE86}" type="pres">
      <dgm:prSet presAssocID="{C918340A-CAB0-41BB-9149-B259310B3BEB}" presName="hierChild4" presStyleCnt="0"/>
      <dgm:spPr/>
    </dgm:pt>
    <dgm:pt modelId="{40469582-2349-4DFF-B715-9FE2D8CF7EDF}" type="pres">
      <dgm:prSet presAssocID="{C918340A-CAB0-41BB-9149-B259310B3BEB}" presName="hierChild5" presStyleCnt="0"/>
      <dgm:spPr/>
    </dgm:pt>
    <dgm:pt modelId="{43D6A460-DF9F-4589-A919-CFEE61EE9396}" type="pres">
      <dgm:prSet presAssocID="{37305BCF-F168-4E24-B447-BE42DBF34D1B}" presName="hierChild5" presStyleCnt="0"/>
      <dgm:spPr/>
    </dgm:pt>
    <dgm:pt modelId="{0DFFD446-09E6-42E1-A5B2-AE7B9B10E59C}" type="pres">
      <dgm:prSet presAssocID="{0D263966-29D2-4E3C-9946-B98A0FD495D5}" presName="hierChild3" presStyleCnt="0"/>
      <dgm:spPr/>
    </dgm:pt>
  </dgm:ptLst>
  <dgm:cxnLst>
    <dgm:cxn modelId="{556FDB64-BA6E-4B92-B16C-B3801737FFD5}" type="presOf" srcId="{C918340A-CAB0-41BB-9149-B259310B3BEB}" destId="{1801B057-A220-4E2A-A2E5-128832DE880F}" srcOrd="1" destOrd="0" presId="urn:microsoft.com/office/officeart/2005/8/layout/orgChart1"/>
    <dgm:cxn modelId="{70F572D2-48DE-4CCE-A3A8-D1466D9B12F2}" type="presOf" srcId="{DF019BBC-5E98-4472-9121-AD0741D68E42}" destId="{D165D3E7-A150-4C43-BEC8-BCFDD18F63E0}" srcOrd="0" destOrd="0" presId="urn:microsoft.com/office/officeart/2005/8/layout/orgChart1"/>
    <dgm:cxn modelId="{85CD22A8-AE4B-4BC1-BFB7-E62D076900DE}" srcId="{0D263966-29D2-4E3C-9946-B98A0FD495D5}" destId="{155CDBBF-B46E-48EF-A31D-801AF8791A2E}" srcOrd="0" destOrd="0" parTransId="{C3EB183A-D30F-4FD4-931B-AC448EC7EF75}" sibTransId="{4705454C-630C-4A58-8982-4584F3B3D78C}"/>
    <dgm:cxn modelId="{9ABABF1E-1EE9-40BB-B7D2-970F8ADB5B3D}" type="presOf" srcId="{155CDBBF-B46E-48EF-A31D-801AF8791A2E}" destId="{771A8C6A-63D7-4047-82B7-93E958038E9F}" srcOrd="1" destOrd="0" presId="urn:microsoft.com/office/officeart/2005/8/layout/orgChart1"/>
    <dgm:cxn modelId="{50D4AC9C-857D-4108-B7E2-811B5F4DFBD5}" type="presOf" srcId="{EA1833A5-F94E-45F9-9BEA-BB533E5EA28A}" destId="{04F7EEED-B801-4FBD-AD7D-D8BD8B7B4004}" srcOrd="0" destOrd="0" presId="urn:microsoft.com/office/officeart/2005/8/layout/orgChart1"/>
    <dgm:cxn modelId="{B50AE50A-2927-4906-86BD-0B7F55179824}" type="presOf" srcId="{8579367B-EE63-487B-A8DD-183C98CCC8C7}" destId="{6CDD1BD6-D14D-4236-824A-6C709D5DAC2D}" srcOrd="0" destOrd="0" presId="urn:microsoft.com/office/officeart/2005/8/layout/orgChart1"/>
    <dgm:cxn modelId="{8788CDF6-195B-4E8A-9436-833CE9AAC536}" type="presOf" srcId="{DA8ECCAC-624F-47E6-AB37-EE98B6BE1992}" destId="{79C71D9D-D210-4A53-B666-FEA1E65FA9BF}" srcOrd="1" destOrd="0" presId="urn:microsoft.com/office/officeart/2005/8/layout/orgChart1"/>
    <dgm:cxn modelId="{61D58CC9-54A6-45C5-97BB-3878A8DD8DCD}" srcId="{CDE54178-4AEA-4EFB-B564-C36650A7D3B2}" destId="{0D263966-29D2-4E3C-9946-B98A0FD495D5}" srcOrd="0" destOrd="0" parTransId="{6509D234-CD3F-4697-BD63-18E7F70EEF42}" sibTransId="{15FAB450-45CF-4FBC-8C94-2669C33556E5}"/>
    <dgm:cxn modelId="{606103F2-00E1-42A2-ACF5-70F9018AB8A2}" type="presOf" srcId="{CDE54178-4AEA-4EFB-B564-C36650A7D3B2}" destId="{7F9F8CC3-0AB6-4A98-A52B-2AC82239B7D6}" srcOrd="0" destOrd="0" presId="urn:microsoft.com/office/officeart/2005/8/layout/orgChart1"/>
    <dgm:cxn modelId="{660FBC42-A247-4DE8-A63D-E86971D56573}" type="presOf" srcId="{DA8ECCAC-624F-47E6-AB37-EE98B6BE1992}" destId="{201D6C56-946A-4BDD-AC86-76B297137EC3}" srcOrd="0" destOrd="0" presId="urn:microsoft.com/office/officeart/2005/8/layout/orgChart1"/>
    <dgm:cxn modelId="{0557AC1D-B08B-41B5-A549-249F20416BF3}" type="presOf" srcId="{37305BCF-F168-4E24-B447-BE42DBF34D1B}" destId="{FA388562-EA54-4BCE-ACC2-E96ECA8080D8}" srcOrd="1" destOrd="0" presId="urn:microsoft.com/office/officeart/2005/8/layout/orgChart1"/>
    <dgm:cxn modelId="{96ADD0C5-ECD5-4569-898E-B177E1AF8D36}" srcId="{37305BCF-F168-4E24-B447-BE42DBF34D1B}" destId="{16581D2C-3AE8-4109-A9F5-A64D7B2605C8}" srcOrd="1" destOrd="0" parTransId="{DED5AF50-CE14-40E4-A91C-162ED06413EC}" sibTransId="{F5F00780-8254-45E7-940B-AF328F06E5B1}"/>
    <dgm:cxn modelId="{54F69906-FB84-4F2F-BE50-EB773C258D02}" srcId="{155CDBBF-B46E-48EF-A31D-801AF8791A2E}" destId="{DA8ECCAC-624F-47E6-AB37-EE98B6BE1992}" srcOrd="0" destOrd="0" parTransId="{DF019BBC-5E98-4472-9121-AD0741D68E42}" sibTransId="{42DFC1F7-73BB-43BF-82A4-A547504FB2AC}"/>
    <dgm:cxn modelId="{C0C29DC9-CB59-4353-91AB-539D204546AC}" type="presOf" srcId="{0E284716-050C-462A-AC61-C67DFD440BEB}" destId="{26F98A7B-B636-4230-B08B-AA0A5C81F17E}" srcOrd="0" destOrd="0" presId="urn:microsoft.com/office/officeart/2005/8/layout/orgChart1"/>
    <dgm:cxn modelId="{FCC8CD74-141B-419B-B03B-D2097628113F}" type="presOf" srcId="{8579367B-EE63-487B-A8DD-183C98CCC8C7}" destId="{0D76A72F-BA26-4492-B457-22543FC99EDA}" srcOrd="1" destOrd="0" presId="urn:microsoft.com/office/officeart/2005/8/layout/orgChart1"/>
    <dgm:cxn modelId="{B8496E02-8A23-400A-A894-6CC7B75A6E2C}" type="presOf" srcId="{DED5AF50-CE14-40E4-A91C-162ED06413EC}" destId="{0DD0A308-5561-4EA1-B656-B2434684377D}" srcOrd="0" destOrd="0" presId="urn:microsoft.com/office/officeart/2005/8/layout/orgChart1"/>
    <dgm:cxn modelId="{0BA05510-9F44-44EF-B640-6FAD71AB7D71}" type="presOf" srcId="{A1E55496-802C-43B4-91AD-0CD7385E524B}" destId="{7D430315-8F9D-4EAA-8C3A-B9DE3F5EFEF8}" srcOrd="1" destOrd="0" presId="urn:microsoft.com/office/officeart/2005/8/layout/orgChart1"/>
    <dgm:cxn modelId="{B5649429-1F02-4D40-9FDC-E91CB8695AB7}" srcId="{0D263966-29D2-4E3C-9946-B98A0FD495D5}" destId="{37305BCF-F168-4E24-B447-BE42DBF34D1B}" srcOrd="1" destOrd="0" parTransId="{35EF00DD-B0E6-41A7-A98F-2CBEDA639155}" sibTransId="{F0760433-33B0-4ADF-836B-5FB4E4E16A6B}"/>
    <dgm:cxn modelId="{51681E61-26E2-4846-9CF6-5A3C669D1EB8}" type="presOf" srcId="{14EA969D-67AB-48FA-BFB6-7AC54DC2BB3D}" destId="{0C994546-0EFA-4698-BE8C-7C86FFBFF3D0}" srcOrd="0" destOrd="0" presId="urn:microsoft.com/office/officeart/2005/8/layout/orgChart1"/>
    <dgm:cxn modelId="{8E80D6A7-E48B-4A27-A27D-8DED0EDB93B1}" type="presOf" srcId="{A1E55496-802C-43B4-91AD-0CD7385E524B}" destId="{9FDDABB2-345C-4785-B1AA-21FC215EAE86}" srcOrd="0" destOrd="0" presId="urn:microsoft.com/office/officeart/2005/8/layout/orgChart1"/>
    <dgm:cxn modelId="{2211E157-3FC2-4ADD-8AB6-100B2C0B3B5B}" type="presOf" srcId="{0D263966-29D2-4E3C-9946-B98A0FD495D5}" destId="{42602E20-5C7F-4452-AAB7-7C6E1A228AA7}" srcOrd="1" destOrd="0" presId="urn:microsoft.com/office/officeart/2005/8/layout/orgChart1"/>
    <dgm:cxn modelId="{038F4A88-551B-4591-943A-698709B2F4A4}" srcId="{37305BCF-F168-4E24-B447-BE42DBF34D1B}" destId="{8579367B-EE63-487B-A8DD-183C98CCC8C7}" srcOrd="0" destOrd="0" parTransId="{EA1833A5-F94E-45F9-9BEA-BB533E5EA28A}" sibTransId="{F23227E5-14B1-4A25-AC08-73FE5F86E1E7}"/>
    <dgm:cxn modelId="{8E1106A5-37C5-4720-B490-7DFB28C380E2}" type="presOf" srcId="{C3EB183A-D30F-4FD4-931B-AC448EC7EF75}" destId="{BD753C4B-D66B-45A3-A263-F23F318639E4}" srcOrd="0" destOrd="0" presId="urn:microsoft.com/office/officeart/2005/8/layout/orgChart1"/>
    <dgm:cxn modelId="{7404E114-48B2-4012-82B3-5E15B29B402C}" srcId="{37305BCF-F168-4E24-B447-BE42DBF34D1B}" destId="{C918340A-CAB0-41BB-9149-B259310B3BEB}" srcOrd="3" destOrd="0" parTransId="{14EA969D-67AB-48FA-BFB6-7AC54DC2BB3D}" sibTransId="{C2B284CD-602D-4A88-83D9-48FB4D9DB88F}"/>
    <dgm:cxn modelId="{8FDDF119-B05A-4B13-81BD-36A7D0C0F0CF}" type="presOf" srcId="{35EF00DD-B0E6-41A7-A98F-2CBEDA639155}" destId="{FCC3A9BD-56FB-49D6-A78B-AD2148EF639E}" srcOrd="0" destOrd="0" presId="urn:microsoft.com/office/officeart/2005/8/layout/orgChart1"/>
    <dgm:cxn modelId="{6E5F19DA-8ED6-42BA-B85F-CFA5771A05C2}" type="presOf" srcId="{155CDBBF-B46E-48EF-A31D-801AF8791A2E}" destId="{7E4B7C4A-E6C5-4AB2-8B35-2F2332E6474E}" srcOrd="0" destOrd="0" presId="urn:microsoft.com/office/officeart/2005/8/layout/orgChart1"/>
    <dgm:cxn modelId="{16C0F78A-EB99-41D1-B84F-449367E42289}" srcId="{37305BCF-F168-4E24-B447-BE42DBF34D1B}" destId="{A1E55496-802C-43B4-91AD-0CD7385E524B}" srcOrd="2" destOrd="0" parTransId="{0E284716-050C-462A-AC61-C67DFD440BEB}" sibTransId="{63D2B5FA-14D6-48DF-A99C-A1978D8BF482}"/>
    <dgm:cxn modelId="{1300712E-D350-4E1F-9E9C-661DA2365DE0}" type="presOf" srcId="{16581D2C-3AE8-4109-A9F5-A64D7B2605C8}" destId="{15C89038-AAFA-40AE-9974-04555C98C8AD}" srcOrd="1" destOrd="0" presId="urn:microsoft.com/office/officeart/2005/8/layout/orgChart1"/>
    <dgm:cxn modelId="{0640EA42-86E2-4157-8BE1-3C5BEF6BBE60}" type="presOf" srcId="{37305BCF-F168-4E24-B447-BE42DBF34D1B}" destId="{A9F8B8A1-3075-44A5-83A7-4A83678B05C3}" srcOrd="0" destOrd="0" presId="urn:microsoft.com/office/officeart/2005/8/layout/orgChart1"/>
    <dgm:cxn modelId="{C67AF67E-3EBB-4FA2-A123-B990022225C4}" type="presOf" srcId="{C918340A-CAB0-41BB-9149-B259310B3BEB}" destId="{316E90B8-2C74-4E55-B00E-51F8591E1B69}" srcOrd="0" destOrd="0" presId="urn:microsoft.com/office/officeart/2005/8/layout/orgChart1"/>
    <dgm:cxn modelId="{FBB52499-86CA-4041-96DD-894B7C84EB14}" type="presOf" srcId="{0D263966-29D2-4E3C-9946-B98A0FD495D5}" destId="{7D055EDC-A127-424E-92C0-668A6A2C695D}" srcOrd="0" destOrd="0" presId="urn:microsoft.com/office/officeart/2005/8/layout/orgChart1"/>
    <dgm:cxn modelId="{F25508A2-7625-4EE1-B068-5CA3030B3321}" type="presOf" srcId="{16581D2C-3AE8-4109-A9F5-A64D7B2605C8}" destId="{9588F894-2759-4DCA-9F59-AE47FD92F905}" srcOrd="0" destOrd="0" presId="urn:microsoft.com/office/officeart/2005/8/layout/orgChart1"/>
    <dgm:cxn modelId="{78A591DC-E858-4E07-A1A8-B4EF45068494}" type="presParOf" srcId="{7F9F8CC3-0AB6-4A98-A52B-2AC82239B7D6}" destId="{954283A4-E69C-416F-9D96-08F4CABB400A}" srcOrd="0" destOrd="0" presId="urn:microsoft.com/office/officeart/2005/8/layout/orgChart1"/>
    <dgm:cxn modelId="{3AFBB452-F859-4C3B-89D4-C6ED77007920}" type="presParOf" srcId="{954283A4-E69C-416F-9D96-08F4CABB400A}" destId="{0266057C-85CE-4414-B3AF-E83E47A40744}" srcOrd="0" destOrd="0" presId="urn:microsoft.com/office/officeart/2005/8/layout/orgChart1"/>
    <dgm:cxn modelId="{C78FF21F-5053-4137-9E9B-276EAB16EE19}" type="presParOf" srcId="{0266057C-85CE-4414-B3AF-E83E47A40744}" destId="{7D055EDC-A127-424E-92C0-668A6A2C695D}" srcOrd="0" destOrd="0" presId="urn:microsoft.com/office/officeart/2005/8/layout/orgChart1"/>
    <dgm:cxn modelId="{7ED3A883-2B22-48F5-8EEC-12065D51CDDA}" type="presParOf" srcId="{0266057C-85CE-4414-B3AF-E83E47A40744}" destId="{42602E20-5C7F-4452-AAB7-7C6E1A228AA7}" srcOrd="1" destOrd="0" presId="urn:microsoft.com/office/officeart/2005/8/layout/orgChart1"/>
    <dgm:cxn modelId="{4213D688-05EE-43B3-AEB2-177E9B9A9DF4}" type="presParOf" srcId="{954283A4-E69C-416F-9D96-08F4CABB400A}" destId="{EA188DD5-3E2B-4905-BE28-591BF9095B18}" srcOrd="1" destOrd="0" presId="urn:microsoft.com/office/officeart/2005/8/layout/orgChart1"/>
    <dgm:cxn modelId="{0352EC59-7D7E-403B-BC20-8BFB448938F6}" type="presParOf" srcId="{EA188DD5-3E2B-4905-BE28-591BF9095B18}" destId="{BD753C4B-D66B-45A3-A263-F23F318639E4}" srcOrd="0" destOrd="0" presId="urn:microsoft.com/office/officeart/2005/8/layout/orgChart1"/>
    <dgm:cxn modelId="{760050B3-AA69-4122-BB9C-B68C68966B0A}" type="presParOf" srcId="{EA188DD5-3E2B-4905-BE28-591BF9095B18}" destId="{3D459E8D-D09C-4934-BA11-C9F8CB9FE8D6}" srcOrd="1" destOrd="0" presId="urn:microsoft.com/office/officeart/2005/8/layout/orgChart1"/>
    <dgm:cxn modelId="{9F27039C-0E5B-4649-BFCB-0C3EADD19F22}" type="presParOf" srcId="{3D459E8D-D09C-4934-BA11-C9F8CB9FE8D6}" destId="{F0E182AB-32A2-4976-954D-B858A6631879}" srcOrd="0" destOrd="0" presId="urn:microsoft.com/office/officeart/2005/8/layout/orgChart1"/>
    <dgm:cxn modelId="{4FB0FDAE-848F-43A0-9FCE-15181B3DE3B1}" type="presParOf" srcId="{F0E182AB-32A2-4976-954D-B858A6631879}" destId="{7E4B7C4A-E6C5-4AB2-8B35-2F2332E6474E}" srcOrd="0" destOrd="0" presId="urn:microsoft.com/office/officeart/2005/8/layout/orgChart1"/>
    <dgm:cxn modelId="{1D6EEB5D-C1E2-4325-A7C5-00EC112B7D1C}" type="presParOf" srcId="{F0E182AB-32A2-4976-954D-B858A6631879}" destId="{771A8C6A-63D7-4047-82B7-93E958038E9F}" srcOrd="1" destOrd="0" presId="urn:microsoft.com/office/officeart/2005/8/layout/orgChart1"/>
    <dgm:cxn modelId="{3B45ADBF-3114-4F9F-B1FE-0CF15902B617}" type="presParOf" srcId="{3D459E8D-D09C-4934-BA11-C9F8CB9FE8D6}" destId="{596502DE-4068-45B7-93EA-8C843DABA1FB}" srcOrd="1" destOrd="0" presId="urn:microsoft.com/office/officeart/2005/8/layout/orgChart1"/>
    <dgm:cxn modelId="{E8AFB2D0-EB08-4831-9AD8-556435C8BC2A}" type="presParOf" srcId="{596502DE-4068-45B7-93EA-8C843DABA1FB}" destId="{D165D3E7-A150-4C43-BEC8-BCFDD18F63E0}" srcOrd="0" destOrd="0" presId="urn:microsoft.com/office/officeart/2005/8/layout/orgChart1"/>
    <dgm:cxn modelId="{6AB01A86-907B-47C4-971B-4F712B65AA20}" type="presParOf" srcId="{596502DE-4068-45B7-93EA-8C843DABA1FB}" destId="{16A412A9-53D0-4912-8278-885D2A635DED}" srcOrd="1" destOrd="0" presId="urn:microsoft.com/office/officeart/2005/8/layout/orgChart1"/>
    <dgm:cxn modelId="{00850DDF-8552-4241-9756-5718F8758214}" type="presParOf" srcId="{16A412A9-53D0-4912-8278-885D2A635DED}" destId="{42E58198-9DFD-489C-8773-145560C16FD1}" srcOrd="0" destOrd="0" presId="urn:microsoft.com/office/officeart/2005/8/layout/orgChart1"/>
    <dgm:cxn modelId="{1AAD464C-44B7-45DF-8A1F-232C74B59751}" type="presParOf" srcId="{42E58198-9DFD-489C-8773-145560C16FD1}" destId="{201D6C56-946A-4BDD-AC86-76B297137EC3}" srcOrd="0" destOrd="0" presId="urn:microsoft.com/office/officeart/2005/8/layout/orgChart1"/>
    <dgm:cxn modelId="{D5A551A9-C3A4-4FA7-93E2-48AD47B1DA49}" type="presParOf" srcId="{42E58198-9DFD-489C-8773-145560C16FD1}" destId="{79C71D9D-D210-4A53-B666-FEA1E65FA9BF}" srcOrd="1" destOrd="0" presId="urn:microsoft.com/office/officeart/2005/8/layout/orgChart1"/>
    <dgm:cxn modelId="{AC8F3FD6-AC0E-4FA8-98F4-8FC95E2061FB}" type="presParOf" srcId="{16A412A9-53D0-4912-8278-885D2A635DED}" destId="{7690869D-B87C-474C-8EFE-43ED43F5F53D}" srcOrd="1" destOrd="0" presId="urn:microsoft.com/office/officeart/2005/8/layout/orgChart1"/>
    <dgm:cxn modelId="{4836C414-38BF-4E83-A90E-D84110624894}" type="presParOf" srcId="{16A412A9-53D0-4912-8278-885D2A635DED}" destId="{796E035D-16D5-4011-8D0B-6B6641635B15}" srcOrd="2" destOrd="0" presId="urn:microsoft.com/office/officeart/2005/8/layout/orgChart1"/>
    <dgm:cxn modelId="{BD72B2D8-E476-4F5B-AF7F-081F26B90CB3}" type="presParOf" srcId="{3D459E8D-D09C-4934-BA11-C9F8CB9FE8D6}" destId="{3552FCE2-6644-4AC5-A89B-BBD3CC33DFC5}" srcOrd="2" destOrd="0" presId="urn:microsoft.com/office/officeart/2005/8/layout/orgChart1"/>
    <dgm:cxn modelId="{F83D3708-30D0-407D-90F4-8B6848289D8A}" type="presParOf" srcId="{EA188DD5-3E2B-4905-BE28-591BF9095B18}" destId="{FCC3A9BD-56FB-49D6-A78B-AD2148EF639E}" srcOrd="2" destOrd="0" presId="urn:microsoft.com/office/officeart/2005/8/layout/orgChart1"/>
    <dgm:cxn modelId="{442B6DCE-B849-4003-9A05-29A6310E70CB}" type="presParOf" srcId="{EA188DD5-3E2B-4905-BE28-591BF9095B18}" destId="{FD1AD3F3-BF74-4042-AED2-F4DF0059DE13}" srcOrd="3" destOrd="0" presId="urn:microsoft.com/office/officeart/2005/8/layout/orgChart1"/>
    <dgm:cxn modelId="{E6F85504-A392-4DC7-A1A3-C4C5551BED07}" type="presParOf" srcId="{FD1AD3F3-BF74-4042-AED2-F4DF0059DE13}" destId="{A8B64B62-55DC-46B6-9544-154375762A54}" srcOrd="0" destOrd="0" presId="urn:microsoft.com/office/officeart/2005/8/layout/orgChart1"/>
    <dgm:cxn modelId="{C03EC17B-B6AA-4869-A79F-43B561F197C2}" type="presParOf" srcId="{A8B64B62-55DC-46B6-9544-154375762A54}" destId="{A9F8B8A1-3075-44A5-83A7-4A83678B05C3}" srcOrd="0" destOrd="0" presId="urn:microsoft.com/office/officeart/2005/8/layout/orgChart1"/>
    <dgm:cxn modelId="{52A4D5D7-08B5-407D-8123-4C3563632205}" type="presParOf" srcId="{A8B64B62-55DC-46B6-9544-154375762A54}" destId="{FA388562-EA54-4BCE-ACC2-E96ECA8080D8}" srcOrd="1" destOrd="0" presId="urn:microsoft.com/office/officeart/2005/8/layout/orgChart1"/>
    <dgm:cxn modelId="{F6876DDF-74FB-4085-8807-E91628E4D123}" type="presParOf" srcId="{FD1AD3F3-BF74-4042-AED2-F4DF0059DE13}" destId="{944AA023-16AC-4020-8C54-3E6A2833CB1B}" srcOrd="1" destOrd="0" presId="urn:microsoft.com/office/officeart/2005/8/layout/orgChart1"/>
    <dgm:cxn modelId="{AF5BA103-636E-47D1-88D7-69EB1919D6D0}" type="presParOf" srcId="{944AA023-16AC-4020-8C54-3E6A2833CB1B}" destId="{04F7EEED-B801-4FBD-AD7D-D8BD8B7B4004}" srcOrd="0" destOrd="0" presId="urn:microsoft.com/office/officeart/2005/8/layout/orgChart1"/>
    <dgm:cxn modelId="{26309935-ED21-4A9C-904D-8B2F858B051D}" type="presParOf" srcId="{944AA023-16AC-4020-8C54-3E6A2833CB1B}" destId="{789220D6-5C04-4623-AB28-85BA2029A8F6}" srcOrd="1" destOrd="0" presId="urn:microsoft.com/office/officeart/2005/8/layout/orgChart1"/>
    <dgm:cxn modelId="{27E1183E-F22F-4BFF-ABB7-EDD7610A77E2}" type="presParOf" srcId="{789220D6-5C04-4623-AB28-85BA2029A8F6}" destId="{51BC2CB9-5F17-43D3-A9EB-727E2E5B775A}" srcOrd="0" destOrd="0" presId="urn:microsoft.com/office/officeart/2005/8/layout/orgChart1"/>
    <dgm:cxn modelId="{C35A401B-FEF0-471B-B4BC-564843517959}" type="presParOf" srcId="{51BC2CB9-5F17-43D3-A9EB-727E2E5B775A}" destId="{6CDD1BD6-D14D-4236-824A-6C709D5DAC2D}" srcOrd="0" destOrd="0" presId="urn:microsoft.com/office/officeart/2005/8/layout/orgChart1"/>
    <dgm:cxn modelId="{CE0F70F0-172C-4591-9654-C6680F3628EB}" type="presParOf" srcId="{51BC2CB9-5F17-43D3-A9EB-727E2E5B775A}" destId="{0D76A72F-BA26-4492-B457-22543FC99EDA}" srcOrd="1" destOrd="0" presId="urn:microsoft.com/office/officeart/2005/8/layout/orgChart1"/>
    <dgm:cxn modelId="{25BF70FF-BF6A-468E-A833-0521118BA420}" type="presParOf" srcId="{789220D6-5C04-4623-AB28-85BA2029A8F6}" destId="{98700870-D9AD-404B-90BF-C4E3A3F35E58}" srcOrd="1" destOrd="0" presId="urn:microsoft.com/office/officeart/2005/8/layout/orgChart1"/>
    <dgm:cxn modelId="{7AAEA147-8EB4-424D-A53C-4044EE847925}" type="presParOf" srcId="{789220D6-5C04-4623-AB28-85BA2029A8F6}" destId="{69DE5122-9C7D-438E-865A-A9AE327F306D}" srcOrd="2" destOrd="0" presId="urn:microsoft.com/office/officeart/2005/8/layout/orgChart1"/>
    <dgm:cxn modelId="{029E5876-3F08-4AD6-AF67-E3D97A000B1B}" type="presParOf" srcId="{944AA023-16AC-4020-8C54-3E6A2833CB1B}" destId="{0DD0A308-5561-4EA1-B656-B2434684377D}" srcOrd="2" destOrd="0" presId="urn:microsoft.com/office/officeart/2005/8/layout/orgChart1"/>
    <dgm:cxn modelId="{214AE1A8-B9E8-4BA1-B7CA-D62B6313F47E}" type="presParOf" srcId="{944AA023-16AC-4020-8C54-3E6A2833CB1B}" destId="{C8AF6064-2EA7-4472-B046-28D5423C3B7F}" srcOrd="3" destOrd="0" presId="urn:microsoft.com/office/officeart/2005/8/layout/orgChart1"/>
    <dgm:cxn modelId="{0B70E05A-1E82-4416-A52B-9604FE6314CC}" type="presParOf" srcId="{C8AF6064-2EA7-4472-B046-28D5423C3B7F}" destId="{F0D5BE82-51F8-4FDB-A16B-3E6105B8953A}" srcOrd="0" destOrd="0" presId="urn:microsoft.com/office/officeart/2005/8/layout/orgChart1"/>
    <dgm:cxn modelId="{94EDC6BC-4A08-40CA-8257-B031EEEE6EC5}" type="presParOf" srcId="{F0D5BE82-51F8-4FDB-A16B-3E6105B8953A}" destId="{9588F894-2759-4DCA-9F59-AE47FD92F905}" srcOrd="0" destOrd="0" presId="urn:microsoft.com/office/officeart/2005/8/layout/orgChart1"/>
    <dgm:cxn modelId="{A049EAD9-A2C3-4BC7-B3E9-729DFB505CD7}" type="presParOf" srcId="{F0D5BE82-51F8-4FDB-A16B-3E6105B8953A}" destId="{15C89038-AAFA-40AE-9974-04555C98C8AD}" srcOrd="1" destOrd="0" presId="urn:microsoft.com/office/officeart/2005/8/layout/orgChart1"/>
    <dgm:cxn modelId="{B233DCDB-0221-4711-906C-F811BF960051}" type="presParOf" srcId="{C8AF6064-2EA7-4472-B046-28D5423C3B7F}" destId="{04085FD2-6B53-4D4B-9293-83E8D0901815}" srcOrd="1" destOrd="0" presId="urn:microsoft.com/office/officeart/2005/8/layout/orgChart1"/>
    <dgm:cxn modelId="{D3B4D583-20B8-4345-AF1B-96348CD4124F}" type="presParOf" srcId="{C8AF6064-2EA7-4472-B046-28D5423C3B7F}" destId="{726FD1A6-8124-4EE4-85C1-1FEF4E1E65AC}" srcOrd="2" destOrd="0" presId="urn:microsoft.com/office/officeart/2005/8/layout/orgChart1"/>
    <dgm:cxn modelId="{496294AD-752D-4A15-9BA4-FE01B41A2C2E}" type="presParOf" srcId="{944AA023-16AC-4020-8C54-3E6A2833CB1B}" destId="{26F98A7B-B636-4230-B08B-AA0A5C81F17E}" srcOrd="4" destOrd="0" presId="urn:microsoft.com/office/officeart/2005/8/layout/orgChart1"/>
    <dgm:cxn modelId="{EE993FC8-D39A-4627-B8AD-19F3C6499A0A}" type="presParOf" srcId="{944AA023-16AC-4020-8C54-3E6A2833CB1B}" destId="{D0BBD612-267F-43A6-B958-94651F75DB6D}" srcOrd="5" destOrd="0" presId="urn:microsoft.com/office/officeart/2005/8/layout/orgChart1"/>
    <dgm:cxn modelId="{F2020E4A-4B2D-41CF-833A-D85B56F83AA2}" type="presParOf" srcId="{D0BBD612-267F-43A6-B958-94651F75DB6D}" destId="{3527EAE9-53A8-4671-B87D-7AA8B4E2512E}" srcOrd="0" destOrd="0" presId="urn:microsoft.com/office/officeart/2005/8/layout/orgChart1"/>
    <dgm:cxn modelId="{CAD26CB9-D689-46EC-AED1-5F3DDEDE2B27}" type="presParOf" srcId="{3527EAE9-53A8-4671-B87D-7AA8B4E2512E}" destId="{9FDDABB2-345C-4785-B1AA-21FC215EAE86}" srcOrd="0" destOrd="0" presId="urn:microsoft.com/office/officeart/2005/8/layout/orgChart1"/>
    <dgm:cxn modelId="{40FBE6C4-9E99-4025-B3A0-E31C1A389378}" type="presParOf" srcId="{3527EAE9-53A8-4671-B87D-7AA8B4E2512E}" destId="{7D430315-8F9D-4EAA-8C3A-B9DE3F5EFEF8}" srcOrd="1" destOrd="0" presId="urn:microsoft.com/office/officeart/2005/8/layout/orgChart1"/>
    <dgm:cxn modelId="{B820B383-2FE0-4CBD-8F32-403C2F1C4D23}" type="presParOf" srcId="{D0BBD612-267F-43A6-B958-94651F75DB6D}" destId="{FF0F84EE-D285-451B-B65A-8A5A62EF5C7F}" srcOrd="1" destOrd="0" presId="urn:microsoft.com/office/officeart/2005/8/layout/orgChart1"/>
    <dgm:cxn modelId="{9CC263DB-B210-4915-90DD-B5FAD961EAF9}" type="presParOf" srcId="{D0BBD612-267F-43A6-B958-94651F75DB6D}" destId="{524E4B95-C3FF-4613-9D4E-C06DCCE4B820}" srcOrd="2" destOrd="0" presId="urn:microsoft.com/office/officeart/2005/8/layout/orgChart1"/>
    <dgm:cxn modelId="{72D3F1F0-31C8-45E9-B4DE-0407A0783B4F}" type="presParOf" srcId="{944AA023-16AC-4020-8C54-3E6A2833CB1B}" destId="{0C994546-0EFA-4698-BE8C-7C86FFBFF3D0}" srcOrd="6" destOrd="0" presId="urn:microsoft.com/office/officeart/2005/8/layout/orgChart1"/>
    <dgm:cxn modelId="{1BF2FB38-4626-43B3-BE0D-8E7A0E5F993A}" type="presParOf" srcId="{944AA023-16AC-4020-8C54-3E6A2833CB1B}" destId="{4CF95E7E-604E-48C5-A16B-9352DE013D90}" srcOrd="7" destOrd="0" presId="urn:microsoft.com/office/officeart/2005/8/layout/orgChart1"/>
    <dgm:cxn modelId="{D099CF2B-D05A-4128-9CC6-7BDE1B89C04D}" type="presParOf" srcId="{4CF95E7E-604E-48C5-A16B-9352DE013D90}" destId="{7CEA4FB8-00B6-41D6-8798-7BFAF88A7942}" srcOrd="0" destOrd="0" presId="urn:microsoft.com/office/officeart/2005/8/layout/orgChart1"/>
    <dgm:cxn modelId="{A00FADE8-100C-45F5-B2E0-F7D871E3A70F}" type="presParOf" srcId="{7CEA4FB8-00B6-41D6-8798-7BFAF88A7942}" destId="{316E90B8-2C74-4E55-B00E-51F8591E1B69}" srcOrd="0" destOrd="0" presId="urn:microsoft.com/office/officeart/2005/8/layout/orgChart1"/>
    <dgm:cxn modelId="{CD0AF8D7-FEAA-437B-9886-25C222108710}" type="presParOf" srcId="{7CEA4FB8-00B6-41D6-8798-7BFAF88A7942}" destId="{1801B057-A220-4E2A-A2E5-128832DE880F}" srcOrd="1" destOrd="0" presId="urn:microsoft.com/office/officeart/2005/8/layout/orgChart1"/>
    <dgm:cxn modelId="{18873DAE-36FD-4C4A-B694-74512CB45A27}" type="presParOf" srcId="{4CF95E7E-604E-48C5-A16B-9352DE013D90}" destId="{BDEDC5CC-8637-409D-9C50-2A0A327DEE86}" srcOrd="1" destOrd="0" presId="urn:microsoft.com/office/officeart/2005/8/layout/orgChart1"/>
    <dgm:cxn modelId="{6DD6E169-208F-4121-ACF5-B88851D54365}" type="presParOf" srcId="{4CF95E7E-604E-48C5-A16B-9352DE013D90}" destId="{40469582-2349-4DFF-B715-9FE2D8CF7EDF}" srcOrd="2" destOrd="0" presId="urn:microsoft.com/office/officeart/2005/8/layout/orgChart1"/>
    <dgm:cxn modelId="{916F0B52-89FB-4EF4-9442-5675F78139F4}" type="presParOf" srcId="{FD1AD3F3-BF74-4042-AED2-F4DF0059DE13}" destId="{43D6A460-DF9F-4589-A919-CFEE61EE9396}" srcOrd="2" destOrd="0" presId="urn:microsoft.com/office/officeart/2005/8/layout/orgChart1"/>
    <dgm:cxn modelId="{D1F1C586-0A07-4EAF-9853-2B6D99FE619B}" type="presParOf" srcId="{954283A4-E69C-416F-9D96-08F4CABB400A}" destId="{0DFFD446-09E6-42E1-A5B2-AE7B9B10E59C}"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5ECE59-BF22-49DF-84D4-B60ED4DB1738}" type="doc">
      <dgm:prSet loTypeId="urn:microsoft.com/office/officeart/2008/layout/HorizontalMultiLevelHierarchy" loCatId="hierarchy" qsTypeId="urn:microsoft.com/office/officeart/2005/8/quickstyle/3d4" qsCatId="3D" csTypeId="urn:microsoft.com/office/officeart/2005/8/colors/colorful1#2" csCatId="colorful" phldr="1"/>
      <dgm:spPr/>
      <dgm:t>
        <a:bodyPr/>
        <a:lstStyle/>
        <a:p>
          <a:pPr rtl="1"/>
          <a:endParaRPr lang="ar-SA"/>
        </a:p>
      </dgm:t>
    </dgm:pt>
    <dgm:pt modelId="{949146BD-B3F6-4DEA-A31F-FF7240F08441}">
      <dgm:prSet phldrT="[نص]" custT="1"/>
      <dgm:spPr/>
      <dgm:t>
        <a:bodyPr/>
        <a:lstStyle/>
        <a:p>
          <a:pPr rtl="1"/>
          <a:r>
            <a:rPr lang="ar-SA" sz="4000" b="1" dirty="0" smtClean="0">
              <a:solidFill>
                <a:srgbClr val="993366"/>
              </a:solidFill>
              <a:latin typeface="Arabic Typesetting" panose="03020402040406030203" pitchFamily="66" charset="-78"/>
              <a:cs typeface="Arabic Typesetting" panose="03020402040406030203" pitchFamily="66" charset="-78"/>
            </a:rPr>
            <a:t>أسباب النزول</a:t>
          </a:r>
          <a:endParaRPr lang="ar-SA" sz="4000" b="1" dirty="0">
            <a:solidFill>
              <a:srgbClr val="993366"/>
            </a:solidFill>
            <a:latin typeface="Arabic Typesetting" panose="03020402040406030203" pitchFamily="66" charset="-78"/>
            <a:cs typeface="Arabic Typesetting" panose="03020402040406030203" pitchFamily="66" charset="-78"/>
          </a:endParaRPr>
        </a:p>
      </dgm:t>
    </dgm:pt>
    <dgm:pt modelId="{188A072D-3634-4002-B4E3-E5FD3F4F4C71}" type="parTrans" cxnId="{08011F64-B192-4B8D-8D72-2CE67FF95DD9}">
      <dgm:prSet/>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9AE25908-DAE1-4691-BD18-646C6086C4BE}" type="sibTrans" cxnId="{08011F64-B192-4B8D-8D72-2CE67FF95DD9}">
      <dgm:prSet/>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BA43AE19-F2FF-41A6-BB07-3B19FA64316F}">
      <dgm:prSet phldrT="[نص]" custT="1"/>
      <dgm:spPr/>
      <dgm:t>
        <a:bodyPr/>
        <a:lstStyle/>
        <a:p>
          <a:pPr rtl="1"/>
          <a:r>
            <a:rPr lang="ar-SA" sz="4000" b="1" dirty="0" smtClean="0">
              <a:solidFill>
                <a:srgbClr val="003366"/>
              </a:solidFill>
              <a:latin typeface="Arabic Typesetting" panose="03020402040406030203" pitchFamily="66" charset="-78"/>
              <a:cs typeface="Arabic Typesetting" panose="03020402040406030203" pitchFamily="66" charset="-78"/>
            </a:rPr>
            <a:t>الآية الأولى : </a:t>
          </a:r>
          <a:r>
            <a:rPr lang="ar-SA" sz="40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ذُكر أنّ ناساً  كانوا يقولون : لو أنزل فيه كذا لكان كذا , فكره الله ذلك منهم وأنزلها .</a:t>
          </a:r>
          <a:endParaRPr lang="ar-SA" sz="4000" b="1" dirty="0">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5BE20F56-5726-41FD-8BD7-A756AC45BBBC}" type="parTrans" cxnId="{4A6C9853-FDC6-4904-8F84-443BC699F3E5}">
      <dgm:prSet custT="1"/>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96B95026-0983-4373-8E63-44B5BC3485D3}" type="sibTrans" cxnId="{4A6C9853-FDC6-4904-8F84-443BC699F3E5}">
      <dgm:prSet/>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87528733-A4E9-4C52-A1BA-437FE1ECB198}">
      <dgm:prSet phldrT="[نص]" custT="1"/>
      <dgm:spPr/>
      <dgm:t>
        <a:bodyPr/>
        <a:lstStyle/>
        <a:p>
          <a:pPr rtl="1"/>
          <a:r>
            <a:rPr lang="ar-SA" sz="4000" b="1" dirty="0" smtClean="0">
              <a:solidFill>
                <a:srgbClr val="003366"/>
              </a:solidFill>
              <a:latin typeface="Arabic Typesetting" panose="03020402040406030203" pitchFamily="66" charset="-78"/>
              <a:cs typeface="Arabic Typesetting" panose="03020402040406030203" pitchFamily="66" charset="-78"/>
            </a:rPr>
            <a:t>الآية الثانية : </a:t>
          </a:r>
          <a:r>
            <a:rPr lang="ar-SA" sz="40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عن ابن عباس : نزلت في ثابت بن قيس بن شماس , وكان في أذنه وقر ,وكان جهوري الصوت , فكان إذا تكلم رفع صوته .</a:t>
          </a:r>
          <a:endParaRPr lang="ar-SA" sz="4000" b="1" dirty="0">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0E30B1E6-8608-4911-B757-12B3A5D6656C}" type="parTrans" cxnId="{A2122C50-4B6A-4D05-9657-39B5320192AA}">
      <dgm:prSet custT="1"/>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354B2E33-380A-4045-A795-1C2DC9ED9627}" type="sibTrans" cxnId="{A2122C50-4B6A-4D05-9657-39B5320192AA}">
      <dgm:prSet/>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08444560-97DF-434D-8F67-32E49964BF84}">
      <dgm:prSet phldrT="[نص]" custT="1"/>
      <dgm:spPr/>
      <dgm:t>
        <a:bodyPr/>
        <a:lstStyle/>
        <a:p>
          <a:pPr rtl="1"/>
          <a:r>
            <a:rPr lang="ar-SA" sz="40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a:t>
          </a:r>
          <a:r>
            <a:rPr lang="ar-SA" sz="4000" b="1" dirty="0" smtClean="0">
              <a:solidFill>
                <a:srgbClr val="006600"/>
              </a:solidFill>
              <a:latin typeface="Arabic Typesetting" panose="03020402040406030203" pitchFamily="66" charset="-78"/>
              <a:cs typeface="Arabic Typesetting" panose="03020402040406030203" pitchFamily="66" charset="-78"/>
            </a:rPr>
            <a:t>إِنَّ الَّذِينَ يُنَادُونَكَ مِن وَرَاءِ الْحُجُرَاتِ  </a:t>
          </a:r>
          <a:r>
            <a:rPr lang="ar-SA" sz="40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 أن بني تميم جاءوا إلى رسول الله صلى الله عليه وسلم  فنادوا على الباب : يا محمد اخرج إلينا .</a:t>
          </a:r>
          <a:endParaRPr lang="ar-SA" sz="4000" b="1" dirty="0">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0F847904-7F48-436B-8191-5880D13BDD7B}" type="parTrans" cxnId="{66AC69FD-570B-460F-9AD7-3348CB95D5F0}">
      <dgm:prSet custT="1"/>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9826A0A8-90DE-4179-B5D5-285C89DF10F2}" type="sibTrans" cxnId="{66AC69FD-570B-460F-9AD7-3348CB95D5F0}">
      <dgm:prSet/>
      <dgm:spPr/>
      <dgm:t>
        <a:bodyPr/>
        <a:lstStyle/>
        <a:p>
          <a:pPr rtl="1"/>
          <a:endParaRPr lang="ar-SA" sz="4000" b="1">
            <a:solidFill>
              <a:schemeClr val="tx1">
                <a:lumMod val="95000"/>
                <a:lumOff val="5000"/>
              </a:schemeClr>
            </a:solidFill>
            <a:latin typeface="Arabic Typesetting" panose="03020402040406030203" pitchFamily="66" charset="-78"/>
            <a:cs typeface="Arabic Typesetting" panose="03020402040406030203" pitchFamily="66" charset="-78"/>
          </a:endParaRPr>
        </a:p>
      </dgm:t>
    </dgm:pt>
    <dgm:pt modelId="{7CAD3018-3C4B-4B14-A88D-45B009C415F9}" type="pres">
      <dgm:prSet presAssocID="{135ECE59-BF22-49DF-84D4-B60ED4DB1738}" presName="Name0" presStyleCnt="0">
        <dgm:presLayoutVars>
          <dgm:chPref val="1"/>
          <dgm:dir/>
          <dgm:animOne val="branch"/>
          <dgm:animLvl val="lvl"/>
          <dgm:resizeHandles val="exact"/>
        </dgm:presLayoutVars>
      </dgm:prSet>
      <dgm:spPr/>
      <dgm:t>
        <a:bodyPr/>
        <a:lstStyle/>
        <a:p>
          <a:pPr rtl="1"/>
          <a:endParaRPr lang="ar-SA"/>
        </a:p>
      </dgm:t>
    </dgm:pt>
    <dgm:pt modelId="{B0B1E84B-BA5B-4264-ACE9-6D4CAC0B31DD}" type="pres">
      <dgm:prSet presAssocID="{949146BD-B3F6-4DEA-A31F-FF7240F08441}" presName="root1" presStyleCnt="0"/>
      <dgm:spPr/>
    </dgm:pt>
    <dgm:pt modelId="{C3B345EF-444C-4D91-AB3A-8D16C9736C69}" type="pres">
      <dgm:prSet presAssocID="{949146BD-B3F6-4DEA-A31F-FF7240F08441}" presName="LevelOneTextNode" presStyleLbl="node0" presStyleIdx="0" presStyleCnt="1" custScaleX="98055" custScaleY="65799">
        <dgm:presLayoutVars>
          <dgm:chPref val="3"/>
        </dgm:presLayoutVars>
      </dgm:prSet>
      <dgm:spPr/>
      <dgm:t>
        <a:bodyPr/>
        <a:lstStyle/>
        <a:p>
          <a:pPr rtl="1"/>
          <a:endParaRPr lang="ar-SA"/>
        </a:p>
      </dgm:t>
    </dgm:pt>
    <dgm:pt modelId="{7C8843F7-1994-4EC5-B6F3-51625F8A14A0}" type="pres">
      <dgm:prSet presAssocID="{949146BD-B3F6-4DEA-A31F-FF7240F08441}" presName="level2hierChild" presStyleCnt="0"/>
      <dgm:spPr/>
    </dgm:pt>
    <dgm:pt modelId="{B67F774C-0E95-4EC8-B3FA-32594941345F}" type="pres">
      <dgm:prSet presAssocID="{5BE20F56-5726-41FD-8BD7-A756AC45BBBC}" presName="conn2-1" presStyleLbl="parChTrans1D2" presStyleIdx="0" presStyleCnt="3"/>
      <dgm:spPr/>
      <dgm:t>
        <a:bodyPr/>
        <a:lstStyle/>
        <a:p>
          <a:pPr rtl="1"/>
          <a:endParaRPr lang="ar-SA"/>
        </a:p>
      </dgm:t>
    </dgm:pt>
    <dgm:pt modelId="{5650098B-DB79-4F10-AE65-388E95EE7BAD}" type="pres">
      <dgm:prSet presAssocID="{5BE20F56-5726-41FD-8BD7-A756AC45BBBC}" presName="connTx" presStyleLbl="parChTrans1D2" presStyleIdx="0" presStyleCnt="3"/>
      <dgm:spPr/>
      <dgm:t>
        <a:bodyPr/>
        <a:lstStyle/>
        <a:p>
          <a:pPr rtl="1"/>
          <a:endParaRPr lang="ar-SA"/>
        </a:p>
      </dgm:t>
    </dgm:pt>
    <dgm:pt modelId="{79D037EF-BB9D-4B3D-A5AC-BA69DBBB99F2}" type="pres">
      <dgm:prSet presAssocID="{BA43AE19-F2FF-41A6-BB07-3B19FA64316F}" presName="root2" presStyleCnt="0"/>
      <dgm:spPr/>
    </dgm:pt>
    <dgm:pt modelId="{14A4E319-B0EC-4CB6-BDA6-D2048C288746}" type="pres">
      <dgm:prSet presAssocID="{BA43AE19-F2FF-41A6-BB07-3B19FA64316F}" presName="LevelTwoTextNode" presStyleLbl="node2" presStyleIdx="0" presStyleCnt="3" custScaleX="145936" custScaleY="128161">
        <dgm:presLayoutVars>
          <dgm:chPref val="3"/>
        </dgm:presLayoutVars>
      </dgm:prSet>
      <dgm:spPr/>
      <dgm:t>
        <a:bodyPr/>
        <a:lstStyle/>
        <a:p>
          <a:pPr rtl="1"/>
          <a:endParaRPr lang="ar-SA"/>
        </a:p>
      </dgm:t>
    </dgm:pt>
    <dgm:pt modelId="{0CF032E3-4812-4E6C-ACDB-1F4254DDB37A}" type="pres">
      <dgm:prSet presAssocID="{BA43AE19-F2FF-41A6-BB07-3B19FA64316F}" presName="level3hierChild" presStyleCnt="0"/>
      <dgm:spPr/>
    </dgm:pt>
    <dgm:pt modelId="{1B40E3BF-AB24-4657-B5D4-949BDEEAEF85}" type="pres">
      <dgm:prSet presAssocID="{0E30B1E6-8608-4911-B757-12B3A5D6656C}" presName="conn2-1" presStyleLbl="parChTrans1D2" presStyleIdx="1" presStyleCnt="3"/>
      <dgm:spPr/>
      <dgm:t>
        <a:bodyPr/>
        <a:lstStyle/>
        <a:p>
          <a:pPr rtl="1"/>
          <a:endParaRPr lang="ar-SA"/>
        </a:p>
      </dgm:t>
    </dgm:pt>
    <dgm:pt modelId="{FA955242-621F-42B2-BBCD-F8752BF1E049}" type="pres">
      <dgm:prSet presAssocID="{0E30B1E6-8608-4911-B757-12B3A5D6656C}" presName="connTx" presStyleLbl="parChTrans1D2" presStyleIdx="1" presStyleCnt="3"/>
      <dgm:spPr/>
      <dgm:t>
        <a:bodyPr/>
        <a:lstStyle/>
        <a:p>
          <a:pPr rtl="1"/>
          <a:endParaRPr lang="ar-SA"/>
        </a:p>
      </dgm:t>
    </dgm:pt>
    <dgm:pt modelId="{044E2552-1F03-43C6-9338-4B7EA64EADE3}" type="pres">
      <dgm:prSet presAssocID="{87528733-A4E9-4C52-A1BA-437FE1ECB198}" presName="root2" presStyleCnt="0"/>
      <dgm:spPr/>
    </dgm:pt>
    <dgm:pt modelId="{62FE4855-520B-4F3D-AA33-602461A77AA4}" type="pres">
      <dgm:prSet presAssocID="{87528733-A4E9-4C52-A1BA-437FE1ECB198}" presName="LevelTwoTextNode" presStyleLbl="node2" presStyleIdx="1" presStyleCnt="3" custScaleX="145936" custScaleY="116570" custLinFactNeighborX="-2332" custLinFactNeighborY="1101">
        <dgm:presLayoutVars>
          <dgm:chPref val="3"/>
        </dgm:presLayoutVars>
      </dgm:prSet>
      <dgm:spPr/>
      <dgm:t>
        <a:bodyPr/>
        <a:lstStyle/>
        <a:p>
          <a:pPr rtl="1"/>
          <a:endParaRPr lang="ar-SA"/>
        </a:p>
      </dgm:t>
    </dgm:pt>
    <dgm:pt modelId="{F175DEFE-0325-4CBB-BDC0-FE3E4749B9A1}" type="pres">
      <dgm:prSet presAssocID="{87528733-A4E9-4C52-A1BA-437FE1ECB198}" presName="level3hierChild" presStyleCnt="0"/>
      <dgm:spPr/>
    </dgm:pt>
    <dgm:pt modelId="{33F0B47C-1FDC-4292-BA5F-F52870BB542A}" type="pres">
      <dgm:prSet presAssocID="{0F847904-7F48-436B-8191-5880D13BDD7B}" presName="conn2-1" presStyleLbl="parChTrans1D2" presStyleIdx="2" presStyleCnt="3"/>
      <dgm:spPr/>
      <dgm:t>
        <a:bodyPr/>
        <a:lstStyle/>
        <a:p>
          <a:pPr rtl="1"/>
          <a:endParaRPr lang="ar-SA"/>
        </a:p>
      </dgm:t>
    </dgm:pt>
    <dgm:pt modelId="{44757F0E-0AD9-4DDB-9F3B-6734BD455F95}" type="pres">
      <dgm:prSet presAssocID="{0F847904-7F48-436B-8191-5880D13BDD7B}" presName="connTx" presStyleLbl="parChTrans1D2" presStyleIdx="2" presStyleCnt="3"/>
      <dgm:spPr/>
      <dgm:t>
        <a:bodyPr/>
        <a:lstStyle/>
        <a:p>
          <a:pPr rtl="1"/>
          <a:endParaRPr lang="ar-SA"/>
        </a:p>
      </dgm:t>
    </dgm:pt>
    <dgm:pt modelId="{1919372C-903F-427E-8E62-33A5FC5D0280}" type="pres">
      <dgm:prSet presAssocID="{08444560-97DF-434D-8F67-32E49964BF84}" presName="root2" presStyleCnt="0"/>
      <dgm:spPr/>
    </dgm:pt>
    <dgm:pt modelId="{F367A01A-585B-4645-8227-FCB630A9ABAF}" type="pres">
      <dgm:prSet presAssocID="{08444560-97DF-434D-8F67-32E49964BF84}" presName="LevelTwoTextNode" presStyleLbl="node2" presStyleIdx="2" presStyleCnt="3" custScaleX="145936" custScaleY="123897">
        <dgm:presLayoutVars>
          <dgm:chPref val="3"/>
        </dgm:presLayoutVars>
      </dgm:prSet>
      <dgm:spPr/>
      <dgm:t>
        <a:bodyPr/>
        <a:lstStyle/>
        <a:p>
          <a:pPr rtl="1"/>
          <a:endParaRPr lang="ar-SA"/>
        </a:p>
      </dgm:t>
    </dgm:pt>
    <dgm:pt modelId="{42931011-92CA-4C66-9EA4-D8D77B4C2BC4}" type="pres">
      <dgm:prSet presAssocID="{08444560-97DF-434D-8F67-32E49964BF84}" presName="level3hierChild" presStyleCnt="0"/>
      <dgm:spPr/>
    </dgm:pt>
  </dgm:ptLst>
  <dgm:cxnLst>
    <dgm:cxn modelId="{888D9E67-58D1-450D-AC7D-BACFB60917C5}" type="presOf" srcId="{87528733-A4E9-4C52-A1BA-437FE1ECB198}" destId="{62FE4855-520B-4F3D-AA33-602461A77AA4}" srcOrd="0" destOrd="0" presId="urn:microsoft.com/office/officeart/2008/layout/HorizontalMultiLevelHierarchy"/>
    <dgm:cxn modelId="{66AC69FD-570B-460F-9AD7-3348CB95D5F0}" srcId="{949146BD-B3F6-4DEA-A31F-FF7240F08441}" destId="{08444560-97DF-434D-8F67-32E49964BF84}" srcOrd="2" destOrd="0" parTransId="{0F847904-7F48-436B-8191-5880D13BDD7B}" sibTransId="{9826A0A8-90DE-4179-B5D5-285C89DF10F2}"/>
    <dgm:cxn modelId="{3692B94D-FEC7-4ECA-BB58-FD19AC4066B6}" type="presOf" srcId="{5BE20F56-5726-41FD-8BD7-A756AC45BBBC}" destId="{B67F774C-0E95-4EC8-B3FA-32594941345F}" srcOrd="0" destOrd="0" presId="urn:microsoft.com/office/officeart/2008/layout/HorizontalMultiLevelHierarchy"/>
    <dgm:cxn modelId="{4A6C9853-FDC6-4904-8F84-443BC699F3E5}" srcId="{949146BD-B3F6-4DEA-A31F-FF7240F08441}" destId="{BA43AE19-F2FF-41A6-BB07-3B19FA64316F}" srcOrd="0" destOrd="0" parTransId="{5BE20F56-5726-41FD-8BD7-A756AC45BBBC}" sibTransId="{96B95026-0983-4373-8E63-44B5BC3485D3}"/>
    <dgm:cxn modelId="{49B9C3D3-F11A-4E47-95F0-19ED8E20CEE7}" type="presOf" srcId="{5BE20F56-5726-41FD-8BD7-A756AC45BBBC}" destId="{5650098B-DB79-4F10-AE65-388E95EE7BAD}" srcOrd="1" destOrd="0" presId="urn:microsoft.com/office/officeart/2008/layout/HorizontalMultiLevelHierarchy"/>
    <dgm:cxn modelId="{FC7FB3E8-5EEA-432A-9505-AED484D6F343}" type="presOf" srcId="{0F847904-7F48-436B-8191-5880D13BDD7B}" destId="{44757F0E-0AD9-4DDB-9F3B-6734BD455F95}" srcOrd="1" destOrd="0" presId="urn:microsoft.com/office/officeart/2008/layout/HorizontalMultiLevelHierarchy"/>
    <dgm:cxn modelId="{FD2731BE-B229-42E1-B5F5-8588503572C5}" type="presOf" srcId="{135ECE59-BF22-49DF-84D4-B60ED4DB1738}" destId="{7CAD3018-3C4B-4B14-A88D-45B009C415F9}" srcOrd="0" destOrd="0" presId="urn:microsoft.com/office/officeart/2008/layout/HorizontalMultiLevelHierarchy"/>
    <dgm:cxn modelId="{5DDC15B8-F440-49B4-B4C8-0AC5E8A8D799}" type="presOf" srcId="{949146BD-B3F6-4DEA-A31F-FF7240F08441}" destId="{C3B345EF-444C-4D91-AB3A-8D16C9736C69}" srcOrd="0" destOrd="0" presId="urn:microsoft.com/office/officeart/2008/layout/HorizontalMultiLevelHierarchy"/>
    <dgm:cxn modelId="{08011F64-B192-4B8D-8D72-2CE67FF95DD9}" srcId="{135ECE59-BF22-49DF-84D4-B60ED4DB1738}" destId="{949146BD-B3F6-4DEA-A31F-FF7240F08441}" srcOrd="0" destOrd="0" parTransId="{188A072D-3634-4002-B4E3-E5FD3F4F4C71}" sibTransId="{9AE25908-DAE1-4691-BD18-646C6086C4BE}"/>
    <dgm:cxn modelId="{1D6FFF37-27A1-428C-AC65-51875050AE7F}" type="presOf" srcId="{0E30B1E6-8608-4911-B757-12B3A5D6656C}" destId="{FA955242-621F-42B2-BBCD-F8752BF1E049}" srcOrd="1" destOrd="0" presId="urn:microsoft.com/office/officeart/2008/layout/HorizontalMultiLevelHierarchy"/>
    <dgm:cxn modelId="{85216EDD-93CF-461C-BDF0-969ED8C9130A}" type="presOf" srcId="{BA43AE19-F2FF-41A6-BB07-3B19FA64316F}" destId="{14A4E319-B0EC-4CB6-BDA6-D2048C288746}" srcOrd="0" destOrd="0" presId="urn:microsoft.com/office/officeart/2008/layout/HorizontalMultiLevelHierarchy"/>
    <dgm:cxn modelId="{1C44E488-5CE6-4169-978E-85E3F04710F4}" type="presOf" srcId="{08444560-97DF-434D-8F67-32E49964BF84}" destId="{F367A01A-585B-4645-8227-FCB630A9ABAF}" srcOrd="0" destOrd="0" presId="urn:microsoft.com/office/officeart/2008/layout/HorizontalMultiLevelHierarchy"/>
    <dgm:cxn modelId="{A2122C50-4B6A-4D05-9657-39B5320192AA}" srcId="{949146BD-B3F6-4DEA-A31F-FF7240F08441}" destId="{87528733-A4E9-4C52-A1BA-437FE1ECB198}" srcOrd="1" destOrd="0" parTransId="{0E30B1E6-8608-4911-B757-12B3A5D6656C}" sibTransId="{354B2E33-380A-4045-A795-1C2DC9ED9627}"/>
    <dgm:cxn modelId="{F3A64321-BB6E-4F2E-B6AC-8F7DACA9444E}" type="presOf" srcId="{0F847904-7F48-436B-8191-5880D13BDD7B}" destId="{33F0B47C-1FDC-4292-BA5F-F52870BB542A}" srcOrd="0" destOrd="0" presId="urn:microsoft.com/office/officeart/2008/layout/HorizontalMultiLevelHierarchy"/>
    <dgm:cxn modelId="{66AF1AA1-94D9-44EE-A61B-65D6A0C84EC3}" type="presOf" srcId="{0E30B1E6-8608-4911-B757-12B3A5D6656C}" destId="{1B40E3BF-AB24-4657-B5D4-949BDEEAEF85}" srcOrd="0" destOrd="0" presId="urn:microsoft.com/office/officeart/2008/layout/HorizontalMultiLevelHierarchy"/>
    <dgm:cxn modelId="{0A418DC5-86B6-4FBB-A742-F5E9C74DEEF2}" type="presParOf" srcId="{7CAD3018-3C4B-4B14-A88D-45B009C415F9}" destId="{B0B1E84B-BA5B-4264-ACE9-6D4CAC0B31DD}" srcOrd="0" destOrd="0" presId="urn:microsoft.com/office/officeart/2008/layout/HorizontalMultiLevelHierarchy"/>
    <dgm:cxn modelId="{714EF04A-69D8-4BDF-929A-0300568883A5}" type="presParOf" srcId="{B0B1E84B-BA5B-4264-ACE9-6D4CAC0B31DD}" destId="{C3B345EF-444C-4D91-AB3A-8D16C9736C69}" srcOrd="0" destOrd="0" presId="urn:microsoft.com/office/officeart/2008/layout/HorizontalMultiLevelHierarchy"/>
    <dgm:cxn modelId="{BCA15CCC-0F2B-4145-A2A9-6C1657F51ECE}" type="presParOf" srcId="{B0B1E84B-BA5B-4264-ACE9-6D4CAC0B31DD}" destId="{7C8843F7-1994-4EC5-B6F3-51625F8A14A0}" srcOrd="1" destOrd="0" presId="urn:microsoft.com/office/officeart/2008/layout/HorizontalMultiLevelHierarchy"/>
    <dgm:cxn modelId="{A3C713F4-A876-4CF2-9FEB-30CC5B18564B}" type="presParOf" srcId="{7C8843F7-1994-4EC5-B6F3-51625F8A14A0}" destId="{B67F774C-0E95-4EC8-B3FA-32594941345F}" srcOrd="0" destOrd="0" presId="urn:microsoft.com/office/officeart/2008/layout/HorizontalMultiLevelHierarchy"/>
    <dgm:cxn modelId="{EC8C776E-601F-40E0-8433-CCCF88914DD0}" type="presParOf" srcId="{B67F774C-0E95-4EC8-B3FA-32594941345F}" destId="{5650098B-DB79-4F10-AE65-388E95EE7BAD}" srcOrd="0" destOrd="0" presId="urn:microsoft.com/office/officeart/2008/layout/HorizontalMultiLevelHierarchy"/>
    <dgm:cxn modelId="{DBE7F089-3DA9-4D41-B41C-337AFAA0EC85}" type="presParOf" srcId="{7C8843F7-1994-4EC5-B6F3-51625F8A14A0}" destId="{79D037EF-BB9D-4B3D-A5AC-BA69DBBB99F2}" srcOrd="1" destOrd="0" presId="urn:microsoft.com/office/officeart/2008/layout/HorizontalMultiLevelHierarchy"/>
    <dgm:cxn modelId="{4F9373FA-16EC-4441-B6F2-C6CC7328152E}" type="presParOf" srcId="{79D037EF-BB9D-4B3D-A5AC-BA69DBBB99F2}" destId="{14A4E319-B0EC-4CB6-BDA6-D2048C288746}" srcOrd="0" destOrd="0" presId="urn:microsoft.com/office/officeart/2008/layout/HorizontalMultiLevelHierarchy"/>
    <dgm:cxn modelId="{F8D6947D-3506-470B-85CA-FA1B451D0D6B}" type="presParOf" srcId="{79D037EF-BB9D-4B3D-A5AC-BA69DBBB99F2}" destId="{0CF032E3-4812-4E6C-ACDB-1F4254DDB37A}" srcOrd="1" destOrd="0" presId="urn:microsoft.com/office/officeart/2008/layout/HorizontalMultiLevelHierarchy"/>
    <dgm:cxn modelId="{5DB27F29-D35F-48D2-B7EE-6EE2AF5FEAA4}" type="presParOf" srcId="{7C8843F7-1994-4EC5-B6F3-51625F8A14A0}" destId="{1B40E3BF-AB24-4657-B5D4-949BDEEAEF85}" srcOrd="2" destOrd="0" presId="urn:microsoft.com/office/officeart/2008/layout/HorizontalMultiLevelHierarchy"/>
    <dgm:cxn modelId="{46967994-5E17-4F5B-85F6-B1D59F663D65}" type="presParOf" srcId="{1B40E3BF-AB24-4657-B5D4-949BDEEAEF85}" destId="{FA955242-621F-42B2-BBCD-F8752BF1E049}" srcOrd="0" destOrd="0" presId="urn:microsoft.com/office/officeart/2008/layout/HorizontalMultiLevelHierarchy"/>
    <dgm:cxn modelId="{AEAA164E-56B0-403E-BAC0-DC6CDBE1A6E8}" type="presParOf" srcId="{7C8843F7-1994-4EC5-B6F3-51625F8A14A0}" destId="{044E2552-1F03-43C6-9338-4B7EA64EADE3}" srcOrd="3" destOrd="0" presId="urn:microsoft.com/office/officeart/2008/layout/HorizontalMultiLevelHierarchy"/>
    <dgm:cxn modelId="{9B937CE5-E327-40F1-9CCE-16A07ADE783E}" type="presParOf" srcId="{044E2552-1F03-43C6-9338-4B7EA64EADE3}" destId="{62FE4855-520B-4F3D-AA33-602461A77AA4}" srcOrd="0" destOrd="0" presId="urn:microsoft.com/office/officeart/2008/layout/HorizontalMultiLevelHierarchy"/>
    <dgm:cxn modelId="{083C8BDA-C091-4DB5-9BB7-540E292372B8}" type="presParOf" srcId="{044E2552-1F03-43C6-9338-4B7EA64EADE3}" destId="{F175DEFE-0325-4CBB-BDC0-FE3E4749B9A1}" srcOrd="1" destOrd="0" presId="urn:microsoft.com/office/officeart/2008/layout/HorizontalMultiLevelHierarchy"/>
    <dgm:cxn modelId="{6D92B3E4-1345-424E-9CAB-913389A554DF}" type="presParOf" srcId="{7C8843F7-1994-4EC5-B6F3-51625F8A14A0}" destId="{33F0B47C-1FDC-4292-BA5F-F52870BB542A}" srcOrd="4" destOrd="0" presId="urn:microsoft.com/office/officeart/2008/layout/HorizontalMultiLevelHierarchy"/>
    <dgm:cxn modelId="{13B7703E-7487-46B6-9CF2-A44FD6FA2718}" type="presParOf" srcId="{33F0B47C-1FDC-4292-BA5F-F52870BB542A}" destId="{44757F0E-0AD9-4DDB-9F3B-6734BD455F95}" srcOrd="0" destOrd="0" presId="urn:microsoft.com/office/officeart/2008/layout/HorizontalMultiLevelHierarchy"/>
    <dgm:cxn modelId="{BD4AED7D-0382-477E-9EBD-9C4C7FFA4034}" type="presParOf" srcId="{7C8843F7-1994-4EC5-B6F3-51625F8A14A0}" destId="{1919372C-903F-427E-8E62-33A5FC5D0280}" srcOrd="5" destOrd="0" presId="urn:microsoft.com/office/officeart/2008/layout/HorizontalMultiLevelHierarchy"/>
    <dgm:cxn modelId="{334D41BD-7BA3-45DE-B929-2837481926CA}" type="presParOf" srcId="{1919372C-903F-427E-8E62-33A5FC5D0280}" destId="{F367A01A-585B-4645-8227-FCB630A9ABAF}" srcOrd="0" destOrd="0" presId="urn:microsoft.com/office/officeart/2008/layout/HorizontalMultiLevelHierarchy"/>
    <dgm:cxn modelId="{D2D87D7B-B4E5-45B7-986F-4AA141AD111D}" type="presParOf" srcId="{1919372C-903F-427E-8E62-33A5FC5D0280}" destId="{42931011-92CA-4C66-9EA4-D8D77B4C2BC4}" srcOrd="1" destOrd="0" presId="urn:microsoft.com/office/officeart/2008/layout/HorizontalMultiLevelHierarchy"/>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3D4E94F-94FB-48F8-B360-4299A564C4B1}" type="doc">
      <dgm:prSet loTypeId="urn:microsoft.com/office/officeart/2005/8/layout/hList3" loCatId="list" qsTypeId="urn:microsoft.com/office/officeart/2005/8/quickstyle/simple3" qsCatId="simple" csTypeId="urn:microsoft.com/office/officeart/2005/8/colors/colorful3" csCatId="colorful" phldr="1"/>
      <dgm:spPr/>
      <dgm:t>
        <a:bodyPr/>
        <a:lstStyle/>
        <a:p>
          <a:pPr rtl="1"/>
          <a:endParaRPr lang="ar-SA"/>
        </a:p>
      </dgm:t>
    </dgm:pt>
    <dgm:pt modelId="{9E36227A-D93E-431F-A2C4-B9D8304044AA}">
      <dgm:prSet phldrT="[نص]" custT="1"/>
      <dgm:spPr/>
      <dgm:t>
        <a:bodyPr/>
        <a:lstStyle/>
        <a:p>
          <a:pPr rtl="1"/>
          <a:r>
            <a:rPr lang="ar-SA" sz="3600"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أسباب النزول</a:t>
          </a:r>
          <a:endParaRPr lang="ar-SA" sz="3600" b="1" dirty="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gm:t>
    </dgm:pt>
    <dgm:pt modelId="{C3362746-AE97-4DD4-B37F-B66EC70C515E}" type="parTrans" cxnId="{FDB3F967-372F-491E-9EC8-CF6FBB80A687}">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969034F6-DD21-4D76-A19C-82E2166B55FD}" type="sibTrans" cxnId="{FDB3F967-372F-491E-9EC8-CF6FBB80A687}">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9F7D2690-6CE5-46AB-89E9-8FFD47443178}">
      <dgm:prSet custT="1"/>
      <dgm:spPr/>
      <dgm:t>
        <a:bodyPr/>
        <a:lstStyle/>
        <a:p>
          <a:pPr rtl="1"/>
          <a:r>
            <a:rPr lang="ar-SA" sz="2800" b="1" dirty="0" smtClean="0">
              <a:latin typeface="Arabic Typesetting" panose="03020402040406030203" pitchFamily="66" charset="-78"/>
              <a:cs typeface="Arabic Typesetting" panose="03020402040406030203" pitchFamily="66" charset="-78"/>
            </a:rPr>
            <a:t>(</a:t>
          </a:r>
          <a:r>
            <a:rPr lang="ar-SA" sz="2800" b="1" dirty="0" smtClean="0">
              <a:solidFill>
                <a:srgbClr val="003300"/>
              </a:solidFill>
              <a:latin typeface="Arabic Typesetting" panose="03020402040406030203" pitchFamily="66" charset="-78"/>
              <a:cs typeface="Arabic Typesetting" panose="03020402040406030203" pitchFamily="66" charset="-78"/>
            </a:rPr>
            <a:t> </a:t>
          </a:r>
          <a:r>
            <a:rPr lang="ar-SA" sz="2800" b="1" dirty="0" smtClean="0">
              <a:solidFill>
                <a:srgbClr val="006600"/>
              </a:solidFill>
              <a:latin typeface="Arabic Typesetting" panose="03020402040406030203" pitchFamily="66" charset="-78"/>
              <a:cs typeface="Arabic Typesetting" panose="03020402040406030203" pitchFamily="66" charset="-78"/>
            </a:rPr>
            <a:t>إِن جَاءَكُمْ فَاسِقٌ </a:t>
          </a:r>
          <a:r>
            <a:rPr lang="ar-SA" sz="2800" b="1" dirty="0" smtClean="0">
              <a:latin typeface="Arabic Typesetting" panose="03020402040406030203" pitchFamily="66" charset="-78"/>
              <a:cs typeface="Arabic Typesetting" panose="03020402040406030203" pitchFamily="66" charset="-78"/>
            </a:rPr>
            <a:t>)               بعث رسول الله صلى الله عليه وسلم الوليد بن عقبة مصدّقا إلى بني المطلق ,فلما شارف ديارهم ركبوا مستقبلين له , فحسبهم مقاتليه , فرجع وقال لرسول الله صلى الله عليه وسلم : قد ارتدوا ومنعوا الزكاة ,فغضب رسول الله صلى الله عليه وسلم وهمّ أن يغزوهم , فبلغ القوم فوردوا  وقالوا : نعوذ بالله من غضبه وغضب رسوله .</a:t>
          </a:r>
          <a:endParaRPr lang="ar-SA" sz="2800" b="1" dirty="0">
            <a:latin typeface="Arabic Typesetting" panose="03020402040406030203" pitchFamily="66" charset="-78"/>
            <a:cs typeface="Arabic Typesetting" panose="03020402040406030203" pitchFamily="66" charset="-78"/>
          </a:endParaRPr>
        </a:p>
      </dgm:t>
    </dgm:pt>
    <dgm:pt modelId="{AEA4A05A-DA7E-4312-A5CD-E43223F2036A}" type="parTrans" cxnId="{5AD7A084-59CE-414F-AEF9-59A5502856BC}">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B22CF494-A29C-40B4-BFFD-09CC233A8C12}" type="sibTrans" cxnId="{5AD7A084-59CE-414F-AEF9-59A5502856BC}">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5CBCB3B3-E767-42EC-A495-9B7E4C5C9742}">
      <dgm:prSet phldrT="[نص]" phldr="1"/>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D6C62726-805E-4545-94F3-C4ADA2B29760}" type="parTrans" cxnId="{842739E8-AFA2-47B7-B4B9-DEECDB1D7163}">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4EFB3CD2-F2BD-4409-A94D-36823F900B31}" type="sibTrans" cxnId="{842739E8-AFA2-47B7-B4B9-DEECDB1D7163}">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FA7C821A-4EF5-442D-9D46-7FAE36DBA02C}">
      <dgm:prSet custT="1"/>
      <dgm:spPr/>
      <dgm:t>
        <a:bodyPr/>
        <a:lstStyle/>
        <a:p>
          <a:pPr rtl="1"/>
          <a:r>
            <a:rPr lang="ar-SA" sz="2800" b="1" dirty="0" smtClean="0">
              <a:latin typeface="Arabic Typesetting" panose="03020402040406030203" pitchFamily="66" charset="-78"/>
              <a:cs typeface="Arabic Typesetting" panose="03020402040406030203" pitchFamily="66" charset="-78"/>
            </a:rPr>
            <a:t>(</a:t>
          </a:r>
          <a:r>
            <a:rPr lang="ar-SA" sz="2800" b="1" dirty="0" smtClean="0">
              <a:solidFill>
                <a:srgbClr val="006600"/>
              </a:solidFill>
              <a:latin typeface="Arabic Typesetting" panose="03020402040406030203" pitchFamily="66" charset="-78"/>
              <a:cs typeface="Arabic Typesetting" panose="03020402040406030203" pitchFamily="66" charset="-78"/>
            </a:rPr>
            <a:t>لَا يَسْخَرْ</a:t>
          </a:r>
          <a:r>
            <a:rPr lang="ar-SA" sz="2800" b="1" dirty="0" smtClean="0">
              <a:latin typeface="Arabic Typesetting" panose="03020402040406030203" pitchFamily="66" charset="-78"/>
              <a:cs typeface="Arabic Typesetting" panose="03020402040406030203" pitchFamily="66" charset="-78"/>
            </a:rPr>
            <a:t>)                              وذكر فيها عدد من أسباب النزول منها : روى عن الضحاك أن قوماً من بنى تميم </a:t>
          </a:r>
          <a:r>
            <a:rPr lang="ar-SA" sz="2800" b="1" dirty="0" err="1" smtClean="0">
              <a:latin typeface="Arabic Typesetting" panose="03020402040406030203" pitchFamily="66" charset="-78"/>
              <a:cs typeface="Arabic Typesetting" panose="03020402040406030203" pitchFamily="66" charset="-78"/>
            </a:rPr>
            <a:t>استهزؤا</a:t>
          </a:r>
          <a:r>
            <a:rPr lang="ar-SA" sz="2800" b="1" dirty="0" smtClean="0">
              <a:latin typeface="Arabic Typesetting" panose="03020402040406030203" pitchFamily="66" charset="-78"/>
              <a:cs typeface="Arabic Typesetting" panose="03020402040406030203" pitchFamily="66" charset="-78"/>
            </a:rPr>
            <a:t> ببلال , وخباب , وعمار , وصهيب ,وأبى ذر , وسالم مولى حذيفة , فنزلت . ومنها عيّرت نساء رسول الله صلى الله عليه وسلم أمّ سلمة بالقصر .</a:t>
          </a:r>
          <a:endParaRPr lang="ar-SA" sz="2800" b="1" dirty="0">
            <a:latin typeface="Arabic Typesetting" panose="03020402040406030203" pitchFamily="66" charset="-78"/>
            <a:cs typeface="Arabic Typesetting" panose="03020402040406030203" pitchFamily="66" charset="-78"/>
          </a:endParaRPr>
        </a:p>
      </dgm:t>
    </dgm:pt>
    <dgm:pt modelId="{4CD260D8-941F-4209-8156-70E1D9C1FDCB}" type="parTrans" cxnId="{F834F9E6-46DC-4413-8121-C385511C3CB8}">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CB543CAC-4557-4D68-B43A-0FCCC640EF7D}" type="sibTrans" cxnId="{F834F9E6-46DC-4413-8121-C385511C3CB8}">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7D0F3B81-05CD-47D1-B975-7AE2634B0423}">
      <dgm:prSet custT="1"/>
      <dgm:spPr/>
      <dgm:t>
        <a:bodyPr/>
        <a:lstStyle/>
        <a:p>
          <a:pPr rtl="1"/>
          <a:r>
            <a:rPr lang="ar-SA" sz="2800" b="1" dirty="0" smtClean="0">
              <a:latin typeface="Arabic Typesetting" panose="03020402040406030203" pitchFamily="66" charset="-78"/>
              <a:cs typeface="Arabic Typesetting" panose="03020402040406030203" pitchFamily="66" charset="-78"/>
            </a:rPr>
            <a:t> (</a:t>
          </a:r>
          <a:r>
            <a:rPr lang="ar-SA" sz="2800" b="1" dirty="0" smtClean="0">
              <a:solidFill>
                <a:srgbClr val="006600"/>
              </a:solidFill>
              <a:latin typeface="Arabic Typesetting" panose="03020402040406030203" pitchFamily="66" charset="-78"/>
              <a:cs typeface="Arabic Typesetting" panose="03020402040406030203" pitchFamily="66" charset="-78"/>
            </a:rPr>
            <a:t>وَإِن طَائِفَتَانِ  </a:t>
          </a:r>
          <a:r>
            <a:rPr lang="ar-SA" sz="2800" b="1" dirty="0" smtClean="0">
              <a:latin typeface="Arabic Typesetting" panose="03020402040406030203" pitchFamily="66" charset="-78"/>
              <a:cs typeface="Arabic Typesetting" panose="03020402040406030203" pitchFamily="66" charset="-78"/>
            </a:rPr>
            <a:t>)                         أنها نزلت في رجلين من الأنصار كانت بينهما </a:t>
          </a:r>
          <a:r>
            <a:rPr lang="ar-SA" sz="2800" b="1" dirty="0" err="1" smtClean="0">
              <a:latin typeface="Arabic Typesetting" panose="03020402040406030203" pitchFamily="66" charset="-78"/>
              <a:cs typeface="Arabic Typesetting" panose="03020402040406030203" pitchFamily="66" charset="-78"/>
            </a:rPr>
            <a:t>مُماراة</a:t>
          </a:r>
          <a:r>
            <a:rPr lang="ar-SA" sz="2800" b="1" dirty="0" smtClean="0">
              <a:latin typeface="Arabic Typesetting" panose="03020402040406030203" pitchFamily="66" charset="-78"/>
              <a:cs typeface="Arabic Typesetting" panose="03020402040406030203" pitchFamily="66" charset="-78"/>
            </a:rPr>
            <a:t> في حق بينهما , وقيل المراد بالطائفتين الأوس والخزرج .</a:t>
          </a:r>
          <a:endParaRPr lang="ar-SA" sz="2800" b="1" dirty="0">
            <a:latin typeface="Arabic Typesetting" panose="03020402040406030203" pitchFamily="66" charset="-78"/>
            <a:cs typeface="Arabic Typesetting" panose="03020402040406030203" pitchFamily="66" charset="-78"/>
          </a:endParaRPr>
        </a:p>
      </dgm:t>
    </dgm:pt>
    <dgm:pt modelId="{AB5ECFBB-1F3A-40B6-A57E-92F780932760}" type="parTrans" cxnId="{700170EC-DB81-4DE4-9136-68FB0A32DB62}">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2E379854-4B4D-465E-AF21-AF9F329D787E}" type="sibTrans" cxnId="{700170EC-DB81-4DE4-9136-68FB0A32DB62}">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384E938C-9A7C-4A20-BB9C-3DA3B75822BD}">
      <dgm:prSet custT="1"/>
      <dgm:spPr/>
      <dgm:t>
        <a:bodyPr/>
        <a:lstStyle/>
        <a:p>
          <a:pPr rtl="1"/>
          <a:r>
            <a:rPr lang="ar-SA" sz="2800" b="1" dirty="0" smtClean="0">
              <a:latin typeface="Arabic Typesetting" panose="03020402040406030203" pitchFamily="66" charset="-78"/>
              <a:cs typeface="Arabic Typesetting" panose="03020402040406030203" pitchFamily="66" charset="-78"/>
            </a:rPr>
            <a:t>(</a:t>
          </a:r>
          <a:r>
            <a:rPr lang="ar-SA" sz="2800" b="1" dirty="0" smtClean="0">
              <a:solidFill>
                <a:srgbClr val="006600"/>
              </a:solidFill>
              <a:latin typeface="Arabic Typesetting" panose="03020402040406030203" pitchFamily="66" charset="-78"/>
              <a:cs typeface="Arabic Typesetting" panose="03020402040406030203" pitchFamily="66" charset="-78"/>
            </a:rPr>
            <a:t>قَالَتِ الْأَعْرَابُ آمَنَّا  </a:t>
          </a:r>
          <a:r>
            <a:rPr lang="ar-SA" sz="2800" b="1" dirty="0" smtClean="0">
              <a:latin typeface="Arabic Typesetting" panose="03020402040406030203" pitchFamily="66" charset="-78"/>
              <a:cs typeface="Arabic Typesetting" panose="03020402040406030203" pitchFamily="66" charset="-78"/>
            </a:rPr>
            <a:t>)                  نزلت في أعراب بني أسد بن خزيمة ,أظهروا الإسلام ولم يكونوا مؤمنين , وأفسدوا طرف المدينة </a:t>
          </a:r>
          <a:r>
            <a:rPr lang="ar-SA" sz="2800" b="1" dirty="0" err="1" smtClean="0">
              <a:latin typeface="Arabic Typesetting" panose="03020402040406030203" pitchFamily="66" charset="-78"/>
              <a:cs typeface="Arabic Typesetting" panose="03020402040406030203" pitchFamily="66" charset="-78"/>
            </a:rPr>
            <a:t>بالعذرات</a:t>
          </a:r>
          <a:r>
            <a:rPr lang="ar-SA" sz="2800" b="1" dirty="0" smtClean="0">
              <a:latin typeface="Arabic Typesetting" panose="03020402040406030203" pitchFamily="66" charset="-78"/>
              <a:cs typeface="Arabic Typesetting" panose="03020402040406030203" pitchFamily="66" charset="-78"/>
            </a:rPr>
            <a:t> , وكانوا يمنّون على رسول الله صلى الله عليه وسلم , فنزلت فيهم هذه الآية .               و قيل نزلت في أعراب كانوا يقولون :آمنا بالله ,ليأمنوا على أنفسهم , فلما استُنفروا إلى الحديبية تخلّفوا , فنزلت فيهم هذه الآية .</a:t>
          </a:r>
          <a:endParaRPr lang="ar-SA" sz="2800" b="1" dirty="0">
            <a:latin typeface="Arabic Typesetting" panose="03020402040406030203" pitchFamily="66" charset="-78"/>
            <a:cs typeface="Arabic Typesetting" panose="03020402040406030203" pitchFamily="66" charset="-78"/>
          </a:endParaRPr>
        </a:p>
      </dgm:t>
    </dgm:pt>
    <dgm:pt modelId="{FCF77BD4-DEEC-4713-BD0D-172E42F77F83}" type="parTrans" cxnId="{DE483AD1-EB3E-48F0-A503-EEBF508DA34F}">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7C8FA713-E501-4B03-9929-5FF5EDDA5990}" type="sibTrans" cxnId="{DE483AD1-EB3E-48F0-A503-EEBF508DA34F}">
      <dgm:prSet/>
      <dgm:spPr/>
      <dgm:t>
        <a:bodyPr/>
        <a:lstStyle/>
        <a:p>
          <a:pPr rtl="1"/>
          <a:endParaRPr lang="ar-SA" sz="2800" b="1">
            <a:latin typeface="Arabic Typesetting" panose="03020402040406030203" pitchFamily="66" charset="-78"/>
            <a:cs typeface="Arabic Typesetting" panose="03020402040406030203" pitchFamily="66" charset="-78"/>
          </a:endParaRPr>
        </a:p>
      </dgm:t>
    </dgm:pt>
    <dgm:pt modelId="{450B2481-E26C-4779-9735-8096F1516045}" type="pres">
      <dgm:prSet presAssocID="{B3D4E94F-94FB-48F8-B360-4299A564C4B1}" presName="composite" presStyleCnt="0">
        <dgm:presLayoutVars>
          <dgm:chMax val="1"/>
          <dgm:dir val="rev"/>
          <dgm:resizeHandles val="exact"/>
        </dgm:presLayoutVars>
      </dgm:prSet>
      <dgm:spPr/>
      <dgm:t>
        <a:bodyPr/>
        <a:lstStyle/>
        <a:p>
          <a:pPr rtl="1"/>
          <a:endParaRPr lang="ar-SA"/>
        </a:p>
      </dgm:t>
    </dgm:pt>
    <dgm:pt modelId="{185B2F38-F023-4E8E-8012-E7280E3F4A1E}" type="pres">
      <dgm:prSet presAssocID="{9E36227A-D93E-431F-A2C4-B9D8304044AA}" presName="roof" presStyleLbl="dkBgShp" presStyleIdx="0" presStyleCnt="2" custScaleY="35486"/>
      <dgm:spPr/>
      <dgm:t>
        <a:bodyPr/>
        <a:lstStyle/>
        <a:p>
          <a:pPr rtl="1"/>
          <a:endParaRPr lang="ar-SA"/>
        </a:p>
      </dgm:t>
    </dgm:pt>
    <dgm:pt modelId="{B2C214AC-08F5-4909-A2D9-875A0F585DCA}" type="pres">
      <dgm:prSet presAssocID="{9E36227A-D93E-431F-A2C4-B9D8304044AA}" presName="pillars" presStyleCnt="0"/>
      <dgm:spPr/>
    </dgm:pt>
    <dgm:pt modelId="{F40192BA-A93F-4A06-9F5A-9BC3EDA89C31}" type="pres">
      <dgm:prSet presAssocID="{9E36227A-D93E-431F-A2C4-B9D8304044AA}" presName="pillar1" presStyleLbl="node1" presStyleIdx="0" presStyleCnt="4" custScaleY="123989">
        <dgm:presLayoutVars>
          <dgm:bulletEnabled val="1"/>
        </dgm:presLayoutVars>
      </dgm:prSet>
      <dgm:spPr/>
      <dgm:t>
        <a:bodyPr/>
        <a:lstStyle/>
        <a:p>
          <a:pPr rtl="1"/>
          <a:endParaRPr lang="ar-SA"/>
        </a:p>
      </dgm:t>
    </dgm:pt>
    <dgm:pt modelId="{80C5BA8D-1BB0-4D23-9C35-EF9B952CBC04}" type="pres">
      <dgm:prSet presAssocID="{FA7C821A-4EF5-442D-9D46-7FAE36DBA02C}" presName="pillarX" presStyleLbl="node1" presStyleIdx="1" presStyleCnt="4" custScaleX="81921" custScaleY="123989">
        <dgm:presLayoutVars>
          <dgm:bulletEnabled val="1"/>
        </dgm:presLayoutVars>
      </dgm:prSet>
      <dgm:spPr/>
      <dgm:t>
        <a:bodyPr/>
        <a:lstStyle/>
        <a:p>
          <a:pPr rtl="1"/>
          <a:endParaRPr lang="ar-SA"/>
        </a:p>
      </dgm:t>
    </dgm:pt>
    <dgm:pt modelId="{EBC815C9-5AB2-44C1-BE6B-CBB421855B94}" type="pres">
      <dgm:prSet presAssocID="{7D0F3B81-05CD-47D1-B975-7AE2634B0423}" presName="pillarX" presStyleLbl="node1" presStyleIdx="2" presStyleCnt="4" custScaleX="66826" custScaleY="123989">
        <dgm:presLayoutVars>
          <dgm:bulletEnabled val="1"/>
        </dgm:presLayoutVars>
      </dgm:prSet>
      <dgm:spPr/>
      <dgm:t>
        <a:bodyPr/>
        <a:lstStyle/>
        <a:p>
          <a:pPr rtl="1"/>
          <a:endParaRPr lang="ar-SA"/>
        </a:p>
      </dgm:t>
    </dgm:pt>
    <dgm:pt modelId="{9039AB04-13BA-4C8A-9FB7-42BA0F1DE227}" type="pres">
      <dgm:prSet presAssocID="{384E938C-9A7C-4A20-BB9C-3DA3B75822BD}" presName="pillarX" presStyleLbl="node1" presStyleIdx="3" presStyleCnt="4" custScaleY="123989">
        <dgm:presLayoutVars>
          <dgm:bulletEnabled val="1"/>
        </dgm:presLayoutVars>
      </dgm:prSet>
      <dgm:spPr/>
      <dgm:t>
        <a:bodyPr/>
        <a:lstStyle/>
        <a:p>
          <a:pPr rtl="1"/>
          <a:endParaRPr lang="ar-SA"/>
        </a:p>
      </dgm:t>
    </dgm:pt>
    <dgm:pt modelId="{7D14D0B6-E02E-43E2-9E1C-75E9E3FA0E93}" type="pres">
      <dgm:prSet presAssocID="{9E36227A-D93E-431F-A2C4-B9D8304044AA}" presName="base" presStyleLbl="dkBgShp" presStyleIdx="1" presStyleCnt="2" custScaleY="53793" custLinFactY="-507061" custLinFactNeighborY="-600000"/>
      <dgm:spPr/>
    </dgm:pt>
  </dgm:ptLst>
  <dgm:cxnLst>
    <dgm:cxn modelId="{7CD31714-50A9-4338-9AC6-D6D1836ECDDA}" type="presOf" srcId="{7D0F3B81-05CD-47D1-B975-7AE2634B0423}" destId="{EBC815C9-5AB2-44C1-BE6B-CBB421855B94}" srcOrd="0" destOrd="0" presId="urn:microsoft.com/office/officeart/2005/8/layout/hList3"/>
    <dgm:cxn modelId="{FDB3F967-372F-491E-9EC8-CF6FBB80A687}" srcId="{B3D4E94F-94FB-48F8-B360-4299A564C4B1}" destId="{9E36227A-D93E-431F-A2C4-B9D8304044AA}" srcOrd="0" destOrd="0" parTransId="{C3362746-AE97-4DD4-B37F-B66EC70C515E}" sibTransId="{969034F6-DD21-4D76-A19C-82E2166B55FD}"/>
    <dgm:cxn modelId="{8DAD1A0A-7868-4DB9-8879-9D5882BBC5D9}" type="presOf" srcId="{9F7D2690-6CE5-46AB-89E9-8FFD47443178}" destId="{F40192BA-A93F-4A06-9F5A-9BC3EDA89C31}" srcOrd="0" destOrd="0" presId="urn:microsoft.com/office/officeart/2005/8/layout/hList3"/>
    <dgm:cxn modelId="{BB1834F0-F01A-442F-8C23-81554ABBE31F}" type="presOf" srcId="{B3D4E94F-94FB-48F8-B360-4299A564C4B1}" destId="{450B2481-E26C-4779-9735-8096F1516045}" srcOrd="0" destOrd="0" presId="urn:microsoft.com/office/officeart/2005/8/layout/hList3"/>
    <dgm:cxn modelId="{35D10AE8-692A-419A-8179-584AC2ACF26A}" type="presOf" srcId="{384E938C-9A7C-4A20-BB9C-3DA3B75822BD}" destId="{9039AB04-13BA-4C8A-9FB7-42BA0F1DE227}" srcOrd="0" destOrd="0" presId="urn:microsoft.com/office/officeart/2005/8/layout/hList3"/>
    <dgm:cxn modelId="{5AD7A084-59CE-414F-AEF9-59A5502856BC}" srcId="{9E36227A-D93E-431F-A2C4-B9D8304044AA}" destId="{9F7D2690-6CE5-46AB-89E9-8FFD47443178}" srcOrd="0" destOrd="0" parTransId="{AEA4A05A-DA7E-4312-A5CD-E43223F2036A}" sibTransId="{B22CF494-A29C-40B4-BFFD-09CC233A8C12}"/>
    <dgm:cxn modelId="{DE483AD1-EB3E-48F0-A503-EEBF508DA34F}" srcId="{9E36227A-D93E-431F-A2C4-B9D8304044AA}" destId="{384E938C-9A7C-4A20-BB9C-3DA3B75822BD}" srcOrd="3" destOrd="0" parTransId="{FCF77BD4-DEEC-4713-BD0D-172E42F77F83}" sibTransId="{7C8FA713-E501-4B03-9929-5FF5EDDA5990}"/>
    <dgm:cxn modelId="{CBF36206-6891-4B45-A2F2-D9011C5A9312}" type="presOf" srcId="{FA7C821A-4EF5-442D-9D46-7FAE36DBA02C}" destId="{80C5BA8D-1BB0-4D23-9C35-EF9B952CBC04}" srcOrd="0" destOrd="0" presId="urn:microsoft.com/office/officeart/2005/8/layout/hList3"/>
    <dgm:cxn modelId="{700170EC-DB81-4DE4-9136-68FB0A32DB62}" srcId="{9E36227A-D93E-431F-A2C4-B9D8304044AA}" destId="{7D0F3B81-05CD-47D1-B975-7AE2634B0423}" srcOrd="2" destOrd="0" parTransId="{AB5ECFBB-1F3A-40B6-A57E-92F780932760}" sibTransId="{2E379854-4B4D-465E-AF21-AF9F329D787E}"/>
    <dgm:cxn modelId="{842739E8-AFA2-47B7-B4B9-DEECDB1D7163}" srcId="{B3D4E94F-94FB-48F8-B360-4299A564C4B1}" destId="{5CBCB3B3-E767-42EC-A495-9B7E4C5C9742}" srcOrd="1" destOrd="0" parTransId="{D6C62726-805E-4545-94F3-C4ADA2B29760}" sibTransId="{4EFB3CD2-F2BD-4409-A94D-36823F900B31}"/>
    <dgm:cxn modelId="{827B9B16-52BB-464C-875F-EA9E74632DF7}" type="presOf" srcId="{9E36227A-D93E-431F-A2C4-B9D8304044AA}" destId="{185B2F38-F023-4E8E-8012-E7280E3F4A1E}" srcOrd="0" destOrd="0" presId="urn:microsoft.com/office/officeart/2005/8/layout/hList3"/>
    <dgm:cxn modelId="{F834F9E6-46DC-4413-8121-C385511C3CB8}" srcId="{9E36227A-D93E-431F-A2C4-B9D8304044AA}" destId="{FA7C821A-4EF5-442D-9D46-7FAE36DBA02C}" srcOrd="1" destOrd="0" parTransId="{4CD260D8-941F-4209-8156-70E1D9C1FDCB}" sibTransId="{CB543CAC-4557-4D68-B43A-0FCCC640EF7D}"/>
    <dgm:cxn modelId="{DD1CDF60-8246-48B3-9F52-8969F1DA50EC}" type="presParOf" srcId="{450B2481-E26C-4779-9735-8096F1516045}" destId="{185B2F38-F023-4E8E-8012-E7280E3F4A1E}" srcOrd="0" destOrd="0" presId="urn:microsoft.com/office/officeart/2005/8/layout/hList3"/>
    <dgm:cxn modelId="{745FC8CF-3ADB-40AC-A63B-F5D79B8FC60A}" type="presParOf" srcId="{450B2481-E26C-4779-9735-8096F1516045}" destId="{B2C214AC-08F5-4909-A2D9-875A0F585DCA}" srcOrd="1" destOrd="0" presId="urn:microsoft.com/office/officeart/2005/8/layout/hList3"/>
    <dgm:cxn modelId="{42251F57-ADB0-4F67-9D63-58465241803C}" type="presParOf" srcId="{B2C214AC-08F5-4909-A2D9-875A0F585DCA}" destId="{F40192BA-A93F-4A06-9F5A-9BC3EDA89C31}" srcOrd="0" destOrd="0" presId="urn:microsoft.com/office/officeart/2005/8/layout/hList3"/>
    <dgm:cxn modelId="{4C5C2A13-2791-48DA-BEF2-637C6B31DCA6}" type="presParOf" srcId="{B2C214AC-08F5-4909-A2D9-875A0F585DCA}" destId="{80C5BA8D-1BB0-4D23-9C35-EF9B952CBC04}" srcOrd="1" destOrd="0" presId="urn:microsoft.com/office/officeart/2005/8/layout/hList3"/>
    <dgm:cxn modelId="{FA5659B1-00DA-43F6-BE3F-EE653AF24D75}" type="presParOf" srcId="{B2C214AC-08F5-4909-A2D9-875A0F585DCA}" destId="{EBC815C9-5AB2-44C1-BE6B-CBB421855B94}" srcOrd="2" destOrd="0" presId="urn:microsoft.com/office/officeart/2005/8/layout/hList3"/>
    <dgm:cxn modelId="{3B1AC00D-3D19-43B9-9A91-E46CD4229D87}" type="presParOf" srcId="{B2C214AC-08F5-4909-A2D9-875A0F585DCA}" destId="{9039AB04-13BA-4C8A-9FB7-42BA0F1DE227}" srcOrd="3" destOrd="0" presId="urn:microsoft.com/office/officeart/2005/8/layout/hList3"/>
    <dgm:cxn modelId="{EC729DFE-058B-4285-BBA0-14BAB38E839E}" type="presParOf" srcId="{450B2481-E26C-4779-9735-8096F1516045}" destId="{7D14D0B6-E02E-43E2-9E1C-75E9E3FA0E93}"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DF8FB6-357C-4470-8656-F4A63F80771E}">
      <dsp:nvSpPr>
        <dsp:cNvPr id="0" name=""/>
        <dsp:cNvSpPr/>
      </dsp:nvSpPr>
      <dsp:spPr>
        <a:xfrm>
          <a:off x="3595783" y="1522185"/>
          <a:ext cx="2576243" cy="589610"/>
        </a:xfrm>
        <a:custGeom>
          <a:avLst/>
          <a:gdLst/>
          <a:ahLst/>
          <a:cxnLst/>
          <a:rect l="0" t="0" r="0" b="0"/>
          <a:pathLst>
            <a:path>
              <a:moveTo>
                <a:pt x="0" y="0"/>
              </a:moveTo>
              <a:lnTo>
                <a:pt x="0" y="401802"/>
              </a:lnTo>
              <a:lnTo>
                <a:pt x="2576243" y="401802"/>
              </a:lnTo>
              <a:lnTo>
                <a:pt x="2576243" y="58961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CCF3DDB-0626-4BA4-B61E-599C1FA6D066}">
      <dsp:nvSpPr>
        <dsp:cNvPr id="0" name=""/>
        <dsp:cNvSpPr/>
      </dsp:nvSpPr>
      <dsp:spPr>
        <a:xfrm>
          <a:off x="3550063" y="1522185"/>
          <a:ext cx="91440" cy="589610"/>
        </a:xfrm>
        <a:custGeom>
          <a:avLst/>
          <a:gdLst/>
          <a:ahLst/>
          <a:cxnLst/>
          <a:rect l="0" t="0" r="0" b="0"/>
          <a:pathLst>
            <a:path>
              <a:moveTo>
                <a:pt x="45720" y="0"/>
              </a:moveTo>
              <a:lnTo>
                <a:pt x="45720" y="58961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C7EC5F0-BEFF-42B6-BA6E-38070B1CDFE1}">
      <dsp:nvSpPr>
        <dsp:cNvPr id="0" name=""/>
        <dsp:cNvSpPr/>
      </dsp:nvSpPr>
      <dsp:spPr>
        <a:xfrm>
          <a:off x="1019539" y="1522185"/>
          <a:ext cx="2576243" cy="589610"/>
        </a:xfrm>
        <a:custGeom>
          <a:avLst/>
          <a:gdLst/>
          <a:ahLst/>
          <a:cxnLst/>
          <a:rect l="0" t="0" r="0" b="0"/>
          <a:pathLst>
            <a:path>
              <a:moveTo>
                <a:pt x="2576243" y="0"/>
              </a:moveTo>
              <a:lnTo>
                <a:pt x="2576243" y="401802"/>
              </a:lnTo>
              <a:lnTo>
                <a:pt x="0" y="401802"/>
              </a:lnTo>
              <a:lnTo>
                <a:pt x="0" y="58961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C8BBE6D-E311-4656-B9CD-B2C77900770F}">
      <dsp:nvSpPr>
        <dsp:cNvPr id="0" name=""/>
        <dsp:cNvSpPr/>
      </dsp:nvSpPr>
      <dsp:spPr>
        <a:xfrm>
          <a:off x="2582126" y="234841"/>
          <a:ext cx="2027313" cy="128734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F6A1719-E98C-4168-80D0-40C7B9A3DD46}">
      <dsp:nvSpPr>
        <dsp:cNvPr id="0" name=""/>
        <dsp:cNvSpPr/>
      </dsp:nvSpPr>
      <dsp:spPr>
        <a:xfrm>
          <a:off x="2807383" y="448835"/>
          <a:ext cx="2027313" cy="1287344"/>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فالمادة الثانية تقتضي :</a:t>
          </a:r>
          <a:endParaRPr lang="ar-SA" sz="3600" b="1" kern="1200"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807383" y="448835"/>
        <a:ext cx="2027313" cy="1287344"/>
      </dsp:txXfrm>
    </dsp:sp>
    <dsp:sp modelId="{EE13ACBE-BA1B-4DA7-B967-086EBA54D4DF}">
      <dsp:nvSpPr>
        <dsp:cNvPr id="0" name=""/>
        <dsp:cNvSpPr/>
      </dsp:nvSpPr>
      <dsp:spPr>
        <a:xfrm>
          <a:off x="5883" y="2111796"/>
          <a:ext cx="2027313" cy="128734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F69D225-8708-49BA-A0DB-4F5998D33636}">
      <dsp:nvSpPr>
        <dsp:cNvPr id="0" name=""/>
        <dsp:cNvSpPr/>
      </dsp:nvSpPr>
      <dsp:spPr>
        <a:xfrm>
          <a:off x="231140" y="2325790"/>
          <a:ext cx="2027313" cy="1287344"/>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المخاطبة والنداء من بعيد .</a:t>
          </a:r>
          <a:endParaRPr lang="ar-SA" sz="3600" b="1" kern="1200" dirty="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31140" y="2325790"/>
        <a:ext cx="2027313" cy="1287344"/>
      </dsp:txXfrm>
    </dsp:sp>
    <dsp:sp modelId="{8B1A80B6-B87A-442D-A052-9CBA11B238B0}">
      <dsp:nvSpPr>
        <dsp:cNvPr id="0" name=""/>
        <dsp:cNvSpPr/>
      </dsp:nvSpPr>
      <dsp:spPr>
        <a:xfrm>
          <a:off x="2483710" y="2111796"/>
          <a:ext cx="2224145" cy="128734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0F3314B-9E7D-4BDE-91BC-A49756CBCC32}">
      <dsp:nvSpPr>
        <dsp:cNvPr id="0" name=""/>
        <dsp:cNvSpPr/>
      </dsp:nvSpPr>
      <dsp:spPr>
        <a:xfrm>
          <a:off x="2708967" y="2325790"/>
          <a:ext cx="2224145" cy="1287344"/>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عدم الجهر بالقول .</a:t>
          </a:r>
          <a:endParaRPr lang="ar-SA" sz="3600" b="1" kern="1200" dirty="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708967" y="2325790"/>
        <a:ext cx="2224145" cy="1287344"/>
      </dsp:txXfrm>
    </dsp:sp>
    <dsp:sp modelId="{979A87BB-FF89-49CB-B4AE-E0F5D7304677}">
      <dsp:nvSpPr>
        <dsp:cNvPr id="0" name=""/>
        <dsp:cNvSpPr/>
      </dsp:nvSpPr>
      <dsp:spPr>
        <a:xfrm>
          <a:off x="5158370" y="2111796"/>
          <a:ext cx="2027313" cy="128734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43A19AF-1CB0-45C7-A28B-C0C665061E0A}">
      <dsp:nvSpPr>
        <dsp:cNvPr id="0" name=""/>
        <dsp:cNvSpPr/>
      </dsp:nvSpPr>
      <dsp:spPr>
        <a:xfrm>
          <a:off x="5383627" y="2325790"/>
          <a:ext cx="2027313" cy="1287344"/>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خفض الصوت .</a:t>
          </a:r>
          <a:endParaRPr lang="ar-SA" sz="3600" b="1" kern="1200" dirty="0">
            <a:solidFill>
              <a:srgbClr val="6600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5383627" y="2325790"/>
        <a:ext cx="2027313" cy="12873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4DF913-2781-4890-950A-8646319C1212}">
      <dsp:nvSpPr>
        <dsp:cNvPr id="0" name=""/>
        <dsp:cNvSpPr/>
      </dsp:nvSpPr>
      <dsp:spPr>
        <a:xfrm>
          <a:off x="5040546" y="1440157"/>
          <a:ext cx="3433903" cy="2796708"/>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الرابع :</a:t>
          </a:r>
        </a:p>
        <a:p>
          <a:pPr lvl="0" algn="ctr" defTabSz="1600200" rtl="1">
            <a:lnSpc>
              <a:spcPct val="90000"/>
            </a:lnSpc>
            <a:spcBef>
              <a:spcPct val="0"/>
            </a:spcBef>
            <a:spcAft>
              <a:spcPct val="35000"/>
            </a:spcAft>
          </a:pPr>
          <a:r>
            <a:rPr lang="ar-SA" sz="3600" b="1" kern="1200"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هذا النداء </a:t>
          </a:r>
          <a:r>
            <a:rPr lang="ar-SA" sz="3600" b="1" u="sng" kern="1200" dirty="0" smtClean="0">
              <a:solidFill>
                <a:srgbClr val="C00000"/>
              </a:solidFill>
              <a:effectLst/>
              <a:latin typeface="Arabic Typesetting" panose="03020402040406030203" pitchFamily="66" charset="-78"/>
              <a:cs typeface="Arabic Typesetting" panose="03020402040406030203" pitchFamily="66" charset="-78"/>
            </a:rPr>
            <a:t>خصّ لآداب عامة </a:t>
          </a:r>
          <a:r>
            <a:rPr lang="ar-SA" sz="3600" b="1" kern="1200"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يجب على كل المسلمين أن يتحلوا بها , وهي :</a:t>
          </a:r>
          <a:endParaRPr lang="ar-SA" sz="3600" b="1" kern="1200" dirty="0">
            <a:solidFill>
              <a:schemeClr val="tx1">
                <a:lumMod val="95000"/>
                <a:lumOff val="5000"/>
              </a:schemeClr>
            </a:solidFill>
            <a:effectLst/>
            <a:latin typeface="Arabic Typesetting" panose="03020402040406030203" pitchFamily="66" charset="-78"/>
            <a:cs typeface="Arabic Typesetting" panose="03020402040406030203" pitchFamily="66" charset="-78"/>
          </a:endParaRPr>
        </a:p>
      </dsp:txBody>
      <dsp:txXfrm>
        <a:off x="5040546" y="1440157"/>
        <a:ext cx="3433903" cy="2796708"/>
      </dsp:txXfrm>
    </dsp:sp>
    <dsp:sp modelId="{3DFFC401-914A-49C8-924F-5B097703D19D}">
      <dsp:nvSpPr>
        <dsp:cNvPr id="0" name=""/>
        <dsp:cNvSpPr/>
      </dsp:nvSpPr>
      <dsp:spPr>
        <a:xfrm rot="14134660">
          <a:off x="3167180" y="1824045"/>
          <a:ext cx="2393636" cy="54438"/>
        </a:xfrm>
        <a:custGeom>
          <a:avLst/>
          <a:gdLst/>
          <a:ahLst/>
          <a:cxnLst/>
          <a:rect l="0" t="0" r="0" b="0"/>
          <a:pathLst>
            <a:path>
              <a:moveTo>
                <a:pt x="0" y="27219"/>
              </a:moveTo>
              <a:lnTo>
                <a:pt x="2393636" y="27219"/>
              </a:lnTo>
            </a:path>
          </a:pathLst>
        </a:custGeom>
        <a:noFill/>
        <a:ln w="25400" cap="flat"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rtl="1">
            <a:lnSpc>
              <a:spcPct val="90000"/>
            </a:lnSpc>
            <a:spcBef>
              <a:spcPct val="0"/>
            </a:spcBef>
            <a:spcAft>
              <a:spcPct val="35000"/>
            </a:spcAft>
          </a:pPr>
          <a:endParaRPr lang="ar-SA" sz="3600" b="1" kern="1200">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rot="14134660">
        <a:off x="4304158" y="1791423"/>
        <a:ext cx="119681" cy="119681"/>
      </dsp:txXfrm>
    </dsp:sp>
    <dsp:sp modelId="{B4F7A291-DACC-48D2-9440-B8A9768905AC}">
      <dsp:nvSpPr>
        <dsp:cNvPr id="0" name=""/>
        <dsp:cNvSpPr/>
      </dsp:nvSpPr>
      <dsp:spPr>
        <a:xfrm>
          <a:off x="253547" y="5541"/>
          <a:ext cx="3433903" cy="1716951"/>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السخرية :</a:t>
          </a:r>
        </a:p>
        <a:p>
          <a:pPr lvl="0" algn="ctr" defTabSz="1600200" rtl="1">
            <a:lnSpc>
              <a:spcPct val="90000"/>
            </a:lnSpc>
            <a:spcBef>
              <a:spcPct val="0"/>
            </a:spcBef>
            <a:spcAft>
              <a:spcPct val="35000"/>
            </a:spcAft>
          </a:pPr>
          <a:r>
            <a:rPr lang="ar-SA" sz="3600" b="1" kern="1200"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والسخرية من أشد الأدواء التي تفتك بالمجتمع .</a:t>
          </a:r>
          <a:endParaRPr lang="ar-SA" sz="3600" b="1" kern="1200"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53547" y="5541"/>
        <a:ext cx="3433903" cy="1716951"/>
      </dsp:txXfrm>
    </dsp:sp>
    <dsp:sp modelId="{0F7F1C79-32EA-4236-A83C-F65A135EE97B}">
      <dsp:nvSpPr>
        <dsp:cNvPr id="0" name=""/>
        <dsp:cNvSpPr/>
      </dsp:nvSpPr>
      <dsp:spPr>
        <a:xfrm rot="10800000">
          <a:off x="3687451" y="2811292"/>
          <a:ext cx="1353095" cy="54438"/>
        </a:xfrm>
        <a:custGeom>
          <a:avLst/>
          <a:gdLst/>
          <a:ahLst/>
          <a:cxnLst/>
          <a:rect l="0" t="0" r="0" b="0"/>
          <a:pathLst>
            <a:path>
              <a:moveTo>
                <a:pt x="0" y="27219"/>
              </a:moveTo>
              <a:lnTo>
                <a:pt x="1353095" y="27219"/>
              </a:lnTo>
            </a:path>
          </a:pathLst>
        </a:custGeom>
        <a:noFill/>
        <a:ln w="25400" cap="flat"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rtl="1">
            <a:lnSpc>
              <a:spcPct val="90000"/>
            </a:lnSpc>
            <a:spcBef>
              <a:spcPct val="0"/>
            </a:spcBef>
            <a:spcAft>
              <a:spcPct val="35000"/>
            </a:spcAft>
          </a:pPr>
          <a:endParaRPr lang="ar-SA" sz="3600" b="1" kern="1200">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rot="10800000">
        <a:off x="4330171" y="2804684"/>
        <a:ext cx="67654" cy="67654"/>
      </dsp:txXfrm>
    </dsp:sp>
    <dsp:sp modelId="{654B1C28-3B04-400E-A786-A1056DE791F8}">
      <dsp:nvSpPr>
        <dsp:cNvPr id="0" name=""/>
        <dsp:cNvSpPr/>
      </dsp:nvSpPr>
      <dsp:spPr>
        <a:xfrm>
          <a:off x="253547" y="1980036"/>
          <a:ext cx="3433903" cy="1716951"/>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اللمز :</a:t>
          </a:r>
        </a:p>
        <a:p>
          <a:pPr lvl="0" algn="ctr" defTabSz="1600200" rtl="1">
            <a:lnSpc>
              <a:spcPct val="90000"/>
            </a:lnSpc>
            <a:spcBef>
              <a:spcPct val="0"/>
            </a:spcBef>
            <a:spcAft>
              <a:spcPct val="35000"/>
            </a:spcAft>
          </a:pPr>
          <a:r>
            <a:rPr lang="ar-SA" sz="3600" b="1" kern="1200"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واللمز : الطعن </a:t>
          </a:r>
          <a:endParaRPr lang="ar-SA" sz="3600" b="1" kern="1200"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53547" y="1980036"/>
        <a:ext cx="3433903" cy="1716951"/>
      </dsp:txXfrm>
    </dsp:sp>
    <dsp:sp modelId="{3EBB498A-1D59-4542-86EC-5220AACF7B5B}">
      <dsp:nvSpPr>
        <dsp:cNvPr id="0" name=""/>
        <dsp:cNvSpPr/>
      </dsp:nvSpPr>
      <dsp:spPr>
        <a:xfrm rot="7465340">
          <a:off x="3167180" y="3798539"/>
          <a:ext cx="2393636" cy="54438"/>
        </a:xfrm>
        <a:custGeom>
          <a:avLst/>
          <a:gdLst/>
          <a:ahLst/>
          <a:cxnLst/>
          <a:rect l="0" t="0" r="0" b="0"/>
          <a:pathLst>
            <a:path>
              <a:moveTo>
                <a:pt x="0" y="27219"/>
              </a:moveTo>
              <a:lnTo>
                <a:pt x="2393636" y="27219"/>
              </a:lnTo>
            </a:path>
          </a:pathLst>
        </a:custGeom>
        <a:noFill/>
        <a:ln w="25400" cap="flat" cmpd="sng"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rtl="1">
            <a:lnSpc>
              <a:spcPct val="90000"/>
            </a:lnSpc>
            <a:spcBef>
              <a:spcPct val="0"/>
            </a:spcBef>
            <a:spcAft>
              <a:spcPct val="35000"/>
            </a:spcAft>
          </a:pPr>
          <a:endParaRPr lang="ar-SA" sz="3600" b="1" kern="1200">
            <a:solidFill>
              <a:schemeClr val="accent6">
                <a:lumMod val="50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rot="7465340">
        <a:off x="4304158" y="3765918"/>
        <a:ext cx="119681" cy="119681"/>
      </dsp:txXfrm>
    </dsp:sp>
    <dsp:sp modelId="{A0458A98-43A5-41AB-95C3-562FB18C6740}">
      <dsp:nvSpPr>
        <dsp:cNvPr id="0" name=""/>
        <dsp:cNvSpPr/>
      </dsp:nvSpPr>
      <dsp:spPr>
        <a:xfrm>
          <a:off x="253547" y="3954530"/>
          <a:ext cx="3433903" cy="1716951"/>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التنابز بالألقاب :</a:t>
          </a:r>
        </a:p>
        <a:p>
          <a:pPr lvl="0" algn="ctr" defTabSz="1600200" rtl="1">
            <a:lnSpc>
              <a:spcPct val="90000"/>
            </a:lnSpc>
            <a:spcBef>
              <a:spcPct val="0"/>
            </a:spcBef>
            <a:spcAft>
              <a:spcPct val="35000"/>
            </a:spcAft>
          </a:pPr>
          <a:r>
            <a:rPr lang="ar-SA" sz="3600" b="1" kern="1200"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(الألقاب التي تطلق على بعض الناس لإيذائِهم , والتشهير بهم  ).</a:t>
          </a:r>
          <a:endParaRPr lang="ar-SA" sz="3600" b="1" kern="1200"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53547" y="3954530"/>
        <a:ext cx="3433903" cy="17169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DC6AFE-EB06-4176-982E-6319205E111F}">
      <dsp:nvSpPr>
        <dsp:cNvPr id="0" name=""/>
        <dsp:cNvSpPr/>
      </dsp:nvSpPr>
      <dsp:spPr>
        <a:xfrm>
          <a:off x="786682" y="3174"/>
          <a:ext cx="6561741" cy="1295891"/>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rtl="1">
            <a:lnSpc>
              <a:spcPct val="100000"/>
            </a:lnSpc>
            <a:spcBef>
              <a:spcPct val="0"/>
            </a:spcBef>
            <a:spcAft>
              <a:spcPts val="600"/>
            </a:spcAft>
          </a:pPr>
          <a:r>
            <a:rPr lang="ar-SA" sz="4400" b="1" kern="1200"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الخامس :</a:t>
          </a:r>
        </a:p>
        <a:p>
          <a:pPr lvl="0" algn="ctr" defTabSz="1955800" rtl="1">
            <a:lnSpc>
              <a:spcPct val="100000"/>
            </a:lnSpc>
            <a:spcBef>
              <a:spcPct val="0"/>
            </a:spcBef>
            <a:spcAft>
              <a:spcPts val="600"/>
            </a:spcAft>
          </a:pPr>
          <a:r>
            <a:rPr lang="ar-SA" sz="4000" b="1" kern="1200"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وفيه المادة الخامسة , وتتضمن </a:t>
          </a:r>
          <a:r>
            <a:rPr lang="ar-SA" sz="4000" b="1" u="sng" kern="1200" dirty="0" smtClean="0">
              <a:solidFill>
                <a:srgbClr val="C00000"/>
              </a:solidFill>
              <a:effectLst/>
              <a:latin typeface="Arabic Typesetting" panose="03020402040406030203" pitchFamily="66" charset="-78"/>
              <a:cs typeface="Arabic Typesetting" panose="03020402040406030203" pitchFamily="66" charset="-78"/>
            </a:rPr>
            <a:t>ثلاثة بنود </a:t>
          </a:r>
          <a:r>
            <a:rPr lang="ar-SA" sz="4000" b="1" kern="1200" dirty="0" smtClean="0">
              <a:solidFill>
                <a:schemeClr val="tx1">
                  <a:lumMod val="95000"/>
                  <a:lumOff val="5000"/>
                </a:schemeClr>
              </a:solidFill>
              <a:effectLst/>
              <a:latin typeface="Arabic Typesetting" panose="03020402040406030203" pitchFamily="66" charset="-78"/>
              <a:cs typeface="Arabic Typesetting" panose="03020402040406030203" pitchFamily="66" charset="-78"/>
            </a:rPr>
            <a:t>, هي :</a:t>
          </a:r>
          <a:endParaRPr lang="ar-SA" sz="4000" b="1" kern="1200" dirty="0">
            <a:solidFill>
              <a:schemeClr val="tx1">
                <a:lumMod val="95000"/>
                <a:lumOff val="5000"/>
              </a:schemeClr>
            </a:solidFill>
            <a:effectLst/>
            <a:latin typeface="Arabic Typesetting" panose="03020402040406030203" pitchFamily="66" charset="-78"/>
            <a:cs typeface="Arabic Typesetting" panose="03020402040406030203" pitchFamily="66" charset="-78"/>
          </a:endParaRPr>
        </a:p>
      </dsp:txBody>
      <dsp:txXfrm>
        <a:off x="786682" y="3174"/>
        <a:ext cx="6561741" cy="1295891"/>
      </dsp:txXfrm>
    </dsp:sp>
    <dsp:sp modelId="{EE36FC12-4F77-4EEE-BFB2-81B39305B2A4}">
      <dsp:nvSpPr>
        <dsp:cNvPr id="0" name=""/>
        <dsp:cNvSpPr/>
      </dsp:nvSpPr>
      <dsp:spPr>
        <a:xfrm>
          <a:off x="1442857" y="1299066"/>
          <a:ext cx="656174" cy="969998"/>
        </a:xfrm>
        <a:custGeom>
          <a:avLst/>
          <a:gdLst/>
          <a:ahLst/>
          <a:cxnLst/>
          <a:rect l="0" t="0" r="0" b="0"/>
          <a:pathLst>
            <a:path>
              <a:moveTo>
                <a:pt x="0" y="0"/>
              </a:moveTo>
              <a:lnTo>
                <a:pt x="0" y="969998"/>
              </a:lnTo>
              <a:lnTo>
                <a:pt x="656174" y="969998"/>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E3A13B-A454-41E3-B73D-F1FBDAF3B6A8}">
      <dsp:nvSpPr>
        <dsp:cNvPr id="0" name=""/>
        <dsp:cNvSpPr/>
      </dsp:nvSpPr>
      <dsp:spPr>
        <a:xfrm>
          <a:off x="2099031" y="1622398"/>
          <a:ext cx="5822763" cy="1293331"/>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ar-SA" sz="4000" b="1" kern="1200" dirty="0" smtClean="0">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تجنب الظن السيء                               </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ونتيجته أن يأثم فاعله .</a:t>
          </a:r>
          <a:endParaRPr lang="ar-SA" sz="3600" b="1" kern="1200"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099031" y="1622398"/>
        <a:ext cx="5822763" cy="1293331"/>
      </dsp:txXfrm>
    </dsp:sp>
    <dsp:sp modelId="{4FBF9F6E-12D2-4DCD-A369-AA326C427FEE}">
      <dsp:nvSpPr>
        <dsp:cNvPr id="0" name=""/>
        <dsp:cNvSpPr/>
      </dsp:nvSpPr>
      <dsp:spPr>
        <a:xfrm>
          <a:off x="1442857" y="1299066"/>
          <a:ext cx="656174" cy="2586662"/>
        </a:xfrm>
        <a:custGeom>
          <a:avLst/>
          <a:gdLst/>
          <a:ahLst/>
          <a:cxnLst/>
          <a:rect l="0" t="0" r="0" b="0"/>
          <a:pathLst>
            <a:path>
              <a:moveTo>
                <a:pt x="0" y="0"/>
              </a:moveTo>
              <a:lnTo>
                <a:pt x="0" y="2586662"/>
              </a:lnTo>
              <a:lnTo>
                <a:pt x="656174" y="2586662"/>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5D75E91-CAF6-4028-A66A-CE35304FEDFC}">
      <dsp:nvSpPr>
        <dsp:cNvPr id="0" name=""/>
        <dsp:cNvSpPr/>
      </dsp:nvSpPr>
      <dsp:spPr>
        <a:xfrm>
          <a:off x="2099031" y="3239062"/>
          <a:ext cx="5827253" cy="1293331"/>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ar-SA" sz="4000" b="1" kern="1200" dirty="0" smtClean="0">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التجسس</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فإنّ تتبع عيوب الناس ,هو من الأفعال الدنيئة التي لا تليق بالمؤمن .</a:t>
          </a:r>
          <a:endParaRPr lang="ar-SA" sz="3600" b="1" kern="1200"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099031" y="3239062"/>
        <a:ext cx="5827253" cy="1293331"/>
      </dsp:txXfrm>
    </dsp:sp>
    <dsp:sp modelId="{C1B81714-44B1-4816-A8BD-4B2560C74671}">
      <dsp:nvSpPr>
        <dsp:cNvPr id="0" name=""/>
        <dsp:cNvSpPr/>
      </dsp:nvSpPr>
      <dsp:spPr>
        <a:xfrm>
          <a:off x="1442857" y="1299066"/>
          <a:ext cx="656174" cy="4203326"/>
        </a:xfrm>
        <a:custGeom>
          <a:avLst/>
          <a:gdLst/>
          <a:ahLst/>
          <a:cxnLst/>
          <a:rect l="0" t="0" r="0" b="0"/>
          <a:pathLst>
            <a:path>
              <a:moveTo>
                <a:pt x="0" y="0"/>
              </a:moveTo>
              <a:lnTo>
                <a:pt x="0" y="4203326"/>
              </a:lnTo>
              <a:lnTo>
                <a:pt x="656174" y="4203326"/>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5CEA85E-4DC1-48D6-95D4-69F7C3AE7F2F}">
      <dsp:nvSpPr>
        <dsp:cNvPr id="0" name=""/>
        <dsp:cNvSpPr/>
      </dsp:nvSpPr>
      <dsp:spPr>
        <a:xfrm>
          <a:off x="2099031" y="4855726"/>
          <a:ext cx="5822742" cy="1293331"/>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ar-SA" sz="4000" b="1" kern="1200" dirty="0" smtClean="0">
              <a:solidFill>
                <a:srgbClr val="006A68"/>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عن الغيبة                                                     </a:t>
          </a:r>
          <a:r>
            <a:rPr lang="ar-SA" sz="3600" b="1" u="sng" kern="12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والغيبة أخت النميمة وقرينة التجسس </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وسوء الظن , وكلها آفات تنخر جسد المجتمع .</a:t>
          </a:r>
          <a:endParaRPr lang="ar-SA" sz="3600" b="1" kern="1200"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099031" y="4855726"/>
        <a:ext cx="5822742" cy="12933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874CED-520C-4898-89B7-74F950148B84}">
      <dsp:nvSpPr>
        <dsp:cNvPr id="0" name=""/>
        <dsp:cNvSpPr/>
      </dsp:nvSpPr>
      <dsp:spPr>
        <a:xfrm>
          <a:off x="3204478" y="1809324"/>
          <a:ext cx="2159995" cy="215999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ar-SA" sz="3200" b="1" kern="12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يعرّف الله عز وجل عباده المؤمنين , ويبيّن عن الصفات التي يتصفون بها , وهي :</a:t>
          </a:r>
          <a:endParaRPr lang="ar-SA" sz="3200" b="1" kern="12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3204478" y="1809324"/>
        <a:ext cx="2159995" cy="2159995"/>
      </dsp:txXfrm>
    </dsp:sp>
    <dsp:sp modelId="{647E1B13-2352-4EF8-8FF8-2567B7DC7E2D}">
      <dsp:nvSpPr>
        <dsp:cNvPr id="0" name=""/>
        <dsp:cNvSpPr/>
      </dsp:nvSpPr>
      <dsp:spPr>
        <a:xfrm rot="16085492">
          <a:off x="4115790" y="1680974"/>
          <a:ext cx="256843" cy="0"/>
        </a:xfrm>
        <a:custGeom>
          <a:avLst/>
          <a:gdLst/>
          <a:ahLst/>
          <a:cxnLst/>
          <a:rect l="0" t="0" r="0" b="0"/>
          <a:pathLst>
            <a:path>
              <a:moveTo>
                <a:pt x="0" y="0"/>
              </a:moveTo>
              <a:lnTo>
                <a:pt x="256843"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C38E5D6-841B-4D16-BA7A-87052414F1AD}">
      <dsp:nvSpPr>
        <dsp:cNvPr id="0" name=""/>
        <dsp:cNvSpPr/>
      </dsp:nvSpPr>
      <dsp:spPr>
        <a:xfrm>
          <a:off x="3006343" y="-103376"/>
          <a:ext cx="2412004" cy="1656000"/>
        </a:xfrm>
        <a:prstGeom prst="round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الإيمان بالله ورسوله .</a:t>
          </a:r>
          <a:endParaRPr lang="ar-SA" sz="3600" b="1" kern="1200"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3006343" y="-103376"/>
        <a:ext cx="2412004" cy="1656000"/>
      </dsp:txXfrm>
    </dsp:sp>
    <dsp:sp modelId="{F2A01A8B-AE64-42D8-98A4-7B2B66B62998}">
      <dsp:nvSpPr>
        <dsp:cNvPr id="0" name=""/>
        <dsp:cNvSpPr/>
      </dsp:nvSpPr>
      <dsp:spPr>
        <a:xfrm rot="1114270">
          <a:off x="5342707" y="3385303"/>
          <a:ext cx="836005" cy="0"/>
        </a:xfrm>
        <a:custGeom>
          <a:avLst/>
          <a:gdLst/>
          <a:ahLst/>
          <a:cxnLst/>
          <a:rect l="0" t="0" r="0" b="0"/>
          <a:pathLst>
            <a:path>
              <a:moveTo>
                <a:pt x="0" y="0"/>
              </a:moveTo>
              <a:lnTo>
                <a:pt x="836005"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DB42CB9-1011-4BBC-B153-3B13BB94D678}">
      <dsp:nvSpPr>
        <dsp:cNvPr id="0" name=""/>
        <dsp:cNvSpPr/>
      </dsp:nvSpPr>
      <dsp:spPr>
        <a:xfrm>
          <a:off x="6156947" y="3096331"/>
          <a:ext cx="2412004" cy="1654574"/>
        </a:xfrm>
        <a:prstGeom prst="round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الخلوص التام من الريبة والشك .</a:t>
          </a:r>
          <a:endParaRPr lang="ar-SA" sz="3600" b="1" kern="1200"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6156947" y="3096331"/>
        <a:ext cx="2412004" cy="1654574"/>
      </dsp:txXfrm>
    </dsp:sp>
    <dsp:sp modelId="{424E83DE-9607-417A-AD65-96E5CFA57CF6}">
      <dsp:nvSpPr>
        <dsp:cNvPr id="0" name=""/>
        <dsp:cNvSpPr/>
      </dsp:nvSpPr>
      <dsp:spPr>
        <a:xfrm rot="9637741">
          <a:off x="2388227" y="3408346"/>
          <a:ext cx="840026" cy="0"/>
        </a:xfrm>
        <a:custGeom>
          <a:avLst/>
          <a:gdLst/>
          <a:ahLst/>
          <a:cxnLst/>
          <a:rect l="0" t="0" r="0" b="0"/>
          <a:pathLst>
            <a:path>
              <a:moveTo>
                <a:pt x="0" y="0"/>
              </a:moveTo>
              <a:lnTo>
                <a:pt x="840026"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02E1766-95EB-48AA-9629-A1E27025A2C8}">
      <dsp:nvSpPr>
        <dsp:cNvPr id="0" name=""/>
        <dsp:cNvSpPr/>
      </dsp:nvSpPr>
      <dsp:spPr>
        <a:xfrm>
          <a:off x="0" y="3143672"/>
          <a:ext cx="2412004" cy="16560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الجهاد بالنفس والمال .</a:t>
          </a:r>
          <a:endParaRPr lang="ar-SA" sz="3600" b="1" kern="1200" dirty="0">
            <a:solidFill>
              <a:srgbClr val="3333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0" y="3143672"/>
        <a:ext cx="2412004" cy="16560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E699D2-1ADC-4EE5-98F8-EF6CE81B02D1}">
      <dsp:nvSpPr>
        <dsp:cNvPr id="0" name=""/>
        <dsp:cNvSpPr/>
      </dsp:nvSpPr>
      <dsp:spPr>
        <a:xfrm rot="16200000">
          <a:off x="414045" y="-414045"/>
          <a:ext cx="2736304" cy="3564396"/>
        </a:xfrm>
        <a:prstGeom prst="round1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الأدب في خفض الصوت في حضرة النبي الكريم صلى الله عليه وسلم .</a:t>
          </a:r>
          <a:endParaRPr lang="ar-SA" sz="3600" b="1" kern="1200"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rot="16200000">
        <a:off x="756083" y="-756083"/>
        <a:ext cx="2052228" cy="3564396"/>
      </dsp:txXfrm>
    </dsp:sp>
    <dsp:sp modelId="{6809B816-B645-4965-A1B4-A7A0B47A4477}">
      <dsp:nvSpPr>
        <dsp:cNvPr id="0" name=""/>
        <dsp:cNvSpPr/>
      </dsp:nvSpPr>
      <dsp:spPr>
        <a:xfrm>
          <a:off x="3564396" y="0"/>
          <a:ext cx="3564396" cy="2736304"/>
        </a:xfrm>
        <a:prstGeom prst="round1Rect">
          <a:avLst/>
        </a:prstGeom>
        <a:solidFill>
          <a:schemeClr val="accent4">
            <a:hueOff val="-1488257"/>
            <a:satOff val="8966"/>
            <a:lumOff val="71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التزام المؤمن بعد التقديم.</a:t>
          </a:r>
          <a:endParaRPr lang="ar-SA" sz="3600" b="1" kern="1200"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3564396" y="0"/>
        <a:ext cx="3564396" cy="2052228"/>
      </dsp:txXfrm>
    </dsp:sp>
    <dsp:sp modelId="{143083EB-9768-4E3C-B746-783E6A1BACF7}">
      <dsp:nvSpPr>
        <dsp:cNvPr id="0" name=""/>
        <dsp:cNvSpPr/>
      </dsp:nvSpPr>
      <dsp:spPr>
        <a:xfrm rot="10800000">
          <a:off x="0" y="2736304"/>
          <a:ext cx="3564396" cy="2736304"/>
        </a:xfrm>
        <a:prstGeom prst="round1Rect">
          <a:avLst/>
        </a:prstGeom>
        <a:solidFill>
          <a:schemeClr val="accent4">
            <a:hueOff val="-2976513"/>
            <a:satOff val="17933"/>
            <a:lumOff val="143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اجتناب السخرية , واللمز ,والتنابز بالألقاب .</a:t>
          </a:r>
          <a:endParaRPr lang="ar-SA" sz="3600" b="1" kern="1200"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rot="10800000">
        <a:off x="0" y="3420380"/>
        <a:ext cx="3564396" cy="2052228"/>
      </dsp:txXfrm>
    </dsp:sp>
    <dsp:sp modelId="{2C3A4965-1B37-48CB-97BE-122924B3C048}">
      <dsp:nvSpPr>
        <dsp:cNvPr id="0" name=""/>
        <dsp:cNvSpPr/>
      </dsp:nvSpPr>
      <dsp:spPr>
        <a:xfrm rot="5400000">
          <a:off x="3978442" y="2322258"/>
          <a:ext cx="2736304" cy="3564396"/>
        </a:xfrm>
        <a:prstGeom prst="round1Rect">
          <a:avLst/>
        </a:prstGeom>
        <a:solidFill>
          <a:schemeClr val="accent4">
            <a:hueOff val="-4464770"/>
            <a:satOff val="26899"/>
            <a:lumOff val="215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العمل على الإصلاح بين المختلفين.</a:t>
          </a:r>
          <a:endParaRPr lang="ar-SA" sz="3600" b="1" kern="1200"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rot="5400000">
        <a:off x="4320479" y="2664296"/>
        <a:ext cx="2052228" cy="3564396"/>
      </dsp:txXfrm>
    </dsp:sp>
    <dsp:sp modelId="{CBC5D0F4-CC41-4045-91A1-A9DFA88B89AD}">
      <dsp:nvSpPr>
        <dsp:cNvPr id="0" name=""/>
        <dsp:cNvSpPr/>
      </dsp:nvSpPr>
      <dsp:spPr>
        <a:xfrm>
          <a:off x="2138641" y="1668475"/>
          <a:ext cx="2851509" cy="2135657"/>
        </a:xfrm>
        <a:prstGeom prst="roundRect">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لوازم </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kern="1200"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أسس </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التقوى في هذه السورة تظهر عقب هذه النداءات </a:t>
          </a:r>
          <a:r>
            <a:rPr lang="ar-SA" sz="3600" b="1" kern="1200"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الستة </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kern="1200" dirty="0" err="1"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وأولها:</a:t>
          </a:r>
          <a:r>
            <a:rPr lang="ar-SA" sz="3600" b="1" kern="1200"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ar-SA" sz="3600" b="1" kern="1200" dirty="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2138641" y="1668475"/>
        <a:ext cx="2851509" cy="213565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57772B-81F2-448E-A837-C882CE4C25BB}">
      <dsp:nvSpPr>
        <dsp:cNvPr id="0" name=""/>
        <dsp:cNvSpPr/>
      </dsp:nvSpPr>
      <dsp:spPr>
        <a:xfrm>
          <a:off x="94631" y="478115"/>
          <a:ext cx="5481042" cy="498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b" anchorCtr="0">
          <a:noAutofit/>
        </a:bodyPr>
        <a:lstStyle/>
        <a:p>
          <a:pPr lvl="0" algn="ctr" defTabSz="1778000" rtl="1">
            <a:lnSpc>
              <a:spcPct val="90000"/>
            </a:lnSpc>
            <a:spcBef>
              <a:spcPct val="0"/>
            </a:spcBef>
            <a:spcAft>
              <a:spcPct val="35000"/>
            </a:spcAft>
          </a:pPr>
          <a:r>
            <a:rPr lang="ar-SA" sz="4000" b="1" kern="1200" dirty="0" smtClean="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أساليب التعبير في هذه السورة:</a:t>
          </a:r>
          <a:endParaRPr lang="ar-SA" sz="4000" b="1" kern="1200" dirty="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94631" y="478115"/>
        <a:ext cx="5481042" cy="498276"/>
      </dsp:txXfrm>
    </dsp:sp>
    <dsp:sp modelId="{76BEC0D1-17ED-41DF-B3C5-99FB16228C4E}">
      <dsp:nvSpPr>
        <dsp:cNvPr id="0" name=""/>
        <dsp:cNvSpPr/>
      </dsp:nvSpPr>
      <dsp:spPr>
        <a:xfrm>
          <a:off x="94631" y="976391"/>
          <a:ext cx="1282563" cy="1015007"/>
        </a:xfrm>
        <a:prstGeom prst="chevron">
          <a:avLst>
            <a:gd name="adj" fmla="val 7061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2140679-7C64-4A3D-8578-378519765D6D}">
      <dsp:nvSpPr>
        <dsp:cNvPr id="0" name=""/>
        <dsp:cNvSpPr/>
      </dsp:nvSpPr>
      <dsp:spPr>
        <a:xfrm>
          <a:off x="865022" y="976391"/>
          <a:ext cx="1282563" cy="1015007"/>
        </a:xfrm>
        <a:prstGeom prst="chevron">
          <a:avLst>
            <a:gd name="adj" fmla="val 70610"/>
          </a:avLst>
        </a:prstGeom>
        <a:gradFill rotWithShape="0">
          <a:gsLst>
            <a:gs pos="0">
              <a:schemeClr val="accent3">
                <a:hueOff val="865405"/>
                <a:satOff val="-1298"/>
                <a:lumOff val="-211"/>
                <a:alphaOff val="0"/>
                <a:shade val="51000"/>
                <a:satMod val="130000"/>
              </a:schemeClr>
            </a:gs>
            <a:gs pos="80000">
              <a:schemeClr val="accent3">
                <a:hueOff val="865405"/>
                <a:satOff val="-1298"/>
                <a:lumOff val="-211"/>
                <a:alphaOff val="0"/>
                <a:shade val="93000"/>
                <a:satMod val="130000"/>
              </a:schemeClr>
            </a:gs>
            <a:gs pos="100000">
              <a:schemeClr val="accent3">
                <a:hueOff val="865405"/>
                <a:satOff val="-1298"/>
                <a:lumOff val="-211"/>
                <a:alphaOff val="0"/>
                <a:shade val="94000"/>
                <a:satMod val="135000"/>
              </a:schemeClr>
            </a:gs>
          </a:gsLst>
          <a:lin ang="16200000" scaled="0"/>
        </a:gradFill>
        <a:ln w="9525" cap="flat" cmpd="sng" algn="ctr">
          <a:solidFill>
            <a:schemeClr val="accent3">
              <a:hueOff val="865405"/>
              <a:satOff val="-1298"/>
              <a:lumOff val="-21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A54924A-AC7C-4EC6-8F32-F7BC8FA7179C}">
      <dsp:nvSpPr>
        <dsp:cNvPr id="0" name=""/>
        <dsp:cNvSpPr/>
      </dsp:nvSpPr>
      <dsp:spPr>
        <a:xfrm>
          <a:off x="1636022" y="976391"/>
          <a:ext cx="1282563" cy="1015007"/>
        </a:xfrm>
        <a:prstGeom prst="chevron">
          <a:avLst>
            <a:gd name="adj" fmla="val 70610"/>
          </a:avLst>
        </a:prstGeom>
        <a:gradFill rotWithShape="0">
          <a:gsLst>
            <a:gs pos="0">
              <a:schemeClr val="accent3">
                <a:hueOff val="1730810"/>
                <a:satOff val="-2597"/>
                <a:lumOff val="-422"/>
                <a:alphaOff val="0"/>
                <a:shade val="51000"/>
                <a:satMod val="130000"/>
              </a:schemeClr>
            </a:gs>
            <a:gs pos="80000">
              <a:schemeClr val="accent3">
                <a:hueOff val="1730810"/>
                <a:satOff val="-2597"/>
                <a:lumOff val="-422"/>
                <a:alphaOff val="0"/>
                <a:shade val="93000"/>
                <a:satMod val="130000"/>
              </a:schemeClr>
            </a:gs>
            <a:gs pos="100000">
              <a:schemeClr val="accent3">
                <a:hueOff val="1730810"/>
                <a:satOff val="-2597"/>
                <a:lumOff val="-422"/>
                <a:alphaOff val="0"/>
                <a:shade val="94000"/>
                <a:satMod val="135000"/>
              </a:schemeClr>
            </a:gs>
          </a:gsLst>
          <a:lin ang="16200000" scaled="0"/>
        </a:gradFill>
        <a:ln w="9525" cap="flat" cmpd="sng" algn="ctr">
          <a:solidFill>
            <a:schemeClr val="accent3">
              <a:hueOff val="1730810"/>
              <a:satOff val="-2597"/>
              <a:lumOff val="-422"/>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B84DD2C1-65BD-4F5D-A913-4F6C519669F1}">
      <dsp:nvSpPr>
        <dsp:cNvPr id="0" name=""/>
        <dsp:cNvSpPr/>
      </dsp:nvSpPr>
      <dsp:spPr>
        <a:xfrm>
          <a:off x="2406413" y="976391"/>
          <a:ext cx="1282563" cy="1015007"/>
        </a:xfrm>
        <a:prstGeom prst="chevron">
          <a:avLst>
            <a:gd name="adj" fmla="val 70610"/>
          </a:avLst>
        </a:prstGeom>
        <a:gradFill rotWithShape="0">
          <a:gsLst>
            <a:gs pos="0">
              <a:schemeClr val="accent3">
                <a:hueOff val="2596215"/>
                <a:satOff val="-3895"/>
                <a:lumOff val="-633"/>
                <a:alphaOff val="0"/>
                <a:shade val="51000"/>
                <a:satMod val="130000"/>
              </a:schemeClr>
            </a:gs>
            <a:gs pos="80000">
              <a:schemeClr val="accent3">
                <a:hueOff val="2596215"/>
                <a:satOff val="-3895"/>
                <a:lumOff val="-633"/>
                <a:alphaOff val="0"/>
                <a:shade val="93000"/>
                <a:satMod val="130000"/>
              </a:schemeClr>
            </a:gs>
            <a:gs pos="100000">
              <a:schemeClr val="accent3">
                <a:hueOff val="2596215"/>
                <a:satOff val="-3895"/>
                <a:lumOff val="-633"/>
                <a:alphaOff val="0"/>
                <a:shade val="94000"/>
                <a:satMod val="135000"/>
              </a:schemeClr>
            </a:gs>
          </a:gsLst>
          <a:lin ang="16200000" scaled="0"/>
        </a:gradFill>
        <a:ln w="9525" cap="flat" cmpd="sng" algn="ctr">
          <a:solidFill>
            <a:schemeClr val="accent3">
              <a:hueOff val="2596215"/>
              <a:satOff val="-3895"/>
              <a:lumOff val="-633"/>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2B2851A-9E5C-48E1-BF12-0989FC98DB70}">
      <dsp:nvSpPr>
        <dsp:cNvPr id="0" name=""/>
        <dsp:cNvSpPr/>
      </dsp:nvSpPr>
      <dsp:spPr>
        <a:xfrm>
          <a:off x="3177413" y="976391"/>
          <a:ext cx="1282563" cy="1015007"/>
        </a:xfrm>
        <a:prstGeom prst="chevron">
          <a:avLst>
            <a:gd name="adj" fmla="val 70610"/>
          </a:avLst>
        </a:prstGeom>
        <a:gradFill rotWithShape="0">
          <a:gsLst>
            <a:gs pos="0">
              <a:schemeClr val="accent3">
                <a:hueOff val="3461620"/>
                <a:satOff val="-5194"/>
                <a:lumOff val="-845"/>
                <a:alphaOff val="0"/>
                <a:shade val="51000"/>
                <a:satMod val="130000"/>
              </a:schemeClr>
            </a:gs>
            <a:gs pos="80000">
              <a:schemeClr val="accent3">
                <a:hueOff val="3461620"/>
                <a:satOff val="-5194"/>
                <a:lumOff val="-845"/>
                <a:alphaOff val="0"/>
                <a:shade val="93000"/>
                <a:satMod val="130000"/>
              </a:schemeClr>
            </a:gs>
            <a:gs pos="100000">
              <a:schemeClr val="accent3">
                <a:hueOff val="3461620"/>
                <a:satOff val="-5194"/>
                <a:lumOff val="-845"/>
                <a:alphaOff val="0"/>
                <a:shade val="94000"/>
                <a:satMod val="135000"/>
              </a:schemeClr>
            </a:gs>
          </a:gsLst>
          <a:lin ang="16200000" scaled="0"/>
        </a:gradFill>
        <a:ln w="9525" cap="flat" cmpd="sng" algn="ctr">
          <a:solidFill>
            <a:schemeClr val="accent3">
              <a:hueOff val="3461620"/>
              <a:satOff val="-5194"/>
              <a:lumOff val="-84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E19E891F-F50B-4C0F-ABFC-39BA918A4916}">
      <dsp:nvSpPr>
        <dsp:cNvPr id="0" name=""/>
        <dsp:cNvSpPr/>
      </dsp:nvSpPr>
      <dsp:spPr>
        <a:xfrm>
          <a:off x="3947804" y="976391"/>
          <a:ext cx="1282563" cy="1015007"/>
        </a:xfrm>
        <a:prstGeom prst="chevron">
          <a:avLst>
            <a:gd name="adj" fmla="val 70610"/>
          </a:avLst>
        </a:prstGeom>
        <a:gradFill rotWithShape="0">
          <a:gsLst>
            <a:gs pos="0">
              <a:schemeClr val="accent3">
                <a:hueOff val="4327024"/>
                <a:satOff val="-6492"/>
                <a:lumOff val="-1056"/>
                <a:alphaOff val="0"/>
                <a:shade val="51000"/>
                <a:satMod val="130000"/>
              </a:schemeClr>
            </a:gs>
            <a:gs pos="80000">
              <a:schemeClr val="accent3">
                <a:hueOff val="4327024"/>
                <a:satOff val="-6492"/>
                <a:lumOff val="-1056"/>
                <a:alphaOff val="0"/>
                <a:shade val="93000"/>
                <a:satMod val="130000"/>
              </a:schemeClr>
            </a:gs>
            <a:gs pos="100000">
              <a:schemeClr val="accent3">
                <a:hueOff val="4327024"/>
                <a:satOff val="-6492"/>
                <a:lumOff val="-1056"/>
                <a:alphaOff val="0"/>
                <a:shade val="94000"/>
                <a:satMod val="135000"/>
              </a:schemeClr>
            </a:gs>
          </a:gsLst>
          <a:lin ang="16200000" scaled="0"/>
        </a:gradFill>
        <a:ln w="9525" cap="flat" cmpd="sng" algn="ctr">
          <a:solidFill>
            <a:schemeClr val="accent3">
              <a:hueOff val="4327024"/>
              <a:satOff val="-6492"/>
              <a:lumOff val="-1056"/>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D43D76F-8F70-40E9-A934-432E9F1582ED}">
      <dsp:nvSpPr>
        <dsp:cNvPr id="0" name=""/>
        <dsp:cNvSpPr/>
      </dsp:nvSpPr>
      <dsp:spPr>
        <a:xfrm>
          <a:off x="4718804" y="976391"/>
          <a:ext cx="1282563" cy="1015007"/>
        </a:xfrm>
        <a:prstGeom prst="chevron">
          <a:avLst>
            <a:gd name="adj" fmla="val 70610"/>
          </a:avLst>
        </a:prstGeom>
        <a:gradFill rotWithShape="0">
          <a:gsLst>
            <a:gs pos="0">
              <a:schemeClr val="accent3">
                <a:hueOff val="5192429"/>
                <a:satOff val="-7791"/>
                <a:lumOff val="-1267"/>
                <a:alphaOff val="0"/>
                <a:shade val="51000"/>
                <a:satMod val="130000"/>
              </a:schemeClr>
            </a:gs>
            <a:gs pos="80000">
              <a:schemeClr val="accent3">
                <a:hueOff val="5192429"/>
                <a:satOff val="-7791"/>
                <a:lumOff val="-1267"/>
                <a:alphaOff val="0"/>
                <a:shade val="93000"/>
                <a:satMod val="130000"/>
              </a:schemeClr>
            </a:gs>
            <a:gs pos="100000">
              <a:schemeClr val="accent3">
                <a:hueOff val="5192429"/>
                <a:satOff val="-7791"/>
                <a:lumOff val="-1267"/>
                <a:alphaOff val="0"/>
                <a:shade val="94000"/>
                <a:satMod val="135000"/>
              </a:schemeClr>
            </a:gs>
          </a:gsLst>
          <a:lin ang="16200000" scaled="0"/>
        </a:gradFill>
        <a:ln w="9525" cap="flat" cmpd="sng" algn="ctr">
          <a:solidFill>
            <a:schemeClr val="accent3">
              <a:hueOff val="5192429"/>
              <a:satOff val="-7791"/>
              <a:lumOff val="-126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97113D0-AAA4-4E50-A5D1-2179D2D3431E}">
      <dsp:nvSpPr>
        <dsp:cNvPr id="0" name=""/>
        <dsp:cNvSpPr/>
      </dsp:nvSpPr>
      <dsp:spPr>
        <a:xfrm>
          <a:off x="94631" y="1077892"/>
          <a:ext cx="5552295" cy="812006"/>
        </a:xfrm>
        <a:prstGeom prst="rect">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1600" tIns="101600" rIns="101600" bIns="101600" numCol="1" spcCol="1270" anchor="ctr"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أسلوب التقريب والتحبيب في الثناء .</a:t>
          </a:r>
          <a:endParaRPr lang="ar-SA" sz="40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94631" y="1077892"/>
        <a:ext cx="5552295" cy="812006"/>
      </dsp:txXfrm>
    </dsp:sp>
    <dsp:sp modelId="{28A24580-E911-448F-84A3-F9E989719157}">
      <dsp:nvSpPr>
        <dsp:cNvPr id="0" name=""/>
        <dsp:cNvSpPr/>
      </dsp:nvSpPr>
      <dsp:spPr>
        <a:xfrm>
          <a:off x="94631" y="2072600"/>
          <a:ext cx="5481042" cy="498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b"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40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94631" y="2072600"/>
        <a:ext cx="5481042" cy="498276"/>
      </dsp:txXfrm>
    </dsp:sp>
    <dsp:sp modelId="{7EA5D45D-9744-4B26-8EE1-84A48160A0D3}">
      <dsp:nvSpPr>
        <dsp:cNvPr id="0" name=""/>
        <dsp:cNvSpPr/>
      </dsp:nvSpPr>
      <dsp:spPr>
        <a:xfrm>
          <a:off x="94631" y="2570876"/>
          <a:ext cx="1282563" cy="1015007"/>
        </a:xfrm>
        <a:prstGeom prst="chevron">
          <a:avLst>
            <a:gd name="adj" fmla="val 70610"/>
          </a:avLst>
        </a:prstGeom>
        <a:gradFill rotWithShape="0">
          <a:gsLst>
            <a:gs pos="0">
              <a:schemeClr val="accent3">
                <a:hueOff val="6057835"/>
                <a:satOff val="-9089"/>
                <a:lumOff val="-1478"/>
                <a:alphaOff val="0"/>
                <a:shade val="51000"/>
                <a:satMod val="130000"/>
              </a:schemeClr>
            </a:gs>
            <a:gs pos="80000">
              <a:schemeClr val="accent3">
                <a:hueOff val="6057835"/>
                <a:satOff val="-9089"/>
                <a:lumOff val="-1478"/>
                <a:alphaOff val="0"/>
                <a:shade val="93000"/>
                <a:satMod val="130000"/>
              </a:schemeClr>
            </a:gs>
            <a:gs pos="100000">
              <a:schemeClr val="accent3">
                <a:hueOff val="6057835"/>
                <a:satOff val="-9089"/>
                <a:lumOff val="-1478"/>
                <a:alphaOff val="0"/>
                <a:shade val="94000"/>
                <a:satMod val="135000"/>
              </a:schemeClr>
            </a:gs>
          </a:gsLst>
          <a:lin ang="16200000" scaled="0"/>
        </a:gradFill>
        <a:ln w="9525" cap="flat" cmpd="sng" algn="ctr">
          <a:solidFill>
            <a:schemeClr val="accent3">
              <a:hueOff val="6057835"/>
              <a:satOff val="-9089"/>
              <a:lumOff val="-147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5A189B7-441D-4549-9DF3-9C3D39EA340D}">
      <dsp:nvSpPr>
        <dsp:cNvPr id="0" name=""/>
        <dsp:cNvSpPr/>
      </dsp:nvSpPr>
      <dsp:spPr>
        <a:xfrm>
          <a:off x="865022" y="2570876"/>
          <a:ext cx="1282563" cy="1015007"/>
        </a:xfrm>
        <a:prstGeom prst="chevron">
          <a:avLst>
            <a:gd name="adj" fmla="val 70610"/>
          </a:avLst>
        </a:prstGeom>
        <a:gradFill rotWithShape="0">
          <a:gsLst>
            <a:gs pos="0">
              <a:schemeClr val="accent3">
                <a:hueOff val="6923239"/>
                <a:satOff val="-10388"/>
                <a:lumOff val="-1689"/>
                <a:alphaOff val="0"/>
                <a:shade val="51000"/>
                <a:satMod val="130000"/>
              </a:schemeClr>
            </a:gs>
            <a:gs pos="80000">
              <a:schemeClr val="accent3">
                <a:hueOff val="6923239"/>
                <a:satOff val="-10388"/>
                <a:lumOff val="-1689"/>
                <a:alphaOff val="0"/>
                <a:shade val="93000"/>
                <a:satMod val="130000"/>
              </a:schemeClr>
            </a:gs>
            <a:gs pos="100000">
              <a:schemeClr val="accent3">
                <a:hueOff val="6923239"/>
                <a:satOff val="-10388"/>
                <a:lumOff val="-1689"/>
                <a:alphaOff val="0"/>
                <a:shade val="94000"/>
                <a:satMod val="135000"/>
              </a:schemeClr>
            </a:gs>
          </a:gsLst>
          <a:lin ang="16200000" scaled="0"/>
        </a:gradFill>
        <a:ln w="9525" cap="flat" cmpd="sng" algn="ctr">
          <a:solidFill>
            <a:schemeClr val="accent3">
              <a:hueOff val="6923239"/>
              <a:satOff val="-10388"/>
              <a:lumOff val="-1689"/>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520FE3F-9F9F-41AE-8709-5916C8FA508D}">
      <dsp:nvSpPr>
        <dsp:cNvPr id="0" name=""/>
        <dsp:cNvSpPr/>
      </dsp:nvSpPr>
      <dsp:spPr>
        <a:xfrm>
          <a:off x="1636022" y="2570876"/>
          <a:ext cx="1282563" cy="1015007"/>
        </a:xfrm>
        <a:prstGeom prst="chevron">
          <a:avLst>
            <a:gd name="adj" fmla="val 70610"/>
          </a:avLst>
        </a:prstGeom>
        <a:gradFill rotWithShape="0">
          <a:gsLst>
            <a:gs pos="0">
              <a:schemeClr val="accent3">
                <a:hueOff val="7788645"/>
                <a:satOff val="-11686"/>
                <a:lumOff val="-1900"/>
                <a:alphaOff val="0"/>
                <a:shade val="51000"/>
                <a:satMod val="130000"/>
              </a:schemeClr>
            </a:gs>
            <a:gs pos="80000">
              <a:schemeClr val="accent3">
                <a:hueOff val="7788645"/>
                <a:satOff val="-11686"/>
                <a:lumOff val="-1900"/>
                <a:alphaOff val="0"/>
                <a:shade val="93000"/>
                <a:satMod val="130000"/>
              </a:schemeClr>
            </a:gs>
            <a:gs pos="100000">
              <a:schemeClr val="accent3">
                <a:hueOff val="7788645"/>
                <a:satOff val="-11686"/>
                <a:lumOff val="-1900"/>
                <a:alphaOff val="0"/>
                <a:shade val="94000"/>
                <a:satMod val="135000"/>
              </a:schemeClr>
            </a:gs>
          </a:gsLst>
          <a:lin ang="16200000" scaled="0"/>
        </a:gradFill>
        <a:ln w="9525" cap="flat" cmpd="sng" algn="ctr">
          <a:solidFill>
            <a:schemeClr val="accent3">
              <a:hueOff val="7788645"/>
              <a:satOff val="-11686"/>
              <a:lumOff val="-190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D4B021F-C51E-4C92-98B6-6BC358F1C2EF}">
      <dsp:nvSpPr>
        <dsp:cNvPr id="0" name=""/>
        <dsp:cNvSpPr/>
      </dsp:nvSpPr>
      <dsp:spPr>
        <a:xfrm>
          <a:off x="2406413" y="2570876"/>
          <a:ext cx="1282563" cy="1015007"/>
        </a:xfrm>
        <a:prstGeom prst="chevron">
          <a:avLst>
            <a:gd name="adj" fmla="val 70610"/>
          </a:avLst>
        </a:prstGeom>
        <a:gradFill rotWithShape="0">
          <a:gsLst>
            <a:gs pos="0">
              <a:schemeClr val="accent3">
                <a:hueOff val="8654049"/>
                <a:satOff val="-12985"/>
                <a:lumOff val="-2112"/>
                <a:alphaOff val="0"/>
                <a:shade val="51000"/>
                <a:satMod val="130000"/>
              </a:schemeClr>
            </a:gs>
            <a:gs pos="80000">
              <a:schemeClr val="accent3">
                <a:hueOff val="8654049"/>
                <a:satOff val="-12985"/>
                <a:lumOff val="-2112"/>
                <a:alphaOff val="0"/>
                <a:shade val="93000"/>
                <a:satMod val="130000"/>
              </a:schemeClr>
            </a:gs>
            <a:gs pos="100000">
              <a:schemeClr val="accent3">
                <a:hueOff val="8654049"/>
                <a:satOff val="-12985"/>
                <a:lumOff val="-2112"/>
                <a:alphaOff val="0"/>
                <a:shade val="94000"/>
                <a:satMod val="135000"/>
              </a:schemeClr>
            </a:gs>
          </a:gsLst>
          <a:lin ang="16200000" scaled="0"/>
        </a:gradFill>
        <a:ln w="9525" cap="flat" cmpd="sng" algn="ctr">
          <a:solidFill>
            <a:schemeClr val="accent3">
              <a:hueOff val="8654049"/>
              <a:satOff val="-12985"/>
              <a:lumOff val="-2112"/>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2A8F1AF7-2015-4C4B-A336-C4F932389754}">
      <dsp:nvSpPr>
        <dsp:cNvPr id="0" name=""/>
        <dsp:cNvSpPr/>
      </dsp:nvSpPr>
      <dsp:spPr>
        <a:xfrm>
          <a:off x="3177413" y="2570876"/>
          <a:ext cx="1282563" cy="1015007"/>
        </a:xfrm>
        <a:prstGeom prst="chevron">
          <a:avLst>
            <a:gd name="adj" fmla="val 70610"/>
          </a:avLst>
        </a:prstGeom>
        <a:gradFill rotWithShape="0">
          <a:gsLst>
            <a:gs pos="0">
              <a:schemeClr val="accent3">
                <a:hueOff val="9519454"/>
                <a:satOff val="-14283"/>
                <a:lumOff val="-2323"/>
                <a:alphaOff val="0"/>
                <a:shade val="51000"/>
                <a:satMod val="130000"/>
              </a:schemeClr>
            </a:gs>
            <a:gs pos="80000">
              <a:schemeClr val="accent3">
                <a:hueOff val="9519454"/>
                <a:satOff val="-14283"/>
                <a:lumOff val="-2323"/>
                <a:alphaOff val="0"/>
                <a:shade val="93000"/>
                <a:satMod val="130000"/>
              </a:schemeClr>
            </a:gs>
            <a:gs pos="100000">
              <a:schemeClr val="accent3">
                <a:hueOff val="9519454"/>
                <a:satOff val="-14283"/>
                <a:lumOff val="-2323"/>
                <a:alphaOff val="0"/>
                <a:shade val="94000"/>
                <a:satMod val="135000"/>
              </a:schemeClr>
            </a:gs>
          </a:gsLst>
          <a:lin ang="16200000" scaled="0"/>
        </a:gradFill>
        <a:ln w="9525" cap="flat" cmpd="sng" algn="ctr">
          <a:solidFill>
            <a:schemeClr val="accent3">
              <a:hueOff val="9519454"/>
              <a:satOff val="-14283"/>
              <a:lumOff val="-2323"/>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A576CBE-5F58-4F88-A523-9BC19F07C199}">
      <dsp:nvSpPr>
        <dsp:cNvPr id="0" name=""/>
        <dsp:cNvSpPr/>
      </dsp:nvSpPr>
      <dsp:spPr>
        <a:xfrm>
          <a:off x="3947804" y="2570876"/>
          <a:ext cx="1282563" cy="1015007"/>
        </a:xfrm>
        <a:prstGeom prst="chevron">
          <a:avLst>
            <a:gd name="adj" fmla="val 70610"/>
          </a:avLst>
        </a:prstGeom>
        <a:gradFill rotWithShape="0">
          <a:gsLst>
            <a:gs pos="0">
              <a:schemeClr val="accent3">
                <a:hueOff val="10384859"/>
                <a:satOff val="-15582"/>
                <a:lumOff val="-2534"/>
                <a:alphaOff val="0"/>
                <a:shade val="51000"/>
                <a:satMod val="130000"/>
              </a:schemeClr>
            </a:gs>
            <a:gs pos="80000">
              <a:schemeClr val="accent3">
                <a:hueOff val="10384859"/>
                <a:satOff val="-15582"/>
                <a:lumOff val="-2534"/>
                <a:alphaOff val="0"/>
                <a:shade val="93000"/>
                <a:satMod val="130000"/>
              </a:schemeClr>
            </a:gs>
            <a:gs pos="100000">
              <a:schemeClr val="accent3">
                <a:hueOff val="10384859"/>
                <a:satOff val="-15582"/>
                <a:lumOff val="-2534"/>
                <a:alphaOff val="0"/>
                <a:shade val="94000"/>
                <a:satMod val="135000"/>
              </a:schemeClr>
            </a:gs>
          </a:gsLst>
          <a:lin ang="16200000" scaled="0"/>
        </a:gradFill>
        <a:ln w="9525" cap="flat" cmpd="sng" algn="ctr">
          <a:solidFill>
            <a:schemeClr val="accent3">
              <a:hueOff val="10384859"/>
              <a:satOff val="-15582"/>
              <a:lumOff val="-2534"/>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3F864691-61C1-4F99-8FBA-8D587CC7F214}">
      <dsp:nvSpPr>
        <dsp:cNvPr id="0" name=""/>
        <dsp:cNvSpPr/>
      </dsp:nvSpPr>
      <dsp:spPr>
        <a:xfrm>
          <a:off x="4718804" y="2570876"/>
          <a:ext cx="1282563" cy="1015007"/>
        </a:xfrm>
        <a:prstGeom prst="chevron">
          <a:avLst>
            <a:gd name="adj" fmla="val 7061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E030920-ECC3-4BDD-8596-FDBCBBA10B8A}">
      <dsp:nvSpPr>
        <dsp:cNvPr id="0" name=""/>
        <dsp:cNvSpPr/>
      </dsp:nvSpPr>
      <dsp:spPr>
        <a:xfrm>
          <a:off x="94631" y="2672377"/>
          <a:ext cx="5552295" cy="812006"/>
        </a:xfrm>
        <a:prstGeom prst="rect">
          <a:avLst/>
        </a:prstGeom>
        <a:solidFill>
          <a:schemeClr val="lt1">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1600" tIns="101600" rIns="101600" bIns="101600" numCol="1" spcCol="1270" anchor="ctr" anchorCtr="0">
          <a:noAutofit/>
        </a:bodyPr>
        <a:lstStyle/>
        <a:p>
          <a:pPr lvl="0" algn="ctr" defTabSz="1778000" rtl="1">
            <a:lnSpc>
              <a:spcPct val="90000"/>
            </a:lnSpc>
            <a:spcBef>
              <a:spcPct val="0"/>
            </a:spcBef>
            <a:spcAft>
              <a:spcPct val="35000"/>
            </a:spcAft>
          </a:pPr>
          <a:r>
            <a:rPr lang="ar-SA" sz="40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أسلوب التنفير وذلك من خلال ذم بعض الأفعال .</a:t>
          </a:r>
          <a:endParaRPr lang="ar-SA" sz="40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94631" y="2672377"/>
        <a:ext cx="5552295" cy="812006"/>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994546-0EFA-4698-BE8C-7C86FFBFF3D0}">
      <dsp:nvSpPr>
        <dsp:cNvPr id="0" name=""/>
        <dsp:cNvSpPr/>
      </dsp:nvSpPr>
      <dsp:spPr>
        <a:xfrm>
          <a:off x="4327132" y="1275087"/>
          <a:ext cx="209368" cy="925940"/>
        </a:xfrm>
        <a:custGeom>
          <a:avLst/>
          <a:gdLst/>
          <a:ahLst/>
          <a:cxnLst/>
          <a:rect l="0" t="0" r="0" b="0"/>
          <a:pathLst>
            <a:path>
              <a:moveTo>
                <a:pt x="0" y="0"/>
              </a:moveTo>
              <a:lnTo>
                <a:pt x="0" y="925940"/>
              </a:lnTo>
              <a:lnTo>
                <a:pt x="209368" y="92594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F98A7B-B636-4230-B08B-AA0A5C81F17E}">
      <dsp:nvSpPr>
        <dsp:cNvPr id="0" name=""/>
        <dsp:cNvSpPr/>
      </dsp:nvSpPr>
      <dsp:spPr>
        <a:xfrm>
          <a:off x="4327132" y="1275087"/>
          <a:ext cx="137360" cy="4264477"/>
        </a:xfrm>
        <a:custGeom>
          <a:avLst/>
          <a:gdLst/>
          <a:ahLst/>
          <a:cxnLst/>
          <a:rect l="0" t="0" r="0" b="0"/>
          <a:pathLst>
            <a:path>
              <a:moveTo>
                <a:pt x="0" y="0"/>
              </a:moveTo>
              <a:lnTo>
                <a:pt x="0" y="4264477"/>
              </a:lnTo>
              <a:lnTo>
                <a:pt x="137360" y="426447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D0A308-5561-4EA1-B656-B2434684377D}">
      <dsp:nvSpPr>
        <dsp:cNvPr id="0" name=""/>
        <dsp:cNvSpPr/>
      </dsp:nvSpPr>
      <dsp:spPr>
        <a:xfrm>
          <a:off x="4224018" y="1275087"/>
          <a:ext cx="103113" cy="2429236"/>
        </a:xfrm>
        <a:custGeom>
          <a:avLst/>
          <a:gdLst/>
          <a:ahLst/>
          <a:cxnLst/>
          <a:rect l="0" t="0" r="0" b="0"/>
          <a:pathLst>
            <a:path>
              <a:moveTo>
                <a:pt x="103113" y="0"/>
              </a:moveTo>
              <a:lnTo>
                <a:pt x="103113" y="2429236"/>
              </a:lnTo>
              <a:lnTo>
                <a:pt x="0" y="242923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F7EEED-B801-4FBD-AD7D-D8BD8B7B4004}">
      <dsp:nvSpPr>
        <dsp:cNvPr id="0" name=""/>
        <dsp:cNvSpPr/>
      </dsp:nvSpPr>
      <dsp:spPr>
        <a:xfrm>
          <a:off x="4327132" y="1275087"/>
          <a:ext cx="137360" cy="2548128"/>
        </a:xfrm>
        <a:custGeom>
          <a:avLst/>
          <a:gdLst/>
          <a:ahLst/>
          <a:cxnLst/>
          <a:rect l="0" t="0" r="0" b="0"/>
          <a:pathLst>
            <a:path>
              <a:moveTo>
                <a:pt x="0" y="0"/>
              </a:moveTo>
              <a:lnTo>
                <a:pt x="0" y="2548128"/>
              </a:lnTo>
              <a:lnTo>
                <a:pt x="137360" y="254812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3A9BD-56FB-49D6-A78B-AD2148EF639E}">
      <dsp:nvSpPr>
        <dsp:cNvPr id="0" name=""/>
        <dsp:cNvSpPr/>
      </dsp:nvSpPr>
      <dsp:spPr>
        <a:xfrm>
          <a:off x="4327132" y="588063"/>
          <a:ext cx="1851600" cy="171259"/>
        </a:xfrm>
        <a:custGeom>
          <a:avLst/>
          <a:gdLst/>
          <a:ahLst/>
          <a:cxnLst/>
          <a:rect l="0" t="0" r="0" b="0"/>
          <a:pathLst>
            <a:path>
              <a:moveTo>
                <a:pt x="1851600" y="0"/>
              </a:moveTo>
              <a:lnTo>
                <a:pt x="0" y="0"/>
              </a:lnTo>
              <a:lnTo>
                <a:pt x="0" y="17125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65D3E7-A150-4C43-BEC8-BCFDD18F63E0}">
      <dsp:nvSpPr>
        <dsp:cNvPr id="0" name=""/>
        <dsp:cNvSpPr/>
      </dsp:nvSpPr>
      <dsp:spPr>
        <a:xfrm>
          <a:off x="7237093" y="1234116"/>
          <a:ext cx="251743" cy="2400592"/>
        </a:xfrm>
        <a:custGeom>
          <a:avLst/>
          <a:gdLst/>
          <a:ahLst/>
          <a:cxnLst/>
          <a:rect l="0" t="0" r="0" b="0"/>
          <a:pathLst>
            <a:path>
              <a:moveTo>
                <a:pt x="0" y="0"/>
              </a:moveTo>
              <a:lnTo>
                <a:pt x="0" y="2400592"/>
              </a:lnTo>
              <a:lnTo>
                <a:pt x="251743" y="24005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753C4B-D66B-45A3-A263-F23F318639E4}">
      <dsp:nvSpPr>
        <dsp:cNvPr id="0" name=""/>
        <dsp:cNvSpPr/>
      </dsp:nvSpPr>
      <dsp:spPr>
        <a:xfrm>
          <a:off x="6178733" y="588063"/>
          <a:ext cx="1779617" cy="132020"/>
        </a:xfrm>
        <a:custGeom>
          <a:avLst/>
          <a:gdLst/>
          <a:ahLst/>
          <a:cxnLst/>
          <a:rect l="0" t="0" r="0" b="0"/>
          <a:pathLst>
            <a:path>
              <a:moveTo>
                <a:pt x="0" y="0"/>
              </a:moveTo>
              <a:lnTo>
                <a:pt x="1779617" y="0"/>
              </a:lnTo>
              <a:lnTo>
                <a:pt x="1779617" y="1320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055EDC-A127-424E-92C0-668A6A2C695D}">
      <dsp:nvSpPr>
        <dsp:cNvPr id="0" name=""/>
        <dsp:cNvSpPr/>
      </dsp:nvSpPr>
      <dsp:spPr>
        <a:xfrm>
          <a:off x="4685254" y="67298"/>
          <a:ext cx="2986956" cy="52076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أساليب أخرى إنشائية :</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4685254" y="67298"/>
        <a:ext cx="2986956" cy="520764"/>
      </dsp:txXfrm>
    </dsp:sp>
    <dsp:sp modelId="{7E4B7C4A-E6C5-4AB2-8B35-2F2332E6474E}">
      <dsp:nvSpPr>
        <dsp:cNvPr id="0" name=""/>
        <dsp:cNvSpPr/>
      </dsp:nvSpPr>
      <dsp:spPr>
        <a:xfrm>
          <a:off x="7056779" y="720084"/>
          <a:ext cx="1803142" cy="514032"/>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إنشاء غير طلبي</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7056779" y="720084"/>
        <a:ext cx="1803142" cy="514032"/>
      </dsp:txXfrm>
    </dsp:sp>
    <dsp:sp modelId="{201D6C56-946A-4BDD-AC86-76B297137EC3}">
      <dsp:nvSpPr>
        <dsp:cNvPr id="0" name=""/>
        <dsp:cNvSpPr/>
      </dsp:nvSpPr>
      <dsp:spPr>
        <a:xfrm>
          <a:off x="7488837" y="1728190"/>
          <a:ext cx="2002323" cy="3813038"/>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ما ورد من أساليب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المدح والذم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أو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ما سبقه لعل وعسى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مثل ( </a:t>
          </a:r>
          <a:r>
            <a:rPr lang="ar-SA" sz="3600" b="1" kern="1200" dirty="0" smtClean="0">
              <a:solidFill>
                <a:srgbClr val="00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لعلكم ترحمون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 </a:t>
          </a:r>
          <a:r>
            <a:rPr lang="ar-SA" sz="3600" b="1" kern="1200" dirty="0" smtClean="0">
              <a:solidFill>
                <a:srgbClr val="00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عسى أن يكونوا خيراً منهم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7488837" y="1728190"/>
        <a:ext cx="2002323" cy="3813038"/>
      </dsp:txXfrm>
    </dsp:sp>
    <dsp:sp modelId="{A9F8B8A1-3075-44A5-83A7-4A83678B05C3}">
      <dsp:nvSpPr>
        <dsp:cNvPr id="0" name=""/>
        <dsp:cNvSpPr/>
      </dsp:nvSpPr>
      <dsp:spPr>
        <a:xfrm>
          <a:off x="3424551" y="759322"/>
          <a:ext cx="1805162" cy="515764"/>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إنشاء طلبي</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3424551" y="759322"/>
        <a:ext cx="1805162" cy="515764"/>
      </dsp:txXfrm>
    </dsp:sp>
    <dsp:sp modelId="{6CDD1BD6-D14D-4236-824A-6C709D5DAC2D}">
      <dsp:nvSpPr>
        <dsp:cNvPr id="0" name=""/>
        <dsp:cNvSpPr/>
      </dsp:nvSpPr>
      <dsp:spPr>
        <a:xfrm>
          <a:off x="4464493" y="3168354"/>
          <a:ext cx="2424711" cy="1309722"/>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الأمر :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اتقوا , فتبيّنوا , </a:t>
          </a:r>
          <a:r>
            <a:rPr lang="ar-SA" sz="3600" b="1" kern="1200" dirty="0" err="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اعلموا ,اصلحوا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،اجتبوا</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4464493" y="3168354"/>
        <a:ext cx="2424711" cy="1309722"/>
      </dsp:txXfrm>
    </dsp:sp>
    <dsp:sp modelId="{9588F894-2759-4DCA-9F59-AE47FD92F905}">
      <dsp:nvSpPr>
        <dsp:cNvPr id="0" name=""/>
        <dsp:cNvSpPr/>
      </dsp:nvSpPr>
      <dsp:spPr>
        <a:xfrm>
          <a:off x="1103675" y="1549842"/>
          <a:ext cx="3120343" cy="4308962"/>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ts val="0"/>
            </a:spcAft>
          </a:pPr>
          <a:r>
            <a:rPr lang="ar-SA" sz="3600" b="1" kern="12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يا أيها الذين آمنوا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تكررت , وإعادة النداء فيها فوائد :</a:t>
          </a:r>
        </a:p>
        <a:p>
          <a:pPr lvl="0" algn="ctr" defTabSz="1600200" rtl="1">
            <a:lnSpc>
              <a:spcPct val="90000"/>
            </a:lnSpc>
            <a:spcBef>
              <a:spcPct val="0"/>
            </a:spcBef>
            <a:spcAft>
              <a:spcPts val="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بيان  زيادة الشفقة على المسترشد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lvl="0" algn="ctr" defTabSz="1600200" rtl="1">
            <a:lnSpc>
              <a:spcPct val="90000"/>
            </a:lnSpc>
            <a:spcBef>
              <a:spcPct val="0"/>
            </a:spcBef>
            <a:spcAft>
              <a:spcPts val="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ان لا يتوهم متوهّمٌ أن المخاطب ثانياً غير المخاطب أولاً.</a:t>
          </a:r>
        </a:p>
        <a:p>
          <a:pPr lvl="0" algn="ctr" defTabSz="1600200" rtl="1">
            <a:lnSpc>
              <a:spcPct val="90000"/>
            </a:lnSpc>
            <a:spcBef>
              <a:spcPct val="0"/>
            </a:spcBef>
            <a:spcAft>
              <a:spcPts val="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أن يعلم أن كل واحدٍ من </a:t>
          </a:r>
          <a:r>
            <a:rPr lang="ar-SA" sz="3600" b="1" u="sng" kern="1200" dirty="0" err="1"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الكلامين</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مقصود  .</a:t>
          </a:r>
          <a:endParaRPr lang="ar-SA" sz="3600" b="1" u="sng" kern="1200"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1103675" y="1549842"/>
        <a:ext cx="3120343" cy="4308962"/>
      </dsp:txXfrm>
    </dsp:sp>
    <dsp:sp modelId="{9FDDABB2-345C-4785-B1AA-21FC215EAE86}">
      <dsp:nvSpPr>
        <dsp:cNvPr id="0" name=""/>
        <dsp:cNvSpPr/>
      </dsp:nvSpPr>
      <dsp:spPr>
        <a:xfrm>
          <a:off x="4464493" y="4752525"/>
          <a:ext cx="2421536" cy="1574077"/>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الاستفهام :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أيحب ( أتعلّمون )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استفهام إنكاري</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 </a:t>
          </a:r>
          <a:r>
            <a:rPr lang="ar-SA" sz="3600" b="1" u="sng" kern="1200"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وتجهيل لهم </a:t>
          </a: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4464493" y="4752525"/>
        <a:ext cx="2421536" cy="1574077"/>
      </dsp:txXfrm>
    </dsp:sp>
    <dsp:sp modelId="{316E90B8-2C74-4E55-B00E-51F8591E1B69}">
      <dsp:nvSpPr>
        <dsp:cNvPr id="0" name=""/>
        <dsp:cNvSpPr/>
      </dsp:nvSpPr>
      <dsp:spPr>
        <a:xfrm>
          <a:off x="4536501" y="1440157"/>
          <a:ext cx="2399141" cy="1521739"/>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ts val="0"/>
            </a:spcAft>
          </a:pPr>
          <a:r>
            <a:rPr lang="ar-SA" sz="3600" b="1" kern="12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النهي :</a:t>
          </a:r>
        </a:p>
        <a:p>
          <a:pPr lvl="0" algn="ctr" defTabSz="1600200" rtl="1">
            <a:lnSpc>
              <a:spcPct val="90000"/>
            </a:lnSpc>
            <a:spcBef>
              <a:spcPct val="0"/>
            </a:spcBef>
            <a:spcAft>
              <a:spcPts val="0"/>
            </a:spcAft>
          </a:pPr>
          <a:r>
            <a:rPr lang="ar-SA" sz="3600" b="1" kern="120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لا تقدموا , لا ترفعوا , لا تجهروا،</a:t>
          </a:r>
          <a:r>
            <a:rPr lang="ar-SA" sz="3600" b="1" kern="1200" dirty="0" err="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لايسخر،</a:t>
          </a:r>
          <a:endParaRPr lang="ar-SA" sz="3600" b="1" kern="1200"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dsp:txBody>
      <dsp:txXfrm>
        <a:off x="4536501" y="1440157"/>
        <a:ext cx="2399141" cy="152173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3379C6F-F04F-4B02-9048-E5431881F8B5}" type="datetimeFigureOut">
              <a:rPr lang="ar-SA" smtClean="0"/>
              <a:pPr/>
              <a:t>11/08/38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2050481035"/>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3379C6F-F04F-4B02-9048-E5431881F8B5}" type="datetimeFigureOut">
              <a:rPr lang="ar-SA" smtClean="0"/>
              <a:pPr/>
              <a:t>11/08/38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2043246324"/>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3379C6F-F04F-4B02-9048-E5431881F8B5}" type="datetimeFigureOut">
              <a:rPr lang="ar-SA" smtClean="0"/>
              <a:pPr/>
              <a:t>11/08/38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2609145856"/>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3379C6F-F04F-4B02-9048-E5431881F8B5}" type="datetimeFigureOut">
              <a:rPr lang="ar-SA" smtClean="0"/>
              <a:pPr/>
              <a:t>11/08/38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1172074605"/>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3379C6F-F04F-4B02-9048-E5431881F8B5}" type="datetimeFigureOut">
              <a:rPr lang="ar-SA" smtClean="0"/>
              <a:pPr/>
              <a:t>11/08/38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3459280897"/>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3379C6F-F04F-4B02-9048-E5431881F8B5}" type="datetimeFigureOut">
              <a:rPr lang="ar-SA" smtClean="0"/>
              <a:pPr/>
              <a:t>11/08/38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34898079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3379C6F-F04F-4B02-9048-E5431881F8B5}" type="datetimeFigureOut">
              <a:rPr lang="ar-SA" smtClean="0"/>
              <a:pPr/>
              <a:t>11/08/38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3016794280"/>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3379C6F-F04F-4B02-9048-E5431881F8B5}" type="datetimeFigureOut">
              <a:rPr lang="ar-SA" smtClean="0"/>
              <a:pPr/>
              <a:t>11/08/38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3491329284"/>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3379C6F-F04F-4B02-9048-E5431881F8B5}" type="datetimeFigureOut">
              <a:rPr lang="ar-SA" smtClean="0"/>
              <a:pPr/>
              <a:t>11/08/38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1405129572"/>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379C6F-F04F-4B02-9048-E5431881F8B5}" type="datetimeFigureOut">
              <a:rPr lang="ar-SA" smtClean="0"/>
              <a:pPr/>
              <a:t>11/08/38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3720855214"/>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379C6F-F04F-4B02-9048-E5431881F8B5}" type="datetimeFigureOut">
              <a:rPr lang="ar-SA" smtClean="0"/>
              <a:pPr/>
              <a:t>11/08/38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661186168"/>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5000"/>
            <a:lum/>
          </a:blip>
          <a:srcRect/>
          <a:stretch>
            <a:fillRect t="-1000" b="-1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379C6F-F04F-4B02-9048-E5431881F8B5}" type="datetimeFigureOut">
              <a:rPr lang="ar-SA" smtClean="0"/>
              <a:pPr/>
              <a:t>11/08/38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29BB-B9EC-42CE-9068-5BCD7CD99F82}" type="slidenum">
              <a:rPr lang="ar-SA" smtClean="0"/>
              <a:pPr/>
              <a:t>‹#›</a:t>
            </a:fld>
            <a:endParaRPr lang="ar-SA"/>
          </a:p>
        </p:txBody>
      </p:sp>
    </p:spTree>
    <p:extLst>
      <p:ext uri="{BB962C8B-B14F-4D97-AF65-F5344CB8AC3E}">
        <p14:creationId xmlns:p14="http://schemas.microsoft.com/office/powerpoint/2010/main" xmlns="" val="2713246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47664" y="1162021"/>
            <a:ext cx="6156548" cy="3757657"/>
          </a:xfrm>
          <a:prstGeom prst="rect">
            <a:avLst/>
          </a:prstGeom>
        </p:spPr>
      </p:pic>
      <p:sp>
        <p:nvSpPr>
          <p:cNvPr id="2" name="عنوان 1"/>
          <p:cNvSpPr>
            <a:spLocks noGrp="1"/>
          </p:cNvSpPr>
          <p:nvPr>
            <p:ph type="ctrTitle"/>
          </p:nvPr>
        </p:nvSpPr>
        <p:spPr>
          <a:xfrm>
            <a:off x="1660358" y="1159740"/>
            <a:ext cx="5326359" cy="3374197"/>
          </a:xfrm>
        </p:spPr>
        <p:txBody>
          <a:bodyPr>
            <a:noAutofit/>
          </a:bodyPr>
          <a:lstStyle/>
          <a:p>
            <a:r>
              <a:rPr lang="ar-SA" dirty="0" smtClean="0">
                <a:cs typeface="DecoType Naskh Variants" panose="02010400000000000000" pitchFamily="2" charset="-78"/>
              </a:rPr>
              <a:t>القسم الخامس :</a:t>
            </a:r>
            <a:br>
              <a:rPr lang="ar-SA" dirty="0" smtClean="0">
                <a:cs typeface="DecoType Naskh Variants" panose="02010400000000000000" pitchFamily="2" charset="-78"/>
              </a:rPr>
            </a:br>
            <a:r>
              <a:rPr lang="ar-SA" dirty="0" smtClean="0">
                <a:solidFill>
                  <a:srgbClr val="660033"/>
                </a:solidFill>
                <a:cs typeface="DecoType Naskh Variants" panose="02010400000000000000" pitchFamily="2" charset="-78"/>
              </a:rPr>
              <a:t>قراءة نصوص مختارة.</a:t>
            </a:r>
            <a:r>
              <a:rPr lang="ar-SA" dirty="0" smtClean="0">
                <a:cs typeface="DecoType Naskh Variants" panose="02010400000000000000" pitchFamily="2" charset="-78"/>
              </a:rPr>
              <a:t/>
            </a:r>
            <a:br>
              <a:rPr lang="ar-SA" dirty="0" smtClean="0">
                <a:cs typeface="DecoType Naskh Variants" panose="02010400000000000000" pitchFamily="2" charset="-78"/>
              </a:rPr>
            </a:br>
            <a:r>
              <a:rPr lang="ar-SA" dirty="0" smtClean="0">
                <a:cs typeface="DecoType Naskh Variants" panose="02010400000000000000" pitchFamily="2" charset="-78"/>
              </a:rPr>
              <a:t>أولاً _</a:t>
            </a:r>
            <a:r>
              <a:rPr lang="ar-SA" dirty="0" smtClean="0">
                <a:solidFill>
                  <a:srgbClr val="660033"/>
                </a:solidFill>
                <a:cs typeface="DecoType Naskh Variants" panose="02010400000000000000" pitchFamily="2" charset="-78"/>
              </a:rPr>
              <a:t> سورة الحجرات .</a:t>
            </a:r>
            <a:endParaRPr lang="ar-SA" dirty="0">
              <a:solidFill>
                <a:srgbClr val="660033"/>
              </a:solidFill>
              <a:cs typeface="DecoType Naskh Variants" panose="02010400000000000000" pitchFamily="2" charset="-78"/>
            </a:endParaRPr>
          </a:p>
        </p:txBody>
      </p:sp>
      <p:pic>
        <p:nvPicPr>
          <p:cNvPr id="5" name="Image 3" descr="taiba 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881208" y="834697"/>
            <a:ext cx="555720" cy="650087"/>
          </a:xfrm>
          <a:prstGeom prst="rect">
            <a:avLst/>
          </a:prstGeom>
          <a:noFill/>
        </p:spPr>
      </p:pic>
      <p:sp>
        <p:nvSpPr>
          <p:cNvPr id="6" name="Rectangle 6"/>
          <p:cNvSpPr/>
          <p:nvPr/>
        </p:nvSpPr>
        <p:spPr>
          <a:xfrm>
            <a:off x="7058173" y="126811"/>
            <a:ext cx="2085827" cy="707886"/>
          </a:xfrm>
          <a:prstGeom prst="rect">
            <a:avLst/>
          </a:prstGeom>
        </p:spPr>
        <p:txBody>
          <a:bodyPr wrap="none">
            <a:spAutoFit/>
          </a:bodyPr>
          <a:lstStyle/>
          <a:p>
            <a:pPr algn="ctr" eaLnBrk="0" fontAlgn="base" hangingPunct="0">
              <a:spcBef>
                <a:spcPct val="0"/>
              </a:spcBef>
              <a:spcAft>
                <a:spcPct val="0"/>
              </a:spcAft>
              <a:tabLst>
                <a:tab pos="215900" algn="l"/>
                <a:tab pos="2636838" algn="ctr"/>
              </a:tabLst>
            </a:pPr>
            <a:r>
              <a:rPr lang="ar-SA" sz="2000" b="1" dirty="0">
                <a:solidFill>
                  <a:prstClr val="black">
                    <a:lumMod val="95000"/>
                    <a:lumOff val="5000"/>
                  </a:prstClr>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المملكة العربية السعودية </a:t>
            </a:r>
          </a:p>
          <a:p>
            <a:pPr algn="ctr" eaLnBrk="0" fontAlgn="base" hangingPunct="0">
              <a:spcBef>
                <a:spcPct val="0"/>
              </a:spcBef>
              <a:spcAft>
                <a:spcPct val="0"/>
              </a:spcAft>
              <a:tabLst>
                <a:tab pos="215900" algn="l"/>
                <a:tab pos="2636838" algn="ctr"/>
              </a:tabLst>
            </a:pPr>
            <a:r>
              <a:rPr lang="ar-SA" sz="2000" b="1" dirty="0">
                <a:solidFill>
                  <a:prstClr val="black">
                    <a:lumMod val="95000"/>
                    <a:lumOff val="5000"/>
                  </a:prstClr>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جامعة طيبة</a:t>
            </a:r>
            <a:endParaRPr lang="en-US" sz="2000" b="1" dirty="0">
              <a:solidFill>
                <a:prstClr val="black">
                  <a:lumMod val="95000"/>
                  <a:lumOff val="5000"/>
                </a:prstClr>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endParaRPr>
          </a:p>
        </p:txBody>
      </p:sp>
      <p:sp>
        <p:nvSpPr>
          <p:cNvPr id="7" name="Rectangle 6"/>
          <p:cNvSpPr/>
          <p:nvPr/>
        </p:nvSpPr>
        <p:spPr>
          <a:xfrm>
            <a:off x="6996639" y="1524772"/>
            <a:ext cx="2145139" cy="400110"/>
          </a:xfrm>
          <a:prstGeom prst="rect">
            <a:avLst/>
          </a:prstGeom>
        </p:spPr>
        <p:txBody>
          <a:bodyPr wrap="none">
            <a:spAutoFit/>
          </a:bodyPr>
          <a:lstStyle/>
          <a:p>
            <a:pPr algn="ctr" eaLnBrk="0" fontAlgn="base" hangingPunct="0">
              <a:spcBef>
                <a:spcPct val="0"/>
              </a:spcBef>
              <a:spcAft>
                <a:spcPct val="0"/>
              </a:spcAft>
              <a:tabLst>
                <a:tab pos="215900" algn="l"/>
                <a:tab pos="2636838" algn="ctr"/>
              </a:tabLst>
            </a:pPr>
            <a:r>
              <a:rPr lang="ar-SA" sz="2000" b="1" dirty="0">
                <a:solidFill>
                  <a:prstClr val="black">
                    <a:lumMod val="95000"/>
                    <a:lumOff val="5000"/>
                  </a:prstClr>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عمادة الخدمات التعليمية </a:t>
            </a:r>
            <a:endParaRPr lang="en-US" sz="2000" b="1" dirty="0">
              <a:solidFill>
                <a:prstClr val="black">
                  <a:lumMod val="95000"/>
                  <a:lumOff val="5000"/>
                </a:prstClr>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endParaRPr>
          </a:p>
        </p:txBody>
      </p:sp>
      <p:sp>
        <p:nvSpPr>
          <p:cNvPr id="8" name="Rectangle 6"/>
          <p:cNvSpPr/>
          <p:nvPr/>
        </p:nvSpPr>
        <p:spPr>
          <a:xfrm>
            <a:off x="899592" y="4941168"/>
            <a:ext cx="2448272" cy="1015663"/>
          </a:xfrm>
          <a:prstGeom prst="rect">
            <a:avLst/>
          </a:prstGeom>
        </p:spPr>
        <p:txBody>
          <a:bodyPr wrap="square">
            <a:spAutoFit/>
          </a:bodyPr>
          <a:lstStyle/>
          <a:p>
            <a:pPr algn="ctr" eaLnBrk="0" fontAlgn="base" hangingPunct="0">
              <a:spcBef>
                <a:spcPct val="0"/>
              </a:spcBef>
              <a:spcAft>
                <a:spcPct val="0"/>
              </a:spcAft>
              <a:tabLst>
                <a:tab pos="215900" algn="l"/>
                <a:tab pos="2636838" algn="ctr"/>
              </a:tabLst>
            </a:pPr>
            <a:r>
              <a:rPr lang="ar-SA" sz="3200" b="1" dirty="0" smtClean="0">
                <a:solidFill>
                  <a:srgbClr val="993366"/>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مشرفة المقرر :</a:t>
            </a:r>
          </a:p>
          <a:p>
            <a:pPr algn="ctr" eaLnBrk="0" fontAlgn="base" hangingPunct="0">
              <a:spcBef>
                <a:spcPct val="0"/>
              </a:spcBef>
              <a:spcAft>
                <a:spcPct val="0"/>
              </a:spcAft>
              <a:tabLst>
                <a:tab pos="215900" algn="l"/>
                <a:tab pos="2636838" algn="ctr"/>
              </a:tabLst>
            </a:pPr>
            <a:r>
              <a:rPr lang="ar-SA" sz="2800" b="1" dirty="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 </a:t>
            </a:r>
            <a:r>
              <a:rPr lang="ar-SA" sz="2800" b="1" dirty="0" smtClean="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أ . مشاعل </a:t>
            </a:r>
            <a:r>
              <a:rPr lang="ar-SA" sz="2800" b="1" dirty="0" err="1" smtClean="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الصاعدي</a:t>
            </a:r>
            <a:r>
              <a:rPr lang="ar-SA" sz="2800" b="1" dirty="0" smtClean="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 . </a:t>
            </a:r>
            <a:endParaRPr lang="en-US" sz="2800" b="1" dirty="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endParaRPr>
          </a:p>
        </p:txBody>
      </p:sp>
      <p:sp>
        <p:nvSpPr>
          <p:cNvPr id="9" name="Rectangle 6"/>
          <p:cNvSpPr/>
          <p:nvPr/>
        </p:nvSpPr>
        <p:spPr>
          <a:xfrm>
            <a:off x="4139952" y="4653136"/>
            <a:ext cx="4615013" cy="954107"/>
          </a:xfrm>
          <a:prstGeom prst="rect">
            <a:avLst/>
          </a:prstGeom>
        </p:spPr>
        <p:txBody>
          <a:bodyPr wrap="square">
            <a:spAutoFit/>
          </a:bodyPr>
          <a:lstStyle/>
          <a:p>
            <a:pPr algn="ctr" eaLnBrk="0" fontAlgn="base" hangingPunct="0">
              <a:spcBef>
                <a:spcPct val="0"/>
              </a:spcBef>
              <a:spcAft>
                <a:spcPct val="0"/>
              </a:spcAft>
              <a:tabLst>
                <a:tab pos="215900" algn="l"/>
                <a:tab pos="2636838" algn="ctr"/>
              </a:tabLst>
            </a:pPr>
            <a:r>
              <a:rPr lang="ar-SA" sz="3200" b="1" dirty="0" smtClean="0">
                <a:solidFill>
                  <a:srgbClr val="993366"/>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إعداد </a:t>
            </a:r>
            <a:r>
              <a:rPr lang="ar-SA" sz="3200" b="1" dirty="0" err="1" smtClean="0">
                <a:solidFill>
                  <a:srgbClr val="993366"/>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الطالبة </a:t>
            </a:r>
            <a:r>
              <a:rPr lang="ar-SA" sz="3200" b="1" dirty="0" smtClean="0">
                <a:solidFill>
                  <a:srgbClr val="993366"/>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a:t>
            </a:r>
          </a:p>
          <a:p>
            <a:pPr algn="ctr" eaLnBrk="0" fontAlgn="base" hangingPunct="0">
              <a:spcBef>
                <a:spcPct val="0"/>
              </a:spcBef>
              <a:spcAft>
                <a:spcPct val="0"/>
              </a:spcAft>
              <a:tabLst>
                <a:tab pos="215900" algn="l"/>
                <a:tab pos="2636838" algn="ctr"/>
              </a:tabLst>
            </a:pPr>
            <a:r>
              <a:rPr lang="ar-SA" sz="2400" b="1" dirty="0" smtClean="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عهود </a:t>
            </a:r>
            <a:r>
              <a:rPr lang="ar-SA" sz="2400" b="1" dirty="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صالح </a:t>
            </a:r>
            <a:r>
              <a:rPr lang="ar-SA" sz="2400" b="1" dirty="0" err="1">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الأحمدي </a:t>
            </a:r>
            <a:r>
              <a:rPr lang="ar-SA" sz="2400" b="1" dirty="0" err="1" smtClean="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rPr>
              <a:t>.</a:t>
            </a:r>
            <a:endParaRPr lang="ar-SA" sz="2400" b="1" dirty="0">
              <a:solidFill>
                <a:prstClr val="black">
                  <a:lumMod val="95000"/>
                  <a:lumOff val="5000"/>
                </a:prstClr>
              </a:solidFill>
              <a:effectLst>
                <a:outerShdw blurRad="38100" dist="38100" dir="2700000" algn="tl">
                  <a:srgbClr val="000000">
                    <a:alpha val="43137"/>
                  </a:srgbClr>
                </a:outerShdw>
              </a:effectLst>
              <a:latin typeface="Arabic Typesetting" panose="03020402040406030203" pitchFamily="66" charset="-78"/>
              <a:ea typeface="Calibri" pitchFamily="34" charset="0"/>
              <a:cs typeface="Arabic Typesetting" panose="03020402040406030203" pitchFamily="66" charset="-78"/>
            </a:endParaRPr>
          </a:p>
        </p:txBody>
      </p:sp>
      <p:sp>
        <p:nvSpPr>
          <p:cNvPr id="10" name="مستطيل 9"/>
          <p:cNvSpPr/>
          <p:nvPr/>
        </p:nvSpPr>
        <p:spPr>
          <a:xfrm>
            <a:off x="279182" y="391650"/>
            <a:ext cx="2153154" cy="461665"/>
          </a:xfrm>
          <a:prstGeom prst="rect">
            <a:avLst/>
          </a:prstGeom>
        </p:spPr>
        <p:txBody>
          <a:bodyPr wrap="none">
            <a:spAutoFit/>
          </a:bodyPr>
          <a:lstStyle/>
          <a:p>
            <a:pPr lvl="0" algn="ctr" eaLnBrk="0" fontAlgn="base" hangingPunct="0">
              <a:spcBef>
                <a:spcPct val="0"/>
              </a:spcBef>
              <a:spcAft>
                <a:spcPct val="0"/>
              </a:spcAft>
              <a:tabLst>
                <a:tab pos="215900" algn="l"/>
                <a:tab pos="2636838" algn="ctr"/>
              </a:tabLst>
            </a:pPr>
            <a:r>
              <a:rPr lang="ar-SA" sz="2400" b="1" dirty="0">
                <a:solidFill>
                  <a:prstClr val="black">
                    <a:lumMod val="95000"/>
                    <a:lumOff val="5000"/>
                  </a:prstClr>
                </a:solidFill>
                <a:effectLst>
                  <a:outerShdw blurRad="38100" dist="38100" dir="2700000" algn="tl">
                    <a:srgbClr val="000000">
                      <a:alpha val="43137"/>
                    </a:srgbClr>
                  </a:outerShdw>
                </a:effectLst>
                <a:latin typeface="Sakkal Majalla" panose="02000000000000000000" pitchFamily="2" charset="-78"/>
                <a:ea typeface="Calibri" pitchFamily="34" charset="0"/>
                <a:cs typeface="Sakkal Majalla" panose="02000000000000000000" pitchFamily="2" charset="-78"/>
              </a:rPr>
              <a:t> مهارات اللغة العربية .</a:t>
            </a:r>
          </a:p>
        </p:txBody>
      </p:sp>
    </p:spTree>
    <p:extLst>
      <p:ext uri="{BB962C8B-B14F-4D97-AF65-F5344CB8AC3E}">
        <p14:creationId xmlns:p14="http://schemas.microsoft.com/office/powerpoint/2010/main" xmlns="" val="49005335"/>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323528" y="260648"/>
            <a:ext cx="8494712" cy="3312368"/>
          </a:xfrm>
          <a:prstGeom prst="rect">
            <a:avLst/>
          </a:prstGeom>
          <a:solidFill>
            <a:schemeClr val="bg1">
              <a:alpha val="7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36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السادس :</a:t>
            </a:r>
          </a:p>
          <a:p>
            <a:r>
              <a:rPr lang="ar-SA" sz="3600" b="1" dirty="0" smtClean="0">
                <a:solidFill>
                  <a:srgbClr val="333399"/>
                </a:solidFill>
                <a:latin typeface="Arabic Typesetting" panose="03020402040406030203" pitchFamily="66" charset="-78"/>
                <a:cs typeface="Arabic Typesetting" panose="03020402040406030203" pitchFamily="66" charset="-78"/>
              </a:rPr>
              <a:t>هذا النداء يعلو من خالق الخلق </a:t>
            </a:r>
            <a:r>
              <a:rPr lang="ar-SA" sz="3600" b="1" u="sng" dirty="0" smtClean="0">
                <a:solidFill>
                  <a:srgbClr val="C00000"/>
                </a:solidFill>
                <a:latin typeface="Arabic Typesetting" panose="03020402040406030203" pitchFamily="66" charset="-78"/>
                <a:cs typeface="Arabic Typesetting" panose="03020402040406030203" pitchFamily="66" charset="-78"/>
              </a:rPr>
              <a:t>لعموم خلقه</a:t>
            </a:r>
            <a:r>
              <a:rPr lang="ar-SA" sz="3600" b="1" u="sng" dirty="0" smtClean="0">
                <a:solidFill>
                  <a:srgbClr val="333399"/>
                </a:solidFill>
                <a:latin typeface="Arabic Typesetting" panose="03020402040406030203" pitchFamily="66" charset="-78"/>
                <a:cs typeface="Arabic Typesetting" panose="03020402040406030203" pitchFamily="66" charset="-78"/>
              </a:rPr>
              <a:t> </a:t>
            </a:r>
            <a:r>
              <a:rPr lang="ar-SA" sz="3600" b="1" dirty="0" smtClean="0">
                <a:solidFill>
                  <a:srgbClr val="333399"/>
                </a:solidFill>
                <a:latin typeface="Arabic Typesetting" panose="03020402040406030203" pitchFamily="66" charset="-78"/>
                <a:cs typeface="Arabic Typesetting" panose="03020402040406030203" pitchFamily="66" charset="-78"/>
              </a:rPr>
              <a:t>من </a:t>
            </a:r>
            <a:r>
              <a:rPr lang="ar-SA" sz="3600" b="1" dirty="0" err="1" smtClean="0">
                <a:solidFill>
                  <a:srgbClr val="333399"/>
                </a:solidFill>
                <a:latin typeface="Arabic Typesetting" panose="03020402040406030203" pitchFamily="66" charset="-78"/>
                <a:cs typeface="Arabic Typesetting" panose="03020402040406030203" pitchFamily="66" charset="-78"/>
              </a:rPr>
              <a:t>الناس </a:t>
            </a:r>
            <a:r>
              <a:rPr lang="ar-SA" sz="3600" b="1" dirty="0" smtClean="0">
                <a:solidFill>
                  <a:srgbClr val="333399"/>
                </a:solidFill>
                <a:latin typeface="Arabic Typesetting" panose="03020402040406030203" pitchFamily="66" charset="-78"/>
                <a:cs typeface="Arabic Typesetting" panose="03020402040406030203" pitchFamily="66" charset="-78"/>
              </a:rPr>
              <a:t>,</a:t>
            </a:r>
            <a:r>
              <a:rPr lang="ar-SA" sz="3600" b="1" dirty="0" smtClean="0"/>
              <a:t> </a:t>
            </a:r>
            <a:r>
              <a:rPr lang="ar-SA" sz="3600" b="1" dirty="0" smtClean="0">
                <a:solidFill>
                  <a:srgbClr val="333399"/>
                </a:solidFill>
                <a:latin typeface="Arabic Typesetting" panose="03020402040406030203" pitchFamily="66" charset="-78"/>
                <a:cs typeface="Arabic Typesetting" panose="03020402040406030203" pitchFamily="66" charset="-78"/>
              </a:rPr>
              <a:t>مؤمنهم وكافرهم تقيهم </a:t>
            </a:r>
            <a:r>
              <a:rPr lang="ar-SA" sz="3600" b="1" dirty="0" err="1" smtClean="0">
                <a:solidFill>
                  <a:srgbClr val="333399"/>
                </a:solidFill>
                <a:latin typeface="Arabic Typesetting" panose="03020402040406030203" pitchFamily="66" charset="-78"/>
                <a:cs typeface="Arabic Typesetting" panose="03020402040406030203" pitchFamily="66" charset="-78"/>
              </a:rPr>
              <a:t>وفاسقهم</a:t>
            </a:r>
            <a:r>
              <a:rPr lang="ar-SA" sz="3600" b="1" dirty="0" smtClean="0">
                <a:solidFill>
                  <a:srgbClr val="333399"/>
                </a:solidFill>
                <a:latin typeface="Arabic Typesetting" panose="03020402040406030203" pitchFamily="66" charset="-78"/>
                <a:cs typeface="Arabic Typesetting" panose="03020402040406030203" pitchFamily="66" charset="-78"/>
              </a:rPr>
              <a:t> تفرقتم وتنوعت السنتكم  وأديانكم وذلك لا يمنع من </a:t>
            </a:r>
            <a:r>
              <a:rPr lang="ar-SA" sz="3600" b="1" dirty="0" smtClean="0">
                <a:solidFill>
                  <a:srgbClr val="C00000"/>
                </a:solidFill>
                <a:latin typeface="Arabic Typesetting" panose="03020402040406030203" pitchFamily="66" charset="-78"/>
                <a:cs typeface="Arabic Typesetting" panose="03020402040406030203" pitchFamily="66" charset="-78"/>
              </a:rPr>
              <a:t>التعاون</a:t>
            </a:r>
            <a:r>
              <a:rPr lang="ar-SA" sz="3600" b="1" dirty="0" smtClean="0">
                <a:solidFill>
                  <a:srgbClr val="333399"/>
                </a:solidFill>
                <a:latin typeface="Arabic Typesetting" panose="03020402040406030203" pitchFamily="66" charset="-78"/>
                <a:cs typeface="Arabic Typesetting" panose="03020402040406030203" pitchFamily="66" charset="-78"/>
              </a:rPr>
              <a:t> الذي يعد من ضرورات </a:t>
            </a:r>
            <a:r>
              <a:rPr lang="ar-SA" sz="3600" b="1" dirty="0" err="1" smtClean="0">
                <a:solidFill>
                  <a:srgbClr val="333399"/>
                </a:solidFill>
                <a:latin typeface="Arabic Typesetting" panose="03020402040406030203" pitchFamily="66" charset="-78"/>
                <a:cs typeface="Arabic Typesetting" panose="03020402040406030203" pitchFamily="66" charset="-78"/>
              </a:rPr>
              <a:t>الحياة </a:t>
            </a:r>
            <a:r>
              <a:rPr lang="ar-SA" sz="3600" b="1" u="sng" dirty="0" smtClean="0">
                <a:solidFill>
                  <a:srgbClr val="FF0000"/>
                </a:solidFill>
                <a:latin typeface="Arabic Typesetting" panose="03020402040406030203" pitchFamily="66" charset="-78"/>
                <a:cs typeface="Arabic Typesetting" panose="03020402040406030203" pitchFamily="66" charset="-78"/>
              </a:rPr>
              <a:t>( التعاون </a:t>
            </a:r>
            <a:r>
              <a:rPr lang="ar-SA" sz="3600" b="1" u="sng" dirty="0" err="1" smtClean="0">
                <a:solidFill>
                  <a:srgbClr val="FF0000"/>
                </a:solidFill>
                <a:latin typeface="Arabic Typesetting" panose="03020402040406030203" pitchFamily="66" charset="-78"/>
                <a:cs typeface="Arabic Typesetting" panose="03020402040406030203" pitchFamily="66" charset="-78"/>
              </a:rPr>
              <a:t>الاجتماعي </a:t>
            </a:r>
            <a:r>
              <a:rPr lang="ar-SA" sz="3600" b="1" u="sng" dirty="0" smtClean="0">
                <a:solidFill>
                  <a:srgbClr val="FF0000"/>
                </a:solidFill>
                <a:latin typeface="Arabic Typesetting" panose="03020402040406030203" pitchFamily="66" charset="-78"/>
                <a:cs typeface="Arabic Typesetting" panose="03020402040406030203" pitchFamily="66" charset="-78"/>
              </a:rPr>
              <a:t>، </a:t>
            </a:r>
            <a:r>
              <a:rPr lang="ar-SA" sz="3600" b="1" u="sng" dirty="0" err="1" smtClean="0">
                <a:solidFill>
                  <a:srgbClr val="FF0000"/>
                </a:solidFill>
                <a:latin typeface="Arabic Typesetting" panose="03020402040406030203" pitchFamily="66" charset="-78"/>
                <a:cs typeface="Arabic Typesetting" panose="03020402040406030203" pitchFamily="66" charset="-78"/>
              </a:rPr>
              <a:t>والاقتصادي </a:t>
            </a:r>
            <a:r>
              <a:rPr lang="ar-SA" sz="3600" b="1" u="sng" dirty="0" smtClean="0">
                <a:solidFill>
                  <a:srgbClr val="FF0000"/>
                </a:solidFill>
                <a:latin typeface="Arabic Typesetting" panose="03020402040406030203" pitchFamily="66" charset="-78"/>
                <a:cs typeface="Arabic Typesetting" panose="03020402040406030203" pitchFamily="66" charset="-78"/>
              </a:rPr>
              <a:t>، </a:t>
            </a:r>
            <a:r>
              <a:rPr lang="ar-SA" sz="3600" b="1" u="sng" dirty="0" err="1" smtClean="0">
                <a:solidFill>
                  <a:srgbClr val="FF0000"/>
                </a:solidFill>
                <a:latin typeface="Arabic Typesetting" panose="03020402040406030203" pitchFamily="66" charset="-78"/>
                <a:cs typeface="Arabic Typesetting" panose="03020402040406030203" pitchFamily="66" charset="-78"/>
              </a:rPr>
              <a:t>والمعرفي ) </a:t>
            </a:r>
            <a:r>
              <a:rPr lang="ar-SA" sz="3600" b="1" dirty="0" smtClean="0"/>
              <a:t>.</a:t>
            </a:r>
            <a:r>
              <a:rPr lang="ar-SA" sz="3600" b="1" dirty="0" smtClean="0">
                <a:solidFill>
                  <a:srgbClr val="333399"/>
                </a:solidFill>
                <a:latin typeface="Arabic Typesetting" panose="03020402040406030203" pitchFamily="66" charset="-78"/>
                <a:cs typeface="Arabic Typesetting" panose="03020402040406030203" pitchFamily="66" charset="-78"/>
              </a:rPr>
              <a:t>ويخلص إلى ان اللقاء البشري الدنيوي لا يعني إغفال الفروق الواضحة بين المؤمن والكافر , فالخيرية والكرامة هي لمن اتّقى , و </a:t>
            </a:r>
            <a:r>
              <a:rPr lang="ar-SA" sz="3600" b="1" u="sng" dirty="0" smtClean="0">
                <a:solidFill>
                  <a:srgbClr val="C00000"/>
                </a:solidFill>
                <a:latin typeface="Arabic Typesetting" panose="03020402040406030203" pitchFamily="66" charset="-78"/>
                <a:cs typeface="Arabic Typesetting" panose="03020402040406030203" pitchFamily="66" charset="-78"/>
              </a:rPr>
              <a:t>التقوى والعبادة هي الأصل  </a:t>
            </a:r>
            <a:r>
              <a:rPr lang="ar-SA" sz="3600" b="1" dirty="0" smtClean="0">
                <a:solidFill>
                  <a:srgbClr val="333399"/>
                </a:solidFill>
                <a:latin typeface="Arabic Typesetting" panose="03020402040406030203" pitchFamily="66" charset="-78"/>
                <a:cs typeface="Arabic Typesetting" panose="03020402040406030203" pitchFamily="66" charset="-78"/>
              </a:rPr>
              <a:t>الذي  خلق الله الخلق من أجلها .</a:t>
            </a:r>
            <a:endParaRPr lang="ar-SA" sz="3600" b="1" dirty="0">
              <a:solidFill>
                <a:srgbClr val="333399"/>
              </a:solidFill>
              <a:latin typeface="Arabic Typesetting" panose="03020402040406030203" pitchFamily="66" charset="-78"/>
              <a:cs typeface="Arabic Typesetting" panose="03020402040406030203" pitchFamily="66" charset="-78"/>
            </a:endParaRPr>
          </a:p>
        </p:txBody>
      </p:sp>
      <p:sp>
        <p:nvSpPr>
          <p:cNvPr id="3" name="عنوان 1"/>
          <p:cNvSpPr txBox="1">
            <a:spLocks/>
          </p:cNvSpPr>
          <p:nvPr/>
        </p:nvSpPr>
        <p:spPr>
          <a:xfrm>
            <a:off x="251520" y="3683698"/>
            <a:ext cx="8710736" cy="3174302"/>
          </a:xfrm>
          <a:prstGeom prst="rect">
            <a:avLst/>
          </a:prstGeom>
          <a:gradFill flip="none" rotWithShape="1">
            <a:gsLst>
              <a:gs pos="0">
                <a:srgbClr val="993366">
                  <a:tint val="66000"/>
                  <a:satMod val="160000"/>
                </a:srgbClr>
              </a:gs>
              <a:gs pos="50000">
                <a:srgbClr val="993366">
                  <a:tint val="44500"/>
                  <a:satMod val="160000"/>
                </a:srgbClr>
              </a:gs>
              <a:gs pos="100000">
                <a:srgbClr val="993366">
                  <a:tint val="23500"/>
                  <a:satMod val="160000"/>
                </a:srgbClr>
              </a:gs>
            </a:gsLst>
            <a:path path="circle">
              <a:fillToRect l="50000" t="50000" r="50000" b="50000"/>
            </a:path>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333300"/>
                </a:solidFill>
                <a:latin typeface="Arabic Typesetting" panose="03020402040406030203" pitchFamily="66" charset="-78"/>
                <a:cs typeface="Arabic Typesetting" panose="03020402040406030203" pitchFamily="66" charset="-78"/>
              </a:rPr>
              <a:t>وتأتي الآيات الأخيرة </a:t>
            </a:r>
            <a:r>
              <a:rPr lang="ar-SA" sz="4000" b="1" u="sng" dirty="0" smtClean="0">
                <a:solidFill>
                  <a:srgbClr val="C00000"/>
                </a:solidFill>
                <a:latin typeface="Arabic Typesetting" panose="03020402040406030203" pitchFamily="66" charset="-78"/>
                <a:cs typeface="Arabic Typesetting" panose="03020402040406030203" pitchFamily="66" charset="-78"/>
              </a:rPr>
              <a:t>لتبيين وتوضيح </a:t>
            </a:r>
            <a:r>
              <a:rPr lang="ar-SA" sz="4000" b="1" dirty="0" smtClean="0">
                <a:solidFill>
                  <a:srgbClr val="333300"/>
                </a:solidFill>
                <a:latin typeface="Arabic Typesetting" panose="03020402040406030203" pitchFamily="66" charset="-78"/>
                <a:cs typeface="Arabic Typesetting" panose="03020402040406030203" pitchFamily="66" charset="-78"/>
              </a:rPr>
              <a:t>بعض الأمور والقضايا والادعاءات وتصويب ما يحتاج إلى تصويب , فإذا ذكرت فئة المؤمنين , وبعض الفئات الفاسقة , ثم عُمّم النداء لكل البشرية ,فقد بقيت هناك فئة من المجتمع الإسلامي , وهي فئةٌ في غالبها بعيدة عن العلم والحضارة ,متوغلةٌ في الصحاري والقفار , </a:t>
            </a:r>
            <a:r>
              <a:rPr lang="ar-SA" sz="4000" b="1" u="sng" dirty="0" smtClean="0">
                <a:solidFill>
                  <a:srgbClr val="C00000"/>
                </a:solidFill>
                <a:latin typeface="Arabic Typesetting" panose="03020402040406030203" pitchFamily="66" charset="-78"/>
                <a:cs typeface="Arabic Typesetting" panose="03020402040406030203" pitchFamily="66" charset="-78"/>
              </a:rPr>
              <a:t>فالله عز وجل ينبّهم ويبّن لهم . </a:t>
            </a:r>
            <a:endParaRPr lang="ar-SA" sz="4000" b="1" u="sng" dirty="0">
              <a:solidFill>
                <a:srgbClr val="C0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536275051"/>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xmlns="" val="1520402656"/>
              </p:ext>
            </p:extLst>
          </p:nvPr>
        </p:nvGraphicFramePr>
        <p:xfrm>
          <a:off x="251520" y="260648"/>
          <a:ext cx="8568952"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عنوان 1"/>
          <p:cNvSpPr>
            <a:spLocks noGrp="1"/>
          </p:cNvSpPr>
          <p:nvPr>
            <p:ph type="ctrTitle"/>
          </p:nvPr>
        </p:nvSpPr>
        <p:spPr>
          <a:xfrm>
            <a:off x="395536" y="5373216"/>
            <a:ext cx="8422704" cy="1080120"/>
          </a:xfrm>
          <a:solidFill>
            <a:schemeClr val="bg1">
              <a:alpha val="7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ar-SA" sz="3600" b="1" dirty="0" smtClean="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من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الأخطاء</a:t>
            </a:r>
            <a:r>
              <a:rPr lang="ar-SA" sz="3600" b="1" dirty="0" smtClean="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التي يرتكبها بعض هؤلاء الأعراب هو </a:t>
            </a:r>
            <a:r>
              <a:rPr lang="ar-SA" sz="36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المن بإسلامهم </a:t>
            </a:r>
            <a:r>
              <a:rPr lang="ar-SA" sz="3600" b="1" dirty="0" smtClean="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,وكأنّ من يسلم منهم يسلم إرضاءً لغيره لا لنفسه .</a:t>
            </a:r>
            <a:endParaRPr lang="ar-SA" sz="3600" b="1" dirty="0">
              <a:solidFill>
                <a:srgbClr val="00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428536760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SA"/>
          </a:p>
        </p:txBody>
      </p:sp>
      <p:graphicFrame>
        <p:nvGraphicFramePr>
          <p:cNvPr id="4" name="رسم تخطيطي 3"/>
          <p:cNvGraphicFramePr/>
          <p:nvPr>
            <p:extLst>
              <p:ext uri="{D42A27DB-BD31-4B8C-83A1-F6EECF244321}">
                <p14:modId xmlns:p14="http://schemas.microsoft.com/office/powerpoint/2010/main" xmlns="" val="743659729"/>
              </p:ext>
            </p:extLst>
          </p:nvPr>
        </p:nvGraphicFramePr>
        <p:xfrm>
          <a:off x="1043608" y="620688"/>
          <a:ext cx="71287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72522146"/>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xmlns="" val="2573134843"/>
              </p:ext>
            </p:extLst>
          </p:nvPr>
        </p:nvGraphicFramePr>
        <p:xfrm>
          <a:off x="273123" y="692696"/>
          <a:ext cx="6675141" cy="5876810"/>
        </p:xfrm>
        <a:graphic>
          <a:graphicData uri="http://schemas.openxmlformats.org/drawingml/2006/table">
            <a:tbl>
              <a:tblPr rtl="1" firstRow="1" bandRow="1">
                <a:tableStyleId>{1E171933-4619-4E11-9A3F-F7608DF75F80}</a:tableStyleId>
              </a:tblPr>
              <a:tblGrid>
                <a:gridCol w="1118832"/>
                <a:gridCol w="5556309"/>
              </a:tblGrid>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الكلمة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معناها</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لا تقدموا</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لا تعجلوا بقضاء أمر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تحبط</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تذهب باطلة لا ثواب لها</a:t>
                      </a:r>
                      <a:r>
                        <a:rPr lang="ar-SA" sz="28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يغض</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يكفّ في لينٍ , ومنه غضّ الصوت , وغضّ</a:t>
                      </a:r>
                      <a:r>
                        <a:rPr lang="ar-SA" sz="28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البصر : أي كفه وخفضه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امتحن</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اختبر وابتلى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1099938">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فاسق</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الخارج عن القصد</a:t>
                      </a:r>
                      <a:r>
                        <a:rPr lang="ar-SA" sz="28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 المنسلخ  من الحق . والفسوق الخروج عن قصد الإيمان ومحجته بر كوب الكبائر والعصيان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تبيّنوا</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تثبّتوا</a:t>
                      </a:r>
                      <a:r>
                        <a:rPr lang="ar-SA" sz="28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2800" b="1" baseline="0" dirty="0" err="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ولاتتعجلوا</a:t>
                      </a:r>
                      <a:r>
                        <a:rPr lang="ar-SA" sz="28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بقبوله حتى تعرفوا صحته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عنتّم </a:t>
                      </a: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العنت :المكروه , والشدة , والمشقة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97109">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الرشد</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28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الاستقامة على طريق الحق .</a:t>
                      </a:r>
                      <a:endParaRPr lang="ar-SA" sz="28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bl>
          </a:graphicData>
        </a:graphic>
      </p:graphicFrame>
      <p:pic>
        <p:nvPicPr>
          <p:cNvPr id="5" name="صورة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12396" y="-123963"/>
            <a:ext cx="2458697" cy="2083323"/>
          </a:xfrm>
          <a:prstGeom prst="rect">
            <a:avLst/>
          </a:prstGeom>
        </p:spPr>
      </p:pic>
      <p:sp>
        <p:nvSpPr>
          <p:cNvPr id="2" name="عنوان 1"/>
          <p:cNvSpPr>
            <a:spLocks noGrp="1"/>
          </p:cNvSpPr>
          <p:nvPr>
            <p:ph type="ctrTitle"/>
          </p:nvPr>
        </p:nvSpPr>
        <p:spPr>
          <a:xfrm>
            <a:off x="7279880" y="233622"/>
            <a:ext cx="1723728" cy="1368151"/>
          </a:xfrm>
          <a:noFill/>
        </p:spPr>
        <p:txBody>
          <a:bodyPr>
            <a:normAutofit/>
          </a:bodyPr>
          <a:lstStyle/>
          <a:p>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معاني بعض </a:t>
            </a:r>
            <a:b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ألفاظ السورة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706100910"/>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xmlns="" val="2389397046"/>
              </p:ext>
            </p:extLst>
          </p:nvPr>
        </p:nvGraphicFramePr>
        <p:xfrm>
          <a:off x="395536" y="404664"/>
          <a:ext cx="8244408" cy="6187440"/>
        </p:xfrm>
        <a:graphic>
          <a:graphicData uri="http://schemas.openxmlformats.org/drawingml/2006/table">
            <a:tbl>
              <a:tblPr rtl="1" firstRow="1" bandRow="1">
                <a:tableStyleId>{1E171933-4619-4E11-9A3F-F7608DF75F80}</a:tableStyleId>
              </a:tblPr>
              <a:tblGrid>
                <a:gridCol w="1333943"/>
                <a:gridCol w="6910465"/>
              </a:tblGrid>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الكلمة</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معناها</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بغت</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والبغي : الاستطالة والظلم وإباء</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الصلح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فاءتْ</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رجعت , وعادت إلى الحق</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 وقبلت الصلح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أقسطوا</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اعدلوا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1042192">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تلمز</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جاء في معجم</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الصحاح : ( اللمز : العيب , وأصله الاشارة بالعين ونحوها . وقد لَمزهُ يلْمُزُهُ ويَلْمِزُهُ لَمْزاً  .ورجلٌ لمّازٌ ولُمَزَةٌ , أي عيّاب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1042192">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تنابز</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والتنابز بالألقاب : التداعي بها :تفاعل من نبزه</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 ويقال: النبز لقب السوء , والتلقيب المنهي عنه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يغتب</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أي يذكر</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أخاه بالسوء في الغيبة.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التجسس</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التجسس والتحسس واحد ,</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وهو </a:t>
                      </a:r>
                      <a:r>
                        <a:rPr lang="ar-SA" sz="3200" b="1" dirty="0" err="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التّبحّث</a:t>
                      </a:r>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.أي البحث عن عورات الناس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r h="573578">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الإثم</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c>
                  <a:txBody>
                    <a:bodyPr/>
                    <a:lstStyle/>
                    <a:p>
                      <a:pPr algn="ctr" rtl="1"/>
                      <a:r>
                        <a:rPr lang="ar-SA"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الذنب</a:t>
                      </a:r>
                      <a:r>
                        <a:rPr lang="ar-SA" sz="32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الذي يستحق صاحبه العقاب .</a:t>
                      </a:r>
                      <a:endPar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txBody>
                  <a:tcPr/>
                </a:tc>
              </a:tr>
            </a:tbl>
          </a:graphicData>
        </a:graphic>
      </p:graphicFrame>
    </p:spTree>
    <p:extLst>
      <p:ext uri="{BB962C8B-B14F-4D97-AF65-F5344CB8AC3E}">
        <p14:creationId xmlns:p14="http://schemas.microsoft.com/office/powerpoint/2010/main" xmlns="" val="3358411417"/>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332656"/>
            <a:ext cx="8170168" cy="1584176"/>
          </a:xfrm>
          <a:solidFill>
            <a:schemeClr val="bg1">
              <a:alpha val="52000"/>
            </a:schemeClr>
          </a:solidFill>
        </p:spPr>
        <p:txBody>
          <a:bodyPr>
            <a:normAutofit/>
          </a:bodyPr>
          <a:lstStyle/>
          <a:p>
            <a:r>
              <a:rPr lang="ar-SA" sz="4000" b="1" dirty="0" smtClean="0">
                <a:solidFill>
                  <a:srgbClr val="996633"/>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الأسماء والصفات التي خصّ الله تعالى بها نفسه في هذه السورة , هي:</a:t>
            </a:r>
            <a: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4000"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سميع ,عليم , غفور , رحيم , تواب , حكيم ,خبير, عالم , بصير </a:t>
            </a:r>
            <a:r>
              <a:rPr lang="ar-SA" sz="4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40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graphicFrame>
        <p:nvGraphicFramePr>
          <p:cNvPr id="4" name="رسم تخطيطي 3"/>
          <p:cNvGraphicFramePr/>
          <p:nvPr>
            <p:extLst>
              <p:ext uri="{D42A27DB-BD31-4B8C-83A1-F6EECF244321}">
                <p14:modId xmlns:p14="http://schemas.microsoft.com/office/powerpoint/2010/main" xmlns="" val="2796302023"/>
              </p:ext>
            </p:extLst>
          </p:nvPr>
        </p:nvGraphicFramePr>
        <p:xfrm>
          <a:off x="1547664" y="227687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935803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xmlns="" val="387859964"/>
              </p:ext>
            </p:extLst>
          </p:nvPr>
        </p:nvGraphicFramePr>
        <p:xfrm>
          <a:off x="-756592" y="188640"/>
          <a:ext cx="11017224" cy="799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637841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مجموعة 2"/>
          <p:cNvGrpSpPr/>
          <p:nvPr/>
        </p:nvGrpSpPr>
        <p:grpSpPr>
          <a:xfrm>
            <a:off x="1691680" y="476672"/>
            <a:ext cx="5947896" cy="720080"/>
            <a:chOff x="2255298" y="675453"/>
            <a:chExt cx="5947896" cy="1592512"/>
          </a:xfrm>
          <a:scene3d>
            <a:camera prst="orthographicFront"/>
            <a:lightRig rig="chilly" dir="t"/>
          </a:scene3d>
        </p:grpSpPr>
        <p:sp>
          <p:nvSpPr>
            <p:cNvPr id="5" name="مستطيل 4"/>
            <p:cNvSpPr/>
            <p:nvPr/>
          </p:nvSpPr>
          <p:spPr>
            <a:xfrm>
              <a:off x="2255298" y="675453"/>
              <a:ext cx="5947896" cy="1592512"/>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مستطيل 5"/>
            <p:cNvSpPr/>
            <p:nvPr/>
          </p:nvSpPr>
          <p:spPr>
            <a:xfrm>
              <a:off x="2255298" y="675453"/>
              <a:ext cx="5947896" cy="9800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ملخص للنداءات </a:t>
              </a:r>
              <a:r>
                <a:rPr lang="ar-SA" sz="4000" b="1" kern="1200" dirty="0" err="1" smtClean="0">
                  <a:solidFill>
                    <a:schemeClr val="tx1">
                      <a:lumMod val="95000"/>
                      <a:lumOff val="5000"/>
                    </a:schemeClr>
                  </a:solidFill>
                  <a:latin typeface="Arabic Typesetting" panose="03020402040406030203" pitchFamily="66" charset="-78"/>
                  <a:cs typeface="Arabic Typesetting" panose="03020402040406030203" pitchFamily="66" charset="-78"/>
                </a:rPr>
                <a:t>الستة :</a:t>
              </a: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 </a:t>
              </a: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grpSp>
        <p:nvGrpSpPr>
          <p:cNvPr id="7" name="مجموعة 6"/>
          <p:cNvGrpSpPr/>
          <p:nvPr/>
        </p:nvGrpSpPr>
        <p:grpSpPr>
          <a:xfrm>
            <a:off x="395536" y="1628800"/>
            <a:ext cx="8424936" cy="4824536"/>
            <a:chOff x="2160253" y="2592294"/>
            <a:chExt cx="5947896" cy="1448484"/>
          </a:xfrm>
          <a:scene3d>
            <a:camera prst="orthographicFront"/>
            <a:lightRig rig="chilly" dir="t"/>
          </a:scene3d>
        </p:grpSpPr>
        <p:sp>
          <p:nvSpPr>
            <p:cNvPr id="8" name="مستطيل 7"/>
            <p:cNvSpPr/>
            <p:nvPr/>
          </p:nvSpPr>
          <p:spPr>
            <a:xfrm>
              <a:off x="2160253" y="2592294"/>
              <a:ext cx="5947896" cy="1448484"/>
            </a:xfrm>
            <a:prstGeom prst="rect">
              <a:avLst/>
            </a:prstGeom>
            <a:solidFill>
              <a:schemeClr val="accent1">
                <a:lumMod val="20000"/>
                <a:lumOff val="80000"/>
              </a:schemeClr>
            </a:solidFill>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ar-SA" dirty="0"/>
            </a:p>
          </p:txBody>
        </p:sp>
        <p:sp>
          <p:nvSpPr>
            <p:cNvPr id="9" name="مستطيل 8"/>
            <p:cNvSpPr/>
            <p:nvPr/>
          </p:nvSpPr>
          <p:spPr>
            <a:xfrm>
              <a:off x="2160253" y="2592294"/>
              <a:ext cx="5947896" cy="144848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sp>
        <p:nvSpPr>
          <p:cNvPr id="1025" name="Rectangle 1"/>
          <p:cNvSpPr>
            <a:spLocks noChangeArrowheads="1"/>
          </p:cNvSpPr>
          <p:nvPr/>
        </p:nvSpPr>
        <p:spPr bwMode="auto">
          <a:xfrm>
            <a:off x="611560" y="1628800"/>
            <a:ext cx="7776864" cy="45120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defTabSz="1778000" fontAlgn="base">
              <a:lnSpc>
                <a:spcPct val="90000"/>
              </a:lnSpc>
              <a:spcBef>
                <a:spcPct val="0"/>
              </a:spcBef>
              <a:spcAft>
                <a:spcPct val="35000"/>
              </a:spcAft>
              <a:buClrTx/>
              <a:buSzTx/>
              <a:buFontTx/>
              <a:buNone/>
              <a:tabLst/>
            </a:pPr>
            <a:r>
              <a:rPr kumimoji="0" lang="ar-SA" sz="32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lang="ar-SA" sz="3200" b="1" dirty="0" smtClean="0">
                <a:solidFill>
                  <a:schemeClr val="accent1"/>
                </a:solidFill>
                <a:latin typeface="Arabic Typesetting" panose="03020402040406030203" pitchFamily="66" charset="-78"/>
                <a:cs typeface="Arabic Typesetting" panose="03020402040406030203" pitchFamily="66" charset="-78"/>
              </a:rPr>
              <a:t>النداء الأول أختص بأهل الإيمان تضمن أول مادة في دستور أدب التعامل </a:t>
            </a:r>
            <a:r>
              <a:rPr lang="ar-SA" sz="3200" b="1" dirty="0" err="1" smtClean="0">
                <a:solidFill>
                  <a:schemeClr val="accent1"/>
                </a:solidFill>
                <a:latin typeface="Arabic Typesetting" panose="03020402040406030203" pitchFamily="66" charset="-78"/>
                <a:cs typeface="Arabic Typesetting" panose="03020402040406030203" pitchFamily="66" charset="-78"/>
              </a:rPr>
              <a:t>وهي </a:t>
            </a:r>
            <a:r>
              <a:rPr lang="ar-SA" sz="3200" b="1" dirty="0" smtClean="0">
                <a:solidFill>
                  <a:schemeClr val="accent1"/>
                </a:solidFill>
                <a:latin typeface="Arabic Typesetting" panose="03020402040406030203" pitchFamily="66" charset="-78"/>
                <a:cs typeface="Arabic Typesetting" panose="03020402040406030203" pitchFamily="66" charset="-78"/>
              </a:rPr>
              <a:t>: عدم التقديم بين يدي الله </a:t>
            </a:r>
            <a:r>
              <a:rPr lang="ar-SA" sz="3200" b="1" dirty="0" err="1" smtClean="0">
                <a:solidFill>
                  <a:schemeClr val="accent1"/>
                </a:solidFill>
                <a:latin typeface="Arabic Typesetting" panose="03020402040406030203" pitchFamily="66" charset="-78"/>
                <a:cs typeface="Arabic Typesetting" panose="03020402040406030203" pitchFamily="66" charset="-78"/>
              </a:rPr>
              <a:t>عزوجل</a:t>
            </a:r>
            <a:r>
              <a:rPr lang="ar-SA" sz="3200" b="1" dirty="0" smtClean="0">
                <a:solidFill>
                  <a:schemeClr val="accent1"/>
                </a:solidFill>
                <a:latin typeface="Arabic Typesetting" panose="03020402040406030203" pitchFamily="66" charset="-78"/>
                <a:cs typeface="Arabic Typesetting" panose="03020402040406030203" pitchFamily="66" charset="-78"/>
              </a:rPr>
              <a:t> </a:t>
            </a:r>
            <a:r>
              <a:rPr lang="ar-SA" sz="3200" b="1" dirty="0" err="1" smtClean="0">
                <a:solidFill>
                  <a:schemeClr val="accent1"/>
                </a:solidFill>
                <a:latin typeface="Arabic Typesetting" panose="03020402040406030203" pitchFamily="66" charset="-78"/>
                <a:cs typeface="Arabic Typesetting" panose="03020402040406030203" pitchFamily="66" charset="-78"/>
              </a:rPr>
              <a:t>ورسوله .</a:t>
            </a:r>
            <a:r>
              <a:rPr lang="ar-SA" sz="3200" b="1" dirty="0" smtClean="0">
                <a:solidFill>
                  <a:schemeClr val="accent1"/>
                </a:solidFill>
                <a:latin typeface="Arabic Typesetting" panose="03020402040406030203" pitchFamily="66" charset="-78"/>
                <a:cs typeface="Arabic Typesetting" panose="03020402040406030203" pitchFamily="66" charset="-78"/>
              </a:rPr>
              <a:t> </a:t>
            </a:r>
            <a:endParaRPr lang="en-US" sz="3200" b="1" dirty="0" smtClean="0">
              <a:solidFill>
                <a:schemeClr val="accent1"/>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2- النداء الثاني أختص بأهل الإيمان تضمن المادة الثانية وفيها ثلاثة بنود نهي وبند </a:t>
            </a:r>
            <a:r>
              <a:rPr lang="ar-SA" sz="3200" b="1" dirty="0" err="1" smtClean="0">
                <a:solidFill>
                  <a:srgbClr val="C00000"/>
                </a:solidFill>
                <a:latin typeface="Arabic Typesetting" panose="03020402040406030203" pitchFamily="66" charset="-78"/>
                <a:cs typeface="Arabic Typesetting" panose="03020402040406030203" pitchFamily="66" charset="-78"/>
              </a:rPr>
              <a:t>ثناء </a:t>
            </a:r>
            <a:r>
              <a:rPr lang="ar-SA" sz="3200" b="1" dirty="0" smtClean="0">
                <a:solidFill>
                  <a:srgbClr val="C00000"/>
                </a:solidFill>
                <a:latin typeface="Arabic Typesetting" panose="03020402040406030203" pitchFamily="66" charset="-78"/>
                <a:cs typeface="Arabic Typesetting" panose="03020402040406030203" pitchFamily="66" charset="-78"/>
              </a:rPr>
              <a:t>، البنود المنهي </a:t>
            </a:r>
            <a:r>
              <a:rPr lang="ar-SA" sz="3200" b="1" dirty="0" err="1" smtClean="0">
                <a:solidFill>
                  <a:srgbClr val="C00000"/>
                </a:solidFill>
                <a:latin typeface="Arabic Typesetting" panose="03020402040406030203" pitchFamily="66" charset="-78"/>
                <a:cs typeface="Arabic Typesetting" panose="03020402040406030203" pitchFamily="66" charset="-78"/>
              </a:rPr>
              <a:t>عنها :</a:t>
            </a:r>
            <a:r>
              <a:rPr lang="ar-SA" sz="3200" b="1" dirty="0" smtClean="0">
                <a:solidFill>
                  <a:srgbClr val="C00000"/>
                </a:solidFill>
                <a:latin typeface="Arabic Typesetting" panose="03020402040406030203" pitchFamily="66" charset="-78"/>
                <a:cs typeface="Arabic Typesetting" panose="03020402040406030203" pitchFamily="66" charset="-78"/>
              </a:rPr>
              <a:t> </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-عدم رفع الصوت </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-عدم الجهر بالقول الندّي المماثل في التحدث مع البني عليه السلام </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-عدم النداء من خلف </a:t>
            </a:r>
            <a:r>
              <a:rPr lang="ar-SA" sz="3200" b="1" dirty="0" err="1" smtClean="0">
                <a:solidFill>
                  <a:srgbClr val="C00000"/>
                </a:solidFill>
                <a:latin typeface="Arabic Typesetting" panose="03020402040406030203" pitchFamily="66" charset="-78"/>
                <a:cs typeface="Arabic Typesetting" panose="03020402040406030203" pitchFamily="66" charset="-78"/>
              </a:rPr>
              <a:t>الحجرات .</a:t>
            </a:r>
            <a:r>
              <a:rPr lang="ar-SA" sz="3200" b="1" dirty="0" smtClean="0">
                <a:solidFill>
                  <a:srgbClr val="C00000"/>
                </a:solidFill>
                <a:latin typeface="Arabic Typesetting" panose="03020402040406030203" pitchFamily="66" charset="-78"/>
                <a:cs typeface="Arabic Typesetting" panose="03020402040406030203" pitchFamily="66" charset="-78"/>
              </a:rPr>
              <a:t> </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وبند </a:t>
            </a:r>
            <a:r>
              <a:rPr lang="ar-SA" sz="3200" b="1" dirty="0" err="1" smtClean="0">
                <a:solidFill>
                  <a:srgbClr val="C00000"/>
                </a:solidFill>
                <a:latin typeface="Arabic Typesetting" panose="03020402040406030203" pitchFamily="66" charset="-78"/>
                <a:cs typeface="Arabic Typesetting" panose="03020402040406030203" pitchFamily="66" charset="-78"/>
              </a:rPr>
              <a:t>الثناء </a:t>
            </a:r>
            <a:r>
              <a:rPr lang="ar-SA" sz="3200" b="1" dirty="0" smtClean="0">
                <a:solidFill>
                  <a:srgbClr val="C00000"/>
                </a:solidFill>
                <a:latin typeface="Arabic Typesetting" panose="03020402040406030203" pitchFamily="66" charset="-78"/>
                <a:cs typeface="Arabic Typesetting" panose="03020402040406030203" pitchFamily="66" charset="-78"/>
              </a:rPr>
              <a:t>: أثنى الله </a:t>
            </a:r>
            <a:r>
              <a:rPr lang="ar-SA" sz="3200" b="1" dirty="0" err="1" smtClean="0">
                <a:solidFill>
                  <a:srgbClr val="C00000"/>
                </a:solidFill>
                <a:latin typeface="Arabic Typesetting" panose="03020402040406030203" pitchFamily="66" charset="-78"/>
                <a:cs typeface="Arabic Typesetting" panose="03020402040406030203" pitchFamily="66" charset="-78"/>
              </a:rPr>
              <a:t>عزوجل</a:t>
            </a:r>
            <a:r>
              <a:rPr lang="ar-SA" sz="3200" b="1" dirty="0" smtClean="0">
                <a:solidFill>
                  <a:srgbClr val="C00000"/>
                </a:solidFill>
                <a:latin typeface="Arabic Typesetting" panose="03020402040406030203" pitchFamily="66" charset="-78"/>
                <a:cs typeface="Arabic Typesetting" panose="03020402040406030203" pitchFamily="66" charset="-78"/>
              </a:rPr>
              <a:t> على الذين يغضون أصواتهم عند رسول </a:t>
            </a:r>
            <a:r>
              <a:rPr lang="ar-SA" sz="3200" b="1" dirty="0" err="1" smtClean="0">
                <a:solidFill>
                  <a:srgbClr val="C00000"/>
                </a:solidFill>
                <a:latin typeface="Arabic Typesetting" panose="03020402040406030203" pitchFamily="66" charset="-78"/>
                <a:cs typeface="Arabic Typesetting" panose="03020402040406030203" pitchFamily="66" charset="-78"/>
              </a:rPr>
              <a:t>الله </a:t>
            </a:r>
            <a:r>
              <a:rPr kumimoji="0" lang="ar-SA" sz="3200" b="1" i="0" u="none" strike="noStrike" cap="none" normalizeH="0" baseline="0" dirty="0" err="1" smtClean="0">
                <a:ln>
                  <a:noFill/>
                </a:ln>
                <a:solidFill>
                  <a:srgbClr val="C00000"/>
                </a:solidFill>
                <a:effectLst/>
                <a:latin typeface="Calibri" pitchFamily="34" charset="0"/>
                <a:ea typeface="Calibri" pitchFamily="34" charset="0"/>
                <a:cs typeface="Arial" pitchFamily="34" charset="0"/>
              </a:rPr>
              <a:t>.</a:t>
            </a:r>
            <a:r>
              <a:rPr kumimoji="0" lang="ar-SA" sz="32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a:t>
            </a:r>
            <a:endParaRPr kumimoji="0" lang="ar-SA" sz="3200" b="0" i="0" u="none" strike="noStrike" cap="none" normalizeH="0" baseline="0" dirty="0" smtClean="0">
              <a:ln>
                <a:noFill/>
              </a:ln>
              <a:solidFill>
                <a:srgbClr val="C00000"/>
              </a:solidFill>
              <a:effectLst/>
              <a:latin typeface="Arial" pitchFamily="34" charset="0"/>
              <a:cs typeface="Arial" pitchFamily="34" charset="0"/>
            </a:endParaRPr>
          </a:p>
        </p:txBody>
      </p:sp>
    </p:spTree>
    <p:extLst>
      <p:ext uri="{BB962C8B-B14F-4D97-AF65-F5344CB8AC3E}">
        <p14:creationId xmlns:p14="http://schemas.microsoft.com/office/powerpoint/2010/main" xmlns="" val="18637841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2"/>
          <p:cNvGrpSpPr/>
          <p:nvPr/>
        </p:nvGrpSpPr>
        <p:grpSpPr>
          <a:xfrm>
            <a:off x="1691680" y="476672"/>
            <a:ext cx="5947896" cy="720080"/>
            <a:chOff x="2255298" y="675453"/>
            <a:chExt cx="5947896" cy="1592512"/>
          </a:xfrm>
          <a:scene3d>
            <a:camera prst="orthographicFront"/>
            <a:lightRig rig="chilly" dir="t"/>
          </a:scene3d>
        </p:grpSpPr>
        <p:sp>
          <p:nvSpPr>
            <p:cNvPr id="5" name="مستطيل 4"/>
            <p:cNvSpPr/>
            <p:nvPr/>
          </p:nvSpPr>
          <p:spPr>
            <a:xfrm>
              <a:off x="2255298" y="675453"/>
              <a:ext cx="5947896" cy="1592512"/>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مستطيل 5"/>
            <p:cNvSpPr/>
            <p:nvPr/>
          </p:nvSpPr>
          <p:spPr>
            <a:xfrm>
              <a:off x="2255298" y="675453"/>
              <a:ext cx="5947896" cy="9800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ملخص للنداءات </a:t>
              </a:r>
              <a:r>
                <a:rPr lang="ar-SA" sz="4000" b="1" kern="1200" dirty="0" err="1" smtClean="0">
                  <a:solidFill>
                    <a:schemeClr val="tx1">
                      <a:lumMod val="95000"/>
                      <a:lumOff val="5000"/>
                    </a:schemeClr>
                  </a:solidFill>
                  <a:latin typeface="Arabic Typesetting" panose="03020402040406030203" pitchFamily="66" charset="-78"/>
                  <a:cs typeface="Arabic Typesetting" panose="03020402040406030203" pitchFamily="66" charset="-78"/>
                </a:rPr>
                <a:t>الستة :</a:t>
              </a: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 </a:t>
              </a: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grpSp>
        <p:nvGrpSpPr>
          <p:cNvPr id="3" name="مجموعة 6"/>
          <p:cNvGrpSpPr/>
          <p:nvPr/>
        </p:nvGrpSpPr>
        <p:grpSpPr>
          <a:xfrm>
            <a:off x="395536" y="1628800"/>
            <a:ext cx="8424936" cy="4824536"/>
            <a:chOff x="2160253" y="2592294"/>
            <a:chExt cx="5947896" cy="1448484"/>
          </a:xfrm>
          <a:scene3d>
            <a:camera prst="orthographicFront"/>
            <a:lightRig rig="chilly" dir="t"/>
          </a:scene3d>
        </p:grpSpPr>
        <p:sp>
          <p:nvSpPr>
            <p:cNvPr id="8" name="مستطيل 7"/>
            <p:cNvSpPr/>
            <p:nvPr/>
          </p:nvSpPr>
          <p:spPr>
            <a:xfrm>
              <a:off x="2160253" y="2592294"/>
              <a:ext cx="5947896" cy="1448484"/>
            </a:xfrm>
            <a:prstGeom prst="rect">
              <a:avLst/>
            </a:prstGeom>
            <a:solidFill>
              <a:schemeClr val="accent1">
                <a:lumMod val="20000"/>
                <a:lumOff val="80000"/>
              </a:schemeClr>
            </a:solidFill>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ar-SA" dirty="0"/>
            </a:p>
          </p:txBody>
        </p:sp>
        <p:sp>
          <p:nvSpPr>
            <p:cNvPr id="9" name="مستطيل 8"/>
            <p:cNvSpPr/>
            <p:nvPr/>
          </p:nvSpPr>
          <p:spPr>
            <a:xfrm>
              <a:off x="2160253" y="2592294"/>
              <a:ext cx="5947896" cy="144848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sp>
        <p:nvSpPr>
          <p:cNvPr id="32769" name="Rectangle 1"/>
          <p:cNvSpPr>
            <a:spLocks noChangeArrowheads="1"/>
          </p:cNvSpPr>
          <p:nvPr/>
        </p:nvSpPr>
        <p:spPr bwMode="auto">
          <a:xfrm>
            <a:off x="467544" y="2026990"/>
            <a:ext cx="8207896" cy="388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defTabSz="1778000" fontAlgn="base">
              <a:lnSpc>
                <a:spcPct val="90000"/>
              </a:lnSpc>
              <a:spcBef>
                <a:spcPct val="0"/>
              </a:spcBef>
              <a:spcAft>
                <a:spcPct val="35000"/>
              </a:spcAft>
            </a:pP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3- النداء </a:t>
            </a:r>
            <a:r>
              <a:rPr lang="ar-SA" sz="3200" b="1" dirty="0" err="1" smtClean="0">
                <a:solidFill>
                  <a:schemeClr val="bg1">
                    <a:lumMod val="50000"/>
                  </a:schemeClr>
                </a:solidFill>
                <a:latin typeface="Arabic Typesetting" panose="03020402040406030203" pitchFamily="66" charset="-78"/>
                <a:cs typeface="Arabic Typesetting" panose="03020402040406030203" pitchFamily="66" charset="-78"/>
              </a:rPr>
              <a:t>الثالث </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 أختص بأهل الإيمان تضمن المادة الثالثة التي </a:t>
            </a:r>
            <a:r>
              <a:rPr lang="ar-SA" sz="3200" b="1" dirty="0" smtClean="0">
                <a:solidFill>
                  <a:srgbClr val="FF0000"/>
                </a:solidFill>
                <a:latin typeface="Arabic Typesetting" panose="03020402040406030203" pitchFamily="66" charset="-78"/>
                <a:cs typeface="Arabic Typesetting" panose="03020402040406030203" pitchFamily="66" charset="-78"/>
              </a:rPr>
              <a:t>تتضمن تحذيراً قوياً وتنبيهاً عالياً ينبه الأمة لخطر إعلامي </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والتنبيه من خطر الأنباء الكاذبة ومراحل علاج وحل  الخلافات بين طوائف المؤمنين تكون </a:t>
            </a:r>
            <a:r>
              <a:rPr lang="ar-SA" sz="3200" b="1" dirty="0" err="1" smtClean="0">
                <a:solidFill>
                  <a:schemeClr val="bg1">
                    <a:lumMod val="50000"/>
                  </a:schemeClr>
                </a:solidFill>
                <a:latin typeface="Arabic Typesetting" panose="03020402040406030203" pitchFamily="66" charset="-78"/>
                <a:cs typeface="Arabic Typesetting" panose="03020402040406030203" pitchFamily="66" charset="-78"/>
              </a:rPr>
              <a:t>كالتالي :</a:t>
            </a:r>
            <a:endParaRPr lang="en-US" sz="3200" b="1" dirty="0" smtClean="0">
              <a:solidFill>
                <a:schemeClr val="bg1">
                  <a:lumMod val="50000"/>
                </a:schemeClr>
              </a:solidFill>
              <a:latin typeface="Arabic Typesetting" panose="03020402040406030203" pitchFamily="66" charset="-78"/>
              <a:cs typeface="Arabic Typesetting" panose="03020402040406030203" pitchFamily="66" charset="-78"/>
            </a:endParaRPr>
          </a:p>
          <a:p>
            <a:pPr lvl="0" algn="ctr" defTabSz="1778000" fontAlgn="base">
              <a:lnSpc>
                <a:spcPct val="90000"/>
              </a:lnSpc>
              <a:spcBef>
                <a:spcPct val="0"/>
              </a:spcBef>
              <a:spcAft>
                <a:spcPct val="35000"/>
              </a:spcAft>
            </a:pPr>
            <a:r>
              <a:rPr lang="ar-SA" sz="3200" b="1" dirty="0" smtClean="0">
                <a:solidFill>
                  <a:srgbClr val="C00000"/>
                </a:solidFill>
                <a:latin typeface="Arabic Typesetting" panose="03020402040406030203" pitchFamily="66" charset="-78"/>
                <a:cs typeface="Arabic Typesetting" panose="03020402040406030203" pitchFamily="66" charset="-78"/>
              </a:rPr>
              <a:t>المرحلة </a:t>
            </a:r>
            <a:r>
              <a:rPr lang="ar-SA" sz="3200" b="1" dirty="0" err="1" smtClean="0">
                <a:solidFill>
                  <a:srgbClr val="C00000"/>
                </a:solidFill>
                <a:latin typeface="Arabic Typesetting" panose="03020402040406030203" pitchFamily="66" charset="-78"/>
                <a:cs typeface="Arabic Typesetting" panose="03020402040406030203" pitchFamily="66" charset="-78"/>
              </a:rPr>
              <a:t>الأولى </a:t>
            </a:r>
            <a:r>
              <a:rPr lang="ar-SA" sz="3200" b="1" dirty="0" smtClean="0">
                <a:solidFill>
                  <a:srgbClr val="C00000"/>
                </a:solidFill>
                <a:latin typeface="Arabic Typesetting" panose="03020402040406030203" pitchFamily="66" charset="-78"/>
                <a:cs typeface="Arabic Typesetting" panose="03020402040406030203" pitchFamily="66" charset="-78"/>
              </a:rPr>
              <a:t>: </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مرحلة </a:t>
            </a:r>
            <a:r>
              <a:rPr lang="ar-SA" sz="3200" b="1" dirty="0" err="1" smtClean="0">
                <a:solidFill>
                  <a:schemeClr val="bg1">
                    <a:lumMod val="50000"/>
                  </a:schemeClr>
                </a:solidFill>
                <a:latin typeface="Arabic Typesetting" panose="03020402040406030203" pitchFamily="66" charset="-78"/>
                <a:cs typeface="Arabic Typesetting" panose="03020402040406030203" pitchFamily="66" charset="-78"/>
              </a:rPr>
              <a:t>الإصلاح .</a:t>
            </a:r>
            <a:endParaRPr lang="en-US" sz="3200" b="1" dirty="0" smtClean="0">
              <a:solidFill>
                <a:schemeClr val="bg1">
                  <a:lumMod val="50000"/>
                </a:schemeClr>
              </a:solidFill>
              <a:latin typeface="Arabic Typesetting" panose="03020402040406030203" pitchFamily="66" charset="-78"/>
              <a:cs typeface="Arabic Typesetting" panose="03020402040406030203" pitchFamily="66" charset="-78"/>
            </a:endParaRPr>
          </a:p>
          <a:p>
            <a:pPr lvl="0" algn="ctr" defTabSz="1778000" fontAlgn="base">
              <a:lnSpc>
                <a:spcPct val="90000"/>
              </a:lnSpc>
              <a:spcBef>
                <a:spcPct val="0"/>
              </a:spcBef>
              <a:spcAft>
                <a:spcPct val="35000"/>
              </a:spcAft>
            </a:pPr>
            <a:r>
              <a:rPr lang="ar-SA" sz="3200" b="1" dirty="0" smtClean="0">
                <a:solidFill>
                  <a:srgbClr val="C00000"/>
                </a:solidFill>
                <a:latin typeface="Arabic Typesetting" panose="03020402040406030203" pitchFamily="66" charset="-78"/>
                <a:cs typeface="Arabic Typesetting" panose="03020402040406030203" pitchFamily="66" charset="-78"/>
              </a:rPr>
              <a:t>المرحلة </a:t>
            </a:r>
            <a:r>
              <a:rPr lang="ar-SA" sz="3200" b="1" dirty="0" err="1" smtClean="0">
                <a:solidFill>
                  <a:srgbClr val="C00000"/>
                </a:solidFill>
                <a:latin typeface="Arabic Typesetting" panose="03020402040406030203" pitchFamily="66" charset="-78"/>
                <a:cs typeface="Arabic Typesetting" panose="03020402040406030203" pitchFamily="66" charset="-78"/>
              </a:rPr>
              <a:t>الثانية </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 نصرة الفئة المظلومة </a:t>
            </a:r>
            <a:endParaRPr lang="en-US" sz="3200" b="1" dirty="0" smtClean="0">
              <a:solidFill>
                <a:schemeClr val="bg1">
                  <a:lumMod val="50000"/>
                </a:schemeClr>
              </a:solidFill>
              <a:latin typeface="Arabic Typesetting" panose="03020402040406030203" pitchFamily="66" charset="-78"/>
              <a:cs typeface="Arabic Typesetting" panose="03020402040406030203" pitchFamily="66" charset="-78"/>
            </a:endParaRPr>
          </a:p>
          <a:p>
            <a:pPr lvl="0" algn="ctr" defTabSz="1778000" fontAlgn="base">
              <a:lnSpc>
                <a:spcPct val="90000"/>
              </a:lnSpc>
              <a:spcBef>
                <a:spcPct val="0"/>
              </a:spcBef>
              <a:spcAft>
                <a:spcPct val="35000"/>
              </a:spcAft>
            </a:pPr>
            <a:r>
              <a:rPr lang="ar-SA" sz="3200" b="1" dirty="0" smtClean="0">
                <a:solidFill>
                  <a:srgbClr val="C00000"/>
                </a:solidFill>
                <a:latin typeface="Arabic Typesetting" panose="03020402040406030203" pitchFamily="66" charset="-78"/>
                <a:cs typeface="Arabic Typesetting" panose="03020402040406030203" pitchFamily="66" charset="-78"/>
              </a:rPr>
              <a:t>المرحلة </a:t>
            </a:r>
            <a:r>
              <a:rPr lang="ar-SA" sz="3200" b="1" dirty="0" err="1" smtClean="0">
                <a:solidFill>
                  <a:srgbClr val="C00000"/>
                </a:solidFill>
                <a:latin typeface="Arabic Typesetting" panose="03020402040406030203" pitchFamily="66" charset="-78"/>
                <a:cs typeface="Arabic Typesetting" panose="03020402040406030203" pitchFamily="66" charset="-78"/>
              </a:rPr>
              <a:t>الثالثة </a:t>
            </a:r>
            <a:r>
              <a:rPr lang="ar-SA" sz="3200" b="1" dirty="0" smtClean="0">
                <a:solidFill>
                  <a:srgbClr val="C00000"/>
                </a:solidFill>
                <a:latin typeface="Arabic Typesetting" panose="03020402040406030203" pitchFamily="66" charset="-78"/>
                <a:cs typeface="Arabic Typesetting" panose="03020402040406030203" pitchFamily="66" charset="-78"/>
              </a:rPr>
              <a:t>: </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أن يحكم المصلحين بينهما بالعدل </a:t>
            </a:r>
            <a:r>
              <a:rPr lang="ar-SA" sz="3200" b="1" dirty="0" err="1" smtClean="0">
                <a:solidFill>
                  <a:schemeClr val="bg1">
                    <a:lumMod val="50000"/>
                  </a:schemeClr>
                </a:solidFill>
                <a:latin typeface="Arabic Typesetting" panose="03020402040406030203" pitchFamily="66" charset="-78"/>
                <a:cs typeface="Arabic Typesetting" panose="03020402040406030203" pitchFamily="66" charset="-78"/>
              </a:rPr>
              <a:t>والقسط ،</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 </a:t>
            </a:r>
          </a:p>
          <a:p>
            <a:pPr lvl="0" algn="ctr" defTabSz="1778000" fontAlgn="base">
              <a:lnSpc>
                <a:spcPct val="90000"/>
              </a:lnSpc>
              <a:spcBef>
                <a:spcPct val="0"/>
              </a:spcBef>
              <a:spcAft>
                <a:spcPct val="35000"/>
              </a:spcAft>
            </a:pP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وتبقى أخوة الإيمان هي الجامعة </a:t>
            </a:r>
            <a:r>
              <a:rPr lang="ar-SA" sz="3200" b="1" dirty="0" err="1" smtClean="0">
                <a:solidFill>
                  <a:schemeClr val="bg1">
                    <a:lumMod val="50000"/>
                  </a:schemeClr>
                </a:solidFill>
                <a:latin typeface="Arabic Typesetting" panose="03020402040406030203" pitchFamily="66" charset="-78"/>
                <a:cs typeface="Arabic Typesetting" panose="03020402040406030203" pitchFamily="66" charset="-78"/>
              </a:rPr>
              <a:t>والموحدة .</a:t>
            </a:r>
            <a:r>
              <a:rPr kumimoji="0" lang="ar-SA" sz="1400" b="1" i="0" u="none" strike="noStrike" cap="none" normalizeH="0" baseline="0" dirty="0" smtClean="0">
                <a:ln>
                  <a:noFill/>
                </a:ln>
                <a:solidFill>
                  <a:schemeClr val="bg1">
                    <a:lumMod val="50000"/>
                  </a:schemeClr>
                </a:solidFill>
                <a:effectLst/>
                <a:latin typeface="Calibri" pitchFamily="34" charset="0"/>
                <a:ea typeface="Calibri" pitchFamily="34" charset="0"/>
                <a:cs typeface="Arial" pitchFamily="34" charset="0"/>
              </a:rPr>
              <a:t> </a:t>
            </a:r>
            <a:endParaRPr kumimoji="0" lang="ar-SA" sz="1800" b="0" i="0" u="none" strike="noStrike" cap="none" normalizeH="0" baseline="0" dirty="0" smtClean="0">
              <a:ln>
                <a:noFill/>
              </a:ln>
              <a:solidFill>
                <a:schemeClr val="bg1">
                  <a:lumMod val="50000"/>
                </a:schemeClr>
              </a:solidFill>
              <a:effectLst/>
              <a:latin typeface="Arial" pitchFamily="34" charset="0"/>
              <a:cs typeface="Arial" pitchFamily="34" charset="0"/>
            </a:endParaRPr>
          </a:p>
        </p:txBody>
      </p:sp>
    </p:spTree>
    <p:extLst>
      <p:ext uri="{BB962C8B-B14F-4D97-AF65-F5344CB8AC3E}">
        <p14:creationId xmlns:p14="http://schemas.microsoft.com/office/powerpoint/2010/main" xmlns="" val="18637841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2"/>
          <p:cNvGrpSpPr/>
          <p:nvPr/>
        </p:nvGrpSpPr>
        <p:grpSpPr>
          <a:xfrm>
            <a:off x="1691680" y="260648"/>
            <a:ext cx="5947896" cy="720080"/>
            <a:chOff x="2255298" y="675453"/>
            <a:chExt cx="5947896" cy="1592512"/>
          </a:xfrm>
          <a:scene3d>
            <a:camera prst="orthographicFront"/>
            <a:lightRig rig="chilly" dir="t"/>
          </a:scene3d>
        </p:grpSpPr>
        <p:sp>
          <p:nvSpPr>
            <p:cNvPr id="5" name="مستطيل 4"/>
            <p:cNvSpPr/>
            <p:nvPr/>
          </p:nvSpPr>
          <p:spPr>
            <a:xfrm>
              <a:off x="2255298" y="675453"/>
              <a:ext cx="5947896" cy="1592512"/>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مستطيل 5"/>
            <p:cNvSpPr/>
            <p:nvPr/>
          </p:nvSpPr>
          <p:spPr>
            <a:xfrm>
              <a:off x="2255298" y="675453"/>
              <a:ext cx="5947896" cy="9800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ملخص للنداءات </a:t>
              </a:r>
              <a:r>
                <a:rPr lang="ar-SA" sz="4000" b="1" kern="1200" dirty="0" err="1" smtClean="0">
                  <a:solidFill>
                    <a:schemeClr val="tx1">
                      <a:lumMod val="95000"/>
                      <a:lumOff val="5000"/>
                    </a:schemeClr>
                  </a:solidFill>
                  <a:latin typeface="Arabic Typesetting" panose="03020402040406030203" pitchFamily="66" charset="-78"/>
                  <a:cs typeface="Arabic Typesetting" panose="03020402040406030203" pitchFamily="66" charset="-78"/>
                </a:rPr>
                <a:t>الستة :</a:t>
              </a: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 </a:t>
              </a: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grpSp>
        <p:nvGrpSpPr>
          <p:cNvPr id="3" name="مجموعة 6"/>
          <p:cNvGrpSpPr/>
          <p:nvPr/>
        </p:nvGrpSpPr>
        <p:grpSpPr>
          <a:xfrm>
            <a:off x="395536" y="1124744"/>
            <a:ext cx="8424936" cy="5328592"/>
            <a:chOff x="2160253" y="2592294"/>
            <a:chExt cx="5947896" cy="1448484"/>
          </a:xfrm>
          <a:scene3d>
            <a:camera prst="orthographicFront"/>
            <a:lightRig rig="chilly" dir="t"/>
          </a:scene3d>
        </p:grpSpPr>
        <p:sp>
          <p:nvSpPr>
            <p:cNvPr id="8" name="مستطيل 7"/>
            <p:cNvSpPr/>
            <p:nvPr/>
          </p:nvSpPr>
          <p:spPr>
            <a:xfrm>
              <a:off x="2160253" y="2592294"/>
              <a:ext cx="5947896" cy="1448484"/>
            </a:xfrm>
            <a:prstGeom prst="rect">
              <a:avLst/>
            </a:prstGeom>
            <a:solidFill>
              <a:schemeClr val="accent1">
                <a:lumMod val="20000"/>
                <a:lumOff val="80000"/>
              </a:schemeClr>
            </a:solidFill>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ar-SA" dirty="0"/>
            </a:p>
          </p:txBody>
        </p:sp>
        <p:sp>
          <p:nvSpPr>
            <p:cNvPr id="9" name="مستطيل 8"/>
            <p:cNvSpPr/>
            <p:nvPr/>
          </p:nvSpPr>
          <p:spPr>
            <a:xfrm>
              <a:off x="2160253" y="2592294"/>
              <a:ext cx="5947896" cy="144848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sp>
        <p:nvSpPr>
          <p:cNvPr id="33793" name="Rectangle 1"/>
          <p:cNvSpPr>
            <a:spLocks noChangeArrowheads="1"/>
          </p:cNvSpPr>
          <p:nvPr/>
        </p:nvSpPr>
        <p:spPr bwMode="auto">
          <a:xfrm>
            <a:off x="395536" y="1178986"/>
            <a:ext cx="8279904" cy="52876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indent="0" algn="ctr" defTabSz="1778000" fontAlgn="base">
              <a:lnSpc>
                <a:spcPct val="90000"/>
              </a:lnSpc>
              <a:spcBef>
                <a:spcPct val="0"/>
              </a:spcBef>
              <a:spcAft>
                <a:spcPct val="35000"/>
              </a:spcAft>
              <a:buClrTx/>
              <a:buSzTx/>
              <a:buFontTx/>
              <a:buNone/>
              <a:tabLst/>
            </a:pPr>
            <a:r>
              <a:rPr kumimoji="0" lang="ar-SA" sz="14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4</a:t>
            </a:r>
            <a:r>
              <a:rPr lang="ar-SA" sz="3200" b="1" dirty="0" smtClean="0">
                <a:solidFill>
                  <a:srgbClr val="C00000"/>
                </a:solidFill>
                <a:latin typeface="Arabic Typesetting" panose="03020402040406030203" pitchFamily="66" charset="-78"/>
                <a:cs typeface="Arabic Typesetting" panose="03020402040406030203" pitchFamily="66" charset="-78"/>
              </a:rPr>
              <a:t>- النداء </a:t>
            </a:r>
            <a:r>
              <a:rPr lang="ar-SA" sz="3200" b="1" dirty="0" err="1" smtClean="0">
                <a:solidFill>
                  <a:srgbClr val="C00000"/>
                </a:solidFill>
                <a:latin typeface="Arabic Typesetting" panose="03020402040406030203" pitchFamily="66" charset="-78"/>
                <a:cs typeface="Arabic Typesetting" panose="03020402040406030203" pitchFamily="66" charset="-78"/>
              </a:rPr>
              <a:t>الرابع </a:t>
            </a:r>
            <a:r>
              <a:rPr lang="ar-SA" sz="3200" b="1" dirty="0" smtClean="0">
                <a:solidFill>
                  <a:srgbClr val="C00000"/>
                </a:solidFill>
                <a:latin typeface="Arabic Typesetting" panose="03020402040406030203" pitchFamily="66" charset="-78"/>
                <a:cs typeface="Arabic Typesetting" panose="03020402040406030203" pitchFamily="66" charset="-78"/>
              </a:rPr>
              <a:t>: أختص بأهل الإيمان وهو أدب عام يجب على كل المسلمين الاتصاف </a:t>
            </a:r>
            <a:r>
              <a:rPr lang="ar-SA" sz="3200" b="1" dirty="0" err="1" smtClean="0">
                <a:solidFill>
                  <a:srgbClr val="C00000"/>
                </a:solidFill>
                <a:latin typeface="Arabic Typesetting" panose="03020402040406030203" pitchFamily="66" charset="-78"/>
                <a:cs typeface="Arabic Typesetting" panose="03020402040406030203" pitchFamily="66" charset="-78"/>
              </a:rPr>
              <a:t>به</a:t>
            </a:r>
            <a:r>
              <a:rPr lang="ar-SA" sz="3200" b="1" dirty="0" smtClean="0">
                <a:solidFill>
                  <a:srgbClr val="C00000"/>
                </a:solidFill>
                <a:latin typeface="Arabic Typesetting" panose="03020402040406030203" pitchFamily="66" charset="-78"/>
                <a:cs typeface="Arabic Typesetting" panose="03020402040406030203" pitchFamily="66" charset="-78"/>
              </a:rPr>
              <a:t> وهو</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النهي عن السخرية </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النهي عن اللمز </a:t>
            </a:r>
            <a:endParaRPr lang="en-US" sz="3200" b="1" dirty="0" smtClean="0">
              <a:solidFill>
                <a:srgbClr val="C00000"/>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rgbClr val="C00000"/>
                </a:solidFill>
                <a:latin typeface="Arabic Typesetting" panose="03020402040406030203" pitchFamily="66" charset="-78"/>
                <a:cs typeface="Arabic Typesetting" panose="03020402040406030203" pitchFamily="66" charset="-78"/>
              </a:rPr>
              <a:t>النهي عن التنابز </a:t>
            </a:r>
            <a:r>
              <a:rPr lang="ar-SA" sz="3200" b="1" dirty="0" err="1" smtClean="0">
                <a:solidFill>
                  <a:srgbClr val="C00000"/>
                </a:solidFill>
                <a:latin typeface="Arabic Typesetting" panose="03020402040406030203" pitchFamily="66" charset="-78"/>
                <a:cs typeface="Arabic Typesetting" panose="03020402040406030203" pitchFamily="66" charset="-78"/>
              </a:rPr>
              <a:t>بالألقاب </a:t>
            </a:r>
            <a:r>
              <a:rPr lang="ar-SA" sz="3200" b="1" dirty="0" err="1" smtClean="0">
                <a:solidFill>
                  <a:schemeClr val="bg1">
                    <a:lumMod val="50000"/>
                  </a:schemeClr>
                </a:solidFill>
                <a:latin typeface="Arabic Typesetting" panose="03020402040406030203" pitchFamily="66" charset="-78"/>
                <a:cs typeface="Arabic Typesetting" panose="03020402040406030203" pitchFamily="66" charset="-78"/>
              </a:rPr>
              <a:t>.</a:t>
            </a:r>
            <a:r>
              <a:rPr lang="ar-SA" sz="3200" b="1" dirty="0" smtClean="0">
                <a:solidFill>
                  <a:schemeClr val="bg1">
                    <a:lumMod val="50000"/>
                  </a:schemeClr>
                </a:solidFill>
                <a:latin typeface="Arabic Typesetting" panose="03020402040406030203" pitchFamily="66" charset="-78"/>
                <a:cs typeface="Arabic Typesetting" panose="03020402040406030203" pitchFamily="66" charset="-78"/>
              </a:rPr>
              <a:t> </a:t>
            </a:r>
            <a:endParaRPr lang="en-US" sz="3200" b="1" dirty="0" smtClean="0">
              <a:solidFill>
                <a:schemeClr val="bg1">
                  <a:lumMod val="50000"/>
                </a:schemeClr>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rPr>
              <a:t>5- النداء </a:t>
            </a:r>
            <a:r>
              <a:rPr lang="ar-SA" sz="3200" b="1" dirty="0" err="1" smtClean="0">
                <a:solidFill>
                  <a:schemeClr val="tx2">
                    <a:lumMod val="60000"/>
                    <a:lumOff val="40000"/>
                  </a:schemeClr>
                </a:solidFill>
                <a:latin typeface="Arabic Typesetting" panose="03020402040406030203" pitchFamily="66" charset="-78"/>
                <a:cs typeface="Arabic Typesetting" panose="03020402040406030203" pitchFamily="66" charset="-78"/>
              </a:rPr>
              <a:t>الخامس </a:t>
            </a:r>
            <a:r>
              <a:rPr lang="ar-SA"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rPr>
              <a:t>: أختص بأهل الإيمان وهو أدب عام يجب على كل المسلمين الاتصاف </a:t>
            </a:r>
            <a:r>
              <a:rPr lang="ar-SA" sz="3200" b="1" dirty="0" err="1" smtClean="0">
                <a:solidFill>
                  <a:schemeClr val="tx2">
                    <a:lumMod val="60000"/>
                    <a:lumOff val="40000"/>
                  </a:schemeClr>
                </a:solidFill>
                <a:latin typeface="Arabic Typesetting" panose="03020402040406030203" pitchFamily="66" charset="-78"/>
                <a:cs typeface="Arabic Typesetting" panose="03020402040406030203" pitchFamily="66" charset="-78"/>
              </a:rPr>
              <a:t>به</a:t>
            </a:r>
            <a:r>
              <a:rPr lang="ar-SA"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rPr>
              <a:t> وتضمن ثلاثة بنود </a:t>
            </a:r>
            <a:r>
              <a:rPr lang="ar-SA" sz="3200" b="1" dirty="0" err="1" smtClean="0">
                <a:solidFill>
                  <a:schemeClr val="tx2">
                    <a:lumMod val="60000"/>
                    <a:lumOff val="40000"/>
                  </a:schemeClr>
                </a:solidFill>
                <a:latin typeface="Arabic Typesetting" panose="03020402040406030203" pitchFamily="66" charset="-78"/>
                <a:cs typeface="Arabic Typesetting" panose="03020402040406030203" pitchFamily="66" charset="-78"/>
              </a:rPr>
              <a:t>وهي :</a:t>
            </a:r>
            <a:endParaRPr lang="en-US"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rPr>
              <a:t>تجنب الظن </a:t>
            </a:r>
            <a:r>
              <a:rPr lang="ar-SA" sz="3200" b="1" dirty="0" err="1" smtClean="0">
                <a:solidFill>
                  <a:schemeClr val="tx2">
                    <a:lumMod val="60000"/>
                    <a:lumOff val="40000"/>
                  </a:schemeClr>
                </a:solidFill>
                <a:latin typeface="Arabic Typesetting" panose="03020402040406030203" pitchFamily="66" charset="-78"/>
                <a:cs typeface="Arabic Typesetting" panose="03020402040406030203" pitchFamily="66" charset="-78"/>
              </a:rPr>
              <a:t>السيء</a:t>
            </a:r>
            <a:endParaRPr lang="en-US"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rPr>
              <a:t>النهي عن التجسس</a:t>
            </a:r>
            <a:endParaRPr lang="en-US"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endParaRPr>
          </a:p>
          <a:p>
            <a:pPr marR="0" indent="0" algn="ctr" defTabSz="1778000" fontAlgn="base">
              <a:lnSpc>
                <a:spcPct val="90000"/>
              </a:lnSpc>
              <a:spcBef>
                <a:spcPct val="0"/>
              </a:spcBef>
              <a:spcAft>
                <a:spcPct val="35000"/>
              </a:spcAft>
              <a:buClrTx/>
              <a:buSzTx/>
              <a:buFontTx/>
              <a:buNone/>
              <a:tabLst/>
            </a:pPr>
            <a:r>
              <a:rPr lang="ar-SA" sz="3200" b="1" dirty="0" smtClean="0">
                <a:solidFill>
                  <a:schemeClr val="tx2">
                    <a:lumMod val="60000"/>
                    <a:lumOff val="40000"/>
                  </a:schemeClr>
                </a:solidFill>
                <a:latin typeface="Arabic Typesetting" panose="03020402040406030203" pitchFamily="66" charset="-78"/>
                <a:cs typeface="Arabic Typesetting" panose="03020402040406030203" pitchFamily="66" charset="-78"/>
              </a:rPr>
              <a:t>النهي عن الغيبة </a:t>
            </a:r>
          </a:p>
        </p:txBody>
      </p:sp>
    </p:spTree>
    <p:extLst>
      <p:ext uri="{BB962C8B-B14F-4D97-AF65-F5344CB8AC3E}">
        <p14:creationId xmlns:p14="http://schemas.microsoft.com/office/powerpoint/2010/main" xmlns="" val="18637841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43408"/>
            <a:ext cx="7772400" cy="1470025"/>
          </a:xfrm>
        </p:spPr>
        <p:txBody>
          <a:bodyPr>
            <a:normAutofit/>
          </a:bodyPr>
          <a:lstStyle/>
          <a:p>
            <a:r>
              <a:rPr lang="ar-SA" sz="4000" b="1" dirty="0" smtClean="0">
                <a:cs typeface="DecoType Thuluth" panose="02010000000000000000" pitchFamily="2" charset="-78"/>
              </a:rPr>
              <a:t>بسم الله الرحمن الرحيم</a:t>
            </a:r>
            <a:endParaRPr lang="ar-SA" sz="4000" b="1" dirty="0">
              <a:cs typeface="DecoType Thuluth" panose="02010000000000000000" pitchFamily="2" charset="-78"/>
            </a:endParaRPr>
          </a:p>
        </p:txBody>
      </p:sp>
      <p:sp>
        <p:nvSpPr>
          <p:cNvPr id="3" name="عنوان فرعي 2"/>
          <p:cNvSpPr>
            <a:spLocks noGrp="1"/>
          </p:cNvSpPr>
          <p:nvPr>
            <p:ph type="subTitle" idx="1"/>
          </p:nvPr>
        </p:nvSpPr>
        <p:spPr>
          <a:xfrm>
            <a:off x="539552" y="836712"/>
            <a:ext cx="8136904" cy="5688632"/>
          </a:xfrm>
          <a:solidFill>
            <a:schemeClr val="bg1">
              <a:alpha val="71000"/>
            </a:schemeClr>
          </a:solidFill>
        </p:spPr>
        <p:txBody>
          <a:bodyPr>
            <a:noAutofit/>
          </a:bodyPr>
          <a:lstStyle/>
          <a:p>
            <a:r>
              <a:rPr lang="en-US" sz="44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b="1" dirty="0" smtClean="0">
                <a:solidFill>
                  <a:srgbClr val="C00000"/>
                </a:solidFill>
                <a:latin typeface="Arabic Typesetting" panose="03020402040406030203" pitchFamily="66" charset="-78"/>
                <a:cs typeface="Arabic Typesetting" panose="03020402040406030203" pitchFamily="66" charset="-78"/>
              </a:rPr>
              <a:t>يَا أَيُّهَا الَّذِينَ آمَنُوا لَا تُقَدِّمُوا بَيْنَ يَدَيِ اللَّهِ وَرَسُولِهِ ۖ وَاتَّقُوا اللَّهَ ۚ إِنَّ اللَّهَ سَمِيعٌ عَلِيمٌ </a:t>
            </a:r>
            <a:r>
              <a:rPr lang="ar-SA" b="1" dirty="0" smtClean="0">
                <a:solidFill>
                  <a:srgbClr val="003300"/>
                </a:solidFill>
                <a:latin typeface="Arabic Typesetting" panose="03020402040406030203" pitchFamily="66" charset="-78"/>
                <a:cs typeface="Arabic Typesetting" panose="03020402040406030203" pitchFamily="66" charset="-78"/>
              </a:rPr>
              <a:t>(1</a:t>
            </a:r>
            <a:r>
              <a:rPr lang="ar-SA" b="1" dirty="0" smtClean="0">
                <a:solidFill>
                  <a:schemeClr val="tx2"/>
                </a:solidFill>
                <a:latin typeface="Arabic Typesetting" panose="03020402040406030203" pitchFamily="66" charset="-78"/>
                <a:cs typeface="Arabic Typesetting" panose="03020402040406030203" pitchFamily="66" charset="-78"/>
              </a:rPr>
              <a:t>) يَا أَيُّهَا الَّذِينَ آمَنُوا لَا تَرْفَعُوا أَصْوَاتَكُمْ فَوْقَ صَوْتِ النَّبِيِّ وَلَا تَجْهَرُوا لَهُ بِالْقَوْلِ كَجَهْرِ بَعْضِكُمْ لِبَعْضٍ أَن تَحْبَطَ أَعْمَالُكُمْ وَأَنتُمْ لَا تَشْعُرُونَ (2) إِنَّ الَّذِينَ يَغُضُّونَ أَصْوَاتَهُمْ عِندَ رَسُولِ اللَّهِ </a:t>
            </a:r>
            <a:r>
              <a:rPr lang="ar-SA" b="1" dirty="0" err="1" smtClean="0">
                <a:solidFill>
                  <a:schemeClr val="tx2"/>
                </a:solidFill>
                <a:latin typeface="Arabic Typesetting" panose="03020402040406030203" pitchFamily="66" charset="-78"/>
                <a:cs typeface="Arabic Typesetting" panose="03020402040406030203" pitchFamily="66" charset="-78"/>
              </a:rPr>
              <a:t>أُولَٰئِكَ</a:t>
            </a:r>
            <a:r>
              <a:rPr lang="ar-SA" b="1" dirty="0" smtClean="0">
                <a:solidFill>
                  <a:schemeClr val="tx2"/>
                </a:solidFill>
                <a:latin typeface="Arabic Typesetting" panose="03020402040406030203" pitchFamily="66" charset="-78"/>
                <a:cs typeface="Arabic Typesetting" panose="03020402040406030203" pitchFamily="66" charset="-78"/>
              </a:rPr>
              <a:t> الَّذِينَ امْتَحَنَ اللَّهُ قُلُوبَهُمْ </a:t>
            </a:r>
            <a:r>
              <a:rPr lang="ar-SA" b="1" dirty="0" err="1" smtClean="0">
                <a:solidFill>
                  <a:schemeClr val="tx2"/>
                </a:solidFill>
                <a:latin typeface="Arabic Typesetting" panose="03020402040406030203" pitchFamily="66" charset="-78"/>
                <a:cs typeface="Arabic Typesetting" panose="03020402040406030203" pitchFamily="66" charset="-78"/>
              </a:rPr>
              <a:t>لِلتَّقْوَىٰ</a:t>
            </a:r>
            <a:r>
              <a:rPr lang="ar-SA" b="1" dirty="0" smtClean="0">
                <a:solidFill>
                  <a:schemeClr val="tx2"/>
                </a:solidFill>
                <a:latin typeface="Arabic Typesetting" panose="03020402040406030203" pitchFamily="66" charset="-78"/>
                <a:cs typeface="Arabic Typesetting" panose="03020402040406030203" pitchFamily="66" charset="-78"/>
              </a:rPr>
              <a:t> ۚ لَهُم مَّغْفِرَةٌ وَأَجْرٌ عَظِيمٌ (3) إِنَّ الَّذِينَ يُنَادُونَكَ مِن وَرَاءِ الْحُجُرَاتِ أَكْثَرُهُمْ لَا يَعْقِلُونَ (4) وَلَوْ أَنَّهُمْ صَبَرُوا </a:t>
            </a:r>
            <a:r>
              <a:rPr lang="ar-SA" b="1" dirty="0" err="1" smtClean="0">
                <a:solidFill>
                  <a:schemeClr val="tx2"/>
                </a:solidFill>
                <a:latin typeface="Arabic Typesetting" panose="03020402040406030203" pitchFamily="66" charset="-78"/>
                <a:cs typeface="Arabic Typesetting" panose="03020402040406030203" pitchFamily="66" charset="-78"/>
              </a:rPr>
              <a:t>حَتَّىٰ</a:t>
            </a:r>
            <a:r>
              <a:rPr lang="ar-SA" b="1" dirty="0" smtClean="0">
                <a:solidFill>
                  <a:schemeClr val="tx2"/>
                </a:solidFill>
                <a:latin typeface="Arabic Typesetting" panose="03020402040406030203" pitchFamily="66" charset="-78"/>
                <a:cs typeface="Arabic Typesetting" panose="03020402040406030203" pitchFamily="66" charset="-78"/>
              </a:rPr>
              <a:t> تَخْرُجَ إِلَيْهِمْ لَكَانَ خَيْرًا لَّهُمْ ۚ وَاللَّهُ غَفُورٌ رَّحِيمٌ</a:t>
            </a:r>
            <a:r>
              <a:rPr lang="ar-SA" b="1" dirty="0" smtClean="0">
                <a:solidFill>
                  <a:srgbClr val="003300"/>
                </a:solidFill>
                <a:latin typeface="Arabic Typesetting" panose="03020402040406030203" pitchFamily="66" charset="-78"/>
                <a:cs typeface="Arabic Typesetting" panose="03020402040406030203" pitchFamily="66" charset="-78"/>
              </a:rPr>
              <a:t> (5) </a:t>
            </a:r>
            <a:r>
              <a:rPr lang="ar-SA" b="1" dirty="0" smtClean="0">
                <a:solidFill>
                  <a:srgbClr val="00B050"/>
                </a:solidFill>
                <a:latin typeface="Arabic Typesetting" panose="03020402040406030203" pitchFamily="66" charset="-78"/>
                <a:cs typeface="Arabic Typesetting" panose="03020402040406030203" pitchFamily="66" charset="-78"/>
              </a:rPr>
              <a:t>يَا أَيُّهَا الَّذِينَ آمَنُوا إِن جَاءَكُمْ فَاسِقٌ بِنَبَإٍ فَتَبَيَّنُوا أَن تُصِيبُوا قَوْمًا بِجَهَالَةٍ فَتُصْبِحُوا </a:t>
            </a:r>
            <a:r>
              <a:rPr lang="ar-SA" b="1" dirty="0" err="1" smtClean="0">
                <a:solidFill>
                  <a:srgbClr val="00B050"/>
                </a:solidFill>
                <a:latin typeface="Arabic Typesetting" panose="03020402040406030203" pitchFamily="66" charset="-78"/>
                <a:cs typeface="Arabic Typesetting" panose="03020402040406030203" pitchFamily="66" charset="-78"/>
              </a:rPr>
              <a:t>عَلَىٰ</a:t>
            </a:r>
            <a:r>
              <a:rPr lang="ar-SA" b="1" dirty="0" smtClean="0">
                <a:solidFill>
                  <a:srgbClr val="00B050"/>
                </a:solidFill>
                <a:latin typeface="Arabic Typesetting" panose="03020402040406030203" pitchFamily="66" charset="-78"/>
                <a:cs typeface="Arabic Typesetting" panose="03020402040406030203" pitchFamily="66" charset="-78"/>
              </a:rPr>
              <a:t> مَا فَعَلْتُمْ نَادِمِينَ (</a:t>
            </a:r>
            <a:r>
              <a:rPr lang="ar-SA" b="1" dirty="0" smtClean="0">
                <a:solidFill>
                  <a:srgbClr val="003300"/>
                </a:solidFill>
                <a:latin typeface="Arabic Typesetting" panose="03020402040406030203" pitchFamily="66" charset="-78"/>
                <a:cs typeface="Arabic Typesetting" panose="03020402040406030203" pitchFamily="66" charset="-78"/>
              </a:rPr>
              <a:t>6) وَاعْلَمُوا أَنَّ فِيكُمْ رَسُولَ اللَّهِ ۚ لَوْ يُطِيعُكُمْ فِي كَثِيرٍ مِّنَ الْأَمْرِ لَعَنِتُّمْ </a:t>
            </a:r>
            <a:r>
              <a:rPr lang="ar-SA" b="1" dirty="0" err="1" smtClean="0">
                <a:solidFill>
                  <a:srgbClr val="003300"/>
                </a:solidFill>
                <a:latin typeface="Arabic Typesetting" panose="03020402040406030203" pitchFamily="66" charset="-78"/>
                <a:cs typeface="Arabic Typesetting" panose="03020402040406030203" pitchFamily="66" charset="-78"/>
              </a:rPr>
              <a:t>وَلَٰكِنَّ</a:t>
            </a:r>
            <a:r>
              <a:rPr lang="ar-SA" b="1" dirty="0" smtClean="0">
                <a:solidFill>
                  <a:srgbClr val="003300"/>
                </a:solidFill>
                <a:latin typeface="Arabic Typesetting" panose="03020402040406030203" pitchFamily="66" charset="-78"/>
                <a:cs typeface="Arabic Typesetting" panose="03020402040406030203" pitchFamily="66" charset="-78"/>
              </a:rPr>
              <a:t> اللَّهَ حَبَّبَ إِلَيْكُمُ الْإِيمَانَ وَزَيَّنَهُ فِي قُلُوبِكُمْ وَكَرَّهَ إِلَيْكُمُ الْكُفْرَ وَالْفُسُوقَ وَالْعِصْيَانَ ۚ </a:t>
            </a:r>
            <a:r>
              <a:rPr lang="ar-SA" b="1" dirty="0" err="1" smtClean="0">
                <a:solidFill>
                  <a:srgbClr val="003300"/>
                </a:solidFill>
                <a:latin typeface="Arabic Typesetting" panose="03020402040406030203" pitchFamily="66" charset="-78"/>
                <a:cs typeface="Arabic Typesetting" panose="03020402040406030203" pitchFamily="66" charset="-78"/>
              </a:rPr>
              <a:t>أُولَٰئِكَ</a:t>
            </a:r>
            <a:r>
              <a:rPr lang="ar-SA" b="1" dirty="0" smtClean="0">
                <a:solidFill>
                  <a:srgbClr val="003300"/>
                </a:solidFill>
                <a:latin typeface="Arabic Typesetting" panose="03020402040406030203" pitchFamily="66" charset="-78"/>
                <a:cs typeface="Arabic Typesetting" panose="03020402040406030203" pitchFamily="66" charset="-78"/>
              </a:rPr>
              <a:t> هُمُ الرَّاشِدُونَ (7) فَضْلًا مِّنَ اللَّهِ وَنِعْمَةً ۚ وَاللَّهُ عَلِيمٌ حَكِيمٌ (8</a:t>
            </a:r>
            <a:r>
              <a:rPr lang="ar-SA" b="1" dirty="0" smtClean="0">
                <a:solidFill>
                  <a:srgbClr val="C00000"/>
                </a:solidFill>
                <a:latin typeface="Arabic Typesetting" panose="03020402040406030203" pitchFamily="66" charset="-78"/>
                <a:cs typeface="Arabic Typesetting" panose="03020402040406030203" pitchFamily="66" charset="-78"/>
              </a:rPr>
              <a:t>) وَإِن طَائِفَتَانِ مِنَ الْمُؤْمِنِينَ اقْتَتَلُوا فَأَصْلِحُوا بَيْنَهُمَا ۖ فَإِن بَغَتْ إِحْدَاهُمَا عَلَى </a:t>
            </a:r>
            <a:r>
              <a:rPr lang="ar-SA" b="1" dirty="0" err="1" smtClean="0">
                <a:solidFill>
                  <a:srgbClr val="C00000"/>
                </a:solidFill>
                <a:latin typeface="Arabic Typesetting" panose="03020402040406030203" pitchFamily="66" charset="-78"/>
                <a:cs typeface="Arabic Typesetting" panose="03020402040406030203" pitchFamily="66" charset="-78"/>
              </a:rPr>
              <a:t>الْأُخْرَىٰ</a:t>
            </a:r>
            <a:r>
              <a:rPr lang="ar-SA" b="1" dirty="0" smtClean="0">
                <a:solidFill>
                  <a:srgbClr val="C00000"/>
                </a:solidFill>
                <a:latin typeface="Arabic Typesetting" panose="03020402040406030203" pitchFamily="66" charset="-78"/>
                <a:cs typeface="Arabic Typesetting" panose="03020402040406030203" pitchFamily="66" charset="-78"/>
              </a:rPr>
              <a:t> فَقَاتِلُوا الَّتِي تَبْغِي </a:t>
            </a:r>
            <a:r>
              <a:rPr lang="ar-SA" b="1" dirty="0" err="1" smtClean="0">
                <a:solidFill>
                  <a:srgbClr val="C00000"/>
                </a:solidFill>
                <a:latin typeface="Arabic Typesetting" panose="03020402040406030203" pitchFamily="66" charset="-78"/>
                <a:cs typeface="Arabic Typesetting" panose="03020402040406030203" pitchFamily="66" charset="-78"/>
              </a:rPr>
              <a:t>حَتَّىٰ</a:t>
            </a:r>
            <a:r>
              <a:rPr lang="ar-SA" b="1" dirty="0" smtClean="0">
                <a:solidFill>
                  <a:srgbClr val="C00000"/>
                </a:solidFill>
                <a:latin typeface="Arabic Typesetting" panose="03020402040406030203" pitchFamily="66" charset="-78"/>
                <a:cs typeface="Arabic Typesetting" panose="03020402040406030203" pitchFamily="66" charset="-78"/>
              </a:rPr>
              <a:t> تَفِيءَ </a:t>
            </a:r>
            <a:r>
              <a:rPr lang="ar-SA" b="1" dirty="0" err="1" smtClean="0">
                <a:solidFill>
                  <a:srgbClr val="C00000"/>
                </a:solidFill>
                <a:latin typeface="Arabic Typesetting" panose="03020402040406030203" pitchFamily="66" charset="-78"/>
                <a:cs typeface="Arabic Typesetting" panose="03020402040406030203" pitchFamily="66" charset="-78"/>
              </a:rPr>
              <a:t>إِلَىٰ</a:t>
            </a:r>
            <a:r>
              <a:rPr lang="ar-SA" b="1" dirty="0" smtClean="0">
                <a:solidFill>
                  <a:srgbClr val="C00000"/>
                </a:solidFill>
                <a:latin typeface="Arabic Typesetting" panose="03020402040406030203" pitchFamily="66" charset="-78"/>
                <a:cs typeface="Arabic Typesetting" panose="03020402040406030203" pitchFamily="66" charset="-78"/>
              </a:rPr>
              <a:t> أَمْرِ اللَّهِ ۚ فَإِن فَاءَتْ فَأَصْلِحُوا بَيْنَهُمَا بِالْعَدْلِ وَأَقْسِطُوا ۖ إِنَّ اللَّهَ يُحِبُّ الْمُقْسِطِينَ </a:t>
            </a:r>
            <a:r>
              <a:rPr lang="ar-SA" b="1" dirty="0" smtClean="0">
                <a:solidFill>
                  <a:srgbClr val="003300"/>
                </a:solidFill>
                <a:latin typeface="Arabic Typesetting" panose="03020402040406030203" pitchFamily="66" charset="-78"/>
                <a:cs typeface="Arabic Typesetting" panose="03020402040406030203" pitchFamily="66" charset="-78"/>
              </a:rPr>
              <a:t>(9) </a:t>
            </a:r>
            <a:r>
              <a:rPr lang="en-US" sz="40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40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217070126"/>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2"/>
          <p:cNvGrpSpPr/>
          <p:nvPr/>
        </p:nvGrpSpPr>
        <p:grpSpPr>
          <a:xfrm>
            <a:off x="1691680" y="260648"/>
            <a:ext cx="5947896" cy="720080"/>
            <a:chOff x="2255298" y="675453"/>
            <a:chExt cx="5947896" cy="1592512"/>
          </a:xfrm>
          <a:scene3d>
            <a:camera prst="orthographicFront"/>
            <a:lightRig rig="chilly" dir="t"/>
          </a:scene3d>
        </p:grpSpPr>
        <p:sp>
          <p:nvSpPr>
            <p:cNvPr id="5" name="مستطيل 4"/>
            <p:cNvSpPr/>
            <p:nvPr/>
          </p:nvSpPr>
          <p:spPr>
            <a:xfrm>
              <a:off x="2255298" y="675453"/>
              <a:ext cx="5947896" cy="1592512"/>
            </a:xfrm>
            <a:prstGeom prst="rect">
              <a:avLst/>
            </a:prstGeom>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مستطيل 5"/>
            <p:cNvSpPr/>
            <p:nvPr/>
          </p:nvSpPr>
          <p:spPr>
            <a:xfrm>
              <a:off x="2255298" y="993955"/>
              <a:ext cx="5947896" cy="9800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ملخص للنداءات </a:t>
              </a:r>
              <a:r>
                <a:rPr lang="ar-SA" sz="4000" b="1" kern="1200" dirty="0" err="1" smtClean="0">
                  <a:solidFill>
                    <a:schemeClr val="tx1">
                      <a:lumMod val="95000"/>
                      <a:lumOff val="5000"/>
                    </a:schemeClr>
                  </a:solidFill>
                  <a:latin typeface="Arabic Typesetting" panose="03020402040406030203" pitchFamily="66" charset="-78"/>
                  <a:cs typeface="Arabic Typesetting" panose="03020402040406030203" pitchFamily="66" charset="-78"/>
                </a:rPr>
                <a:t>الستة :</a:t>
              </a:r>
              <a:r>
                <a:rPr lang="ar-SA" sz="4000" b="1" kern="1200" dirty="0" smtClean="0">
                  <a:solidFill>
                    <a:schemeClr val="tx1">
                      <a:lumMod val="95000"/>
                      <a:lumOff val="5000"/>
                    </a:schemeClr>
                  </a:solidFill>
                  <a:latin typeface="Arabic Typesetting" panose="03020402040406030203" pitchFamily="66" charset="-78"/>
                  <a:cs typeface="Arabic Typesetting" panose="03020402040406030203" pitchFamily="66" charset="-78"/>
                </a:rPr>
                <a:t> </a:t>
              </a: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grpSp>
        <p:nvGrpSpPr>
          <p:cNvPr id="3" name="مجموعة 6"/>
          <p:cNvGrpSpPr/>
          <p:nvPr/>
        </p:nvGrpSpPr>
        <p:grpSpPr>
          <a:xfrm>
            <a:off x="467544" y="1124744"/>
            <a:ext cx="8424936" cy="5328592"/>
            <a:chOff x="2160253" y="2592294"/>
            <a:chExt cx="5947896" cy="1448484"/>
          </a:xfrm>
          <a:scene3d>
            <a:camera prst="orthographicFront"/>
            <a:lightRig rig="chilly" dir="t"/>
          </a:scene3d>
        </p:grpSpPr>
        <p:sp>
          <p:nvSpPr>
            <p:cNvPr id="8" name="مستطيل 7"/>
            <p:cNvSpPr/>
            <p:nvPr/>
          </p:nvSpPr>
          <p:spPr>
            <a:xfrm>
              <a:off x="2160253" y="2592294"/>
              <a:ext cx="5947896" cy="1448484"/>
            </a:xfrm>
            <a:prstGeom prst="rect">
              <a:avLst/>
            </a:prstGeom>
            <a:solidFill>
              <a:schemeClr val="accent1">
                <a:lumMod val="20000"/>
                <a:lumOff val="80000"/>
              </a:schemeClr>
            </a:solidFill>
            <a:sp3d prstMaterial="translucentPowder">
              <a:bevelT w="127000" h="25400" prst="softRound"/>
            </a:sp3d>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ar-SA" dirty="0"/>
            </a:p>
          </p:txBody>
        </p:sp>
        <p:sp>
          <p:nvSpPr>
            <p:cNvPr id="9" name="مستطيل 8"/>
            <p:cNvSpPr/>
            <p:nvPr/>
          </p:nvSpPr>
          <p:spPr>
            <a:xfrm>
              <a:off x="2160253" y="2592294"/>
              <a:ext cx="5947896" cy="144848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endParaRPr lang="ar-SA" sz="4000" b="1" kern="1200" dirty="0">
                <a:solidFill>
                  <a:schemeClr val="tx1">
                    <a:lumMod val="95000"/>
                    <a:lumOff val="5000"/>
                  </a:schemeClr>
                </a:solidFill>
                <a:latin typeface="Arabic Typesetting" panose="03020402040406030203" pitchFamily="66" charset="-78"/>
                <a:cs typeface="Arabic Typesetting" panose="03020402040406030203" pitchFamily="66" charset="-78"/>
              </a:endParaRPr>
            </a:p>
          </p:txBody>
        </p:sp>
      </p:grpSp>
      <p:sp>
        <p:nvSpPr>
          <p:cNvPr id="34817" name="Rectangle 1"/>
          <p:cNvSpPr>
            <a:spLocks noChangeArrowheads="1"/>
          </p:cNvSpPr>
          <p:nvPr/>
        </p:nvSpPr>
        <p:spPr bwMode="auto">
          <a:xfrm>
            <a:off x="755576" y="1917993"/>
            <a:ext cx="784785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6</a:t>
            </a:r>
            <a:r>
              <a:rPr lang="ar-SA" sz="4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 النداء السادس هذا النداء </a:t>
            </a:r>
            <a:r>
              <a:rPr lang="ar-SA" sz="4400" b="1" dirty="0" smtClean="0">
                <a:solidFill>
                  <a:srgbClr val="C00000"/>
                </a:solidFill>
                <a:latin typeface="Arabic Typesetting" panose="03020402040406030203" pitchFamily="66" charset="-78"/>
                <a:cs typeface="Arabic Typesetting" panose="03020402040406030203" pitchFamily="66" charset="-78"/>
              </a:rPr>
              <a:t>لعموم الناس </a:t>
            </a:r>
            <a:r>
              <a:rPr lang="ar-SA" sz="4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مؤمنهم وكافرهم تقيهم </a:t>
            </a:r>
            <a:r>
              <a:rPr lang="ar-SA" sz="4400" b="1" dirty="0" err="1" smtClean="0">
                <a:solidFill>
                  <a:schemeClr val="tx1">
                    <a:lumMod val="95000"/>
                    <a:lumOff val="5000"/>
                  </a:schemeClr>
                </a:solidFill>
                <a:latin typeface="Arabic Typesetting" panose="03020402040406030203" pitchFamily="66" charset="-78"/>
                <a:cs typeface="Arabic Typesetting" panose="03020402040406030203" pitchFamily="66" charset="-78"/>
              </a:rPr>
              <a:t>وفاسقهم</a:t>
            </a:r>
            <a:r>
              <a:rPr lang="ar-SA" sz="4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 تفرقتم وتنوعت السنتكم  وأديانكم وذلك لا يمنع من </a:t>
            </a:r>
            <a:r>
              <a:rPr lang="ar-SA" sz="4400" b="1" dirty="0" smtClean="0">
                <a:solidFill>
                  <a:srgbClr val="C00000"/>
                </a:solidFill>
                <a:latin typeface="Arabic Typesetting" panose="03020402040406030203" pitchFamily="66" charset="-78"/>
                <a:cs typeface="Arabic Typesetting" panose="03020402040406030203" pitchFamily="66" charset="-78"/>
              </a:rPr>
              <a:t>التعاون</a:t>
            </a:r>
            <a:r>
              <a:rPr lang="ar-SA" sz="4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 الذي يعد من ضرورات الحياة </a:t>
            </a:r>
          </a:p>
          <a:p>
            <a:pPr marL="0" marR="0" lvl="0" indent="0" algn="ctr" defTabSz="914400" rtl="1" eaLnBrk="1" fontAlgn="base" latinLnBrk="0" hangingPunct="1">
              <a:lnSpc>
                <a:spcPct val="100000"/>
              </a:lnSpc>
              <a:spcBef>
                <a:spcPct val="0"/>
              </a:spcBef>
              <a:spcAft>
                <a:spcPct val="0"/>
              </a:spcAft>
              <a:buClrTx/>
              <a:buSzTx/>
              <a:buFontTx/>
              <a:buNone/>
              <a:tabLst/>
            </a:pPr>
            <a:r>
              <a:rPr lang="ar-SA" sz="4400" b="1" u="sng" dirty="0" smtClean="0">
                <a:solidFill>
                  <a:srgbClr val="C00000"/>
                </a:solidFill>
                <a:latin typeface="Arabic Typesetting" panose="03020402040406030203" pitchFamily="66" charset="-78"/>
                <a:cs typeface="Arabic Typesetting" panose="03020402040406030203" pitchFamily="66" charset="-78"/>
              </a:rPr>
              <a:t>( التعاون </a:t>
            </a:r>
            <a:r>
              <a:rPr lang="ar-SA" sz="4400" b="1" u="sng" dirty="0" err="1" smtClean="0">
                <a:solidFill>
                  <a:srgbClr val="C00000"/>
                </a:solidFill>
                <a:latin typeface="Arabic Typesetting" panose="03020402040406030203" pitchFamily="66" charset="-78"/>
                <a:cs typeface="Arabic Typesetting" panose="03020402040406030203" pitchFamily="66" charset="-78"/>
              </a:rPr>
              <a:t>الاجتماعي </a:t>
            </a:r>
            <a:r>
              <a:rPr lang="ar-SA" sz="4400" b="1" u="sng" dirty="0" smtClean="0">
                <a:solidFill>
                  <a:srgbClr val="C00000"/>
                </a:solidFill>
                <a:latin typeface="Arabic Typesetting" panose="03020402040406030203" pitchFamily="66" charset="-78"/>
                <a:cs typeface="Arabic Typesetting" panose="03020402040406030203" pitchFamily="66" charset="-78"/>
              </a:rPr>
              <a:t>، </a:t>
            </a:r>
            <a:r>
              <a:rPr lang="ar-SA" sz="4400" b="1" u="sng" dirty="0" err="1" smtClean="0">
                <a:solidFill>
                  <a:srgbClr val="C00000"/>
                </a:solidFill>
                <a:latin typeface="Arabic Typesetting" panose="03020402040406030203" pitchFamily="66" charset="-78"/>
                <a:cs typeface="Arabic Typesetting" panose="03020402040406030203" pitchFamily="66" charset="-78"/>
              </a:rPr>
              <a:t>والاقتصادي </a:t>
            </a:r>
            <a:r>
              <a:rPr lang="ar-SA" sz="4400" b="1" u="sng" dirty="0" smtClean="0">
                <a:solidFill>
                  <a:srgbClr val="C00000"/>
                </a:solidFill>
                <a:latin typeface="Arabic Typesetting" panose="03020402040406030203" pitchFamily="66" charset="-78"/>
                <a:cs typeface="Arabic Typesetting" panose="03020402040406030203" pitchFamily="66" charset="-78"/>
              </a:rPr>
              <a:t>، </a:t>
            </a:r>
            <a:r>
              <a:rPr lang="ar-SA" sz="4400" b="1" u="sng" dirty="0" err="1" smtClean="0">
                <a:solidFill>
                  <a:srgbClr val="C00000"/>
                </a:solidFill>
                <a:latin typeface="Arabic Typesetting" panose="03020402040406030203" pitchFamily="66" charset="-78"/>
                <a:cs typeface="Arabic Typesetting" panose="03020402040406030203" pitchFamily="66" charset="-78"/>
              </a:rPr>
              <a:t>والمعرفي ) .</a:t>
            </a:r>
            <a:endParaRPr lang="ar-SA" sz="4400" b="1" u="sng" dirty="0" smtClean="0">
              <a:solidFill>
                <a:srgbClr val="C0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186378418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xmlns="" val="762848837"/>
              </p:ext>
            </p:extLst>
          </p:nvPr>
        </p:nvGraphicFramePr>
        <p:xfrm>
          <a:off x="323528" y="188640"/>
          <a:ext cx="8424936"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68149610"/>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graphicFrame>
        <p:nvGraphicFramePr>
          <p:cNvPr id="4" name="رسم تخطيطي 3"/>
          <p:cNvGraphicFramePr/>
          <p:nvPr>
            <p:extLst>
              <p:ext uri="{D42A27DB-BD31-4B8C-83A1-F6EECF244321}">
                <p14:modId xmlns:p14="http://schemas.microsoft.com/office/powerpoint/2010/main" xmlns="" val="892878624"/>
              </p:ext>
            </p:extLst>
          </p:nvPr>
        </p:nvGraphicFramePr>
        <p:xfrm>
          <a:off x="323528" y="260648"/>
          <a:ext cx="8604448"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28152649"/>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2"/>
          <p:cNvSpPr txBox="1">
            <a:spLocks/>
          </p:cNvSpPr>
          <p:nvPr/>
        </p:nvSpPr>
        <p:spPr>
          <a:xfrm>
            <a:off x="323528" y="260648"/>
            <a:ext cx="8568952" cy="6336704"/>
          </a:xfrm>
          <a:prstGeom prst="rect">
            <a:avLst/>
          </a:prstGeom>
          <a:solidFill>
            <a:schemeClr val="bg1">
              <a:alpha val="65000"/>
            </a:schemeClr>
          </a:solidFill>
        </p:spPr>
        <p:txBody>
          <a:bodyPr vert="horz" lIns="91440" tIns="45720" rIns="91440" bIns="45720" rtlCol="1">
            <a:noAutofit/>
          </a:bodyPr>
          <a:lstStyle>
            <a:lvl1pPr marL="0" indent="0" algn="ctr" defTabSz="914400" rtl="1"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40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b="1" dirty="0" smtClean="0">
                <a:solidFill>
                  <a:srgbClr val="003300"/>
                </a:solidFill>
                <a:latin typeface="Arabic Typesetting" panose="03020402040406030203" pitchFamily="66" charset="-78"/>
                <a:cs typeface="Arabic Typesetting" panose="03020402040406030203" pitchFamily="66" charset="-78"/>
              </a:rPr>
              <a:t>إِنَّمَا الْمُؤْمِنُونَ إِخْوَةٌ فَأَصْلِحُوا بَيْنَ أَخَوَيْكُمْ ۚ وَاتَّقُوا اللَّهَ لَعَلَّكُمْ تُرْحَمُونَ (10) </a:t>
            </a:r>
            <a:r>
              <a:rPr lang="ar-SA" b="1" dirty="0" smtClean="0">
                <a:solidFill>
                  <a:srgbClr val="0070C0"/>
                </a:solidFill>
                <a:latin typeface="Arabic Typesetting" panose="03020402040406030203" pitchFamily="66" charset="-78"/>
                <a:cs typeface="Arabic Typesetting" panose="03020402040406030203" pitchFamily="66" charset="-78"/>
              </a:rPr>
              <a:t>يَا أَيُّهَا الَّذِينَ آمَنُوا لَا يَسْخَرْ قَوْمٌ مِّن قَوْمٍ </a:t>
            </a:r>
            <a:r>
              <a:rPr lang="ar-SA" b="1" dirty="0" err="1" smtClean="0">
                <a:solidFill>
                  <a:srgbClr val="0070C0"/>
                </a:solidFill>
                <a:latin typeface="Arabic Typesetting" panose="03020402040406030203" pitchFamily="66" charset="-78"/>
                <a:cs typeface="Arabic Typesetting" panose="03020402040406030203" pitchFamily="66" charset="-78"/>
              </a:rPr>
              <a:t>عَسَىٰ</a:t>
            </a:r>
            <a:r>
              <a:rPr lang="ar-SA" b="1" dirty="0" smtClean="0">
                <a:solidFill>
                  <a:srgbClr val="0070C0"/>
                </a:solidFill>
                <a:latin typeface="Arabic Typesetting" panose="03020402040406030203" pitchFamily="66" charset="-78"/>
                <a:cs typeface="Arabic Typesetting" panose="03020402040406030203" pitchFamily="66" charset="-78"/>
              </a:rPr>
              <a:t> أَن يَكُونُوا خَيْرًا مِّنْهُمْ وَلَا نِسَاءٌ مِّن نِّسَاءٍ </a:t>
            </a:r>
            <a:r>
              <a:rPr lang="ar-SA" b="1" dirty="0" err="1" smtClean="0">
                <a:solidFill>
                  <a:srgbClr val="0070C0"/>
                </a:solidFill>
                <a:latin typeface="Arabic Typesetting" panose="03020402040406030203" pitchFamily="66" charset="-78"/>
                <a:cs typeface="Arabic Typesetting" panose="03020402040406030203" pitchFamily="66" charset="-78"/>
              </a:rPr>
              <a:t>عَسَىٰ</a:t>
            </a:r>
            <a:r>
              <a:rPr lang="ar-SA" b="1" dirty="0" smtClean="0">
                <a:solidFill>
                  <a:srgbClr val="0070C0"/>
                </a:solidFill>
                <a:latin typeface="Arabic Typesetting" panose="03020402040406030203" pitchFamily="66" charset="-78"/>
                <a:cs typeface="Arabic Typesetting" panose="03020402040406030203" pitchFamily="66" charset="-78"/>
              </a:rPr>
              <a:t> أَن يَكُنَّ خَيْرًا مِّنْهُنَّ ۖ وَلَا تَلْمِزُوا أَنفُسَكُمْ وَلَا تَنَابَزُوا بِالْأَلْقَابِ ۖ بِئْسَ الِاسْمُ الْفُسُوقُ بَعْدَ الْإِيمَانِ ۚ وَمَن لَّمْ يَتُبْ </a:t>
            </a:r>
            <a:r>
              <a:rPr lang="ar-SA" b="1" dirty="0" err="1" smtClean="0">
                <a:solidFill>
                  <a:srgbClr val="0070C0"/>
                </a:solidFill>
                <a:latin typeface="Arabic Typesetting" panose="03020402040406030203" pitchFamily="66" charset="-78"/>
                <a:cs typeface="Arabic Typesetting" panose="03020402040406030203" pitchFamily="66" charset="-78"/>
              </a:rPr>
              <a:t>فَأُولَٰئِكَ</a:t>
            </a:r>
            <a:r>
              <a:rPr lang="ar-SA" b="1" dirty="0" smtClean="0">
                <a:solidFill>
                  <a:srgbClr val="0070C0"/>
                </a:solidFill>
                <a:latin typeface="Arabic Typesetting" panose="03020402040406030203" pitchFamily="66" charset="-78"/>
                <a:cs typeface="Arabic Typesetting" panose="03020402040406030203" pitchFamily="66" charset="-78"/>
              </a:rPr>
              <a:t> هُمُ الظَّالِمُونَ </a:t>
            </a:r>
            <a:r>
              <a:rPr lang="ar-SA" b="1" dirty="0" smtClean="0">
                <a:solidFill>
                  <a:srgbClr val="003300"/>
                </a:solidFill>
                <a:latin typeface="Arabic Typesetting" panose="03020402040406030203" pitchFamily="66" charset="-78"/>
                <a:cs typeface="Arabic Typesetting" panose="03020402040406030203" pitchFamily="66" charset="-78"/>
              </a:rPr>
              <a:t>(11) </a:t>
            </a:r>
            <a:r>
              <a:rPr lang="ar-SA" b="1" dirty="0" smtClean="0">
                <a:solidFill>
                  <a:srgbClr val="993366"/>
                </a:solidFill>
                <a:latin typeface="Arabic Typesetting" panose="03020402040406030203" pitchFamily="66" charset="-78"/>
                <a:cs typeface="Arabic Typesetting" panose="03020402040406030203" pitchFamily="66" charset="-78"/>
              </a:rPr>
              <a:t>يَا أَيُّهَا الَّذِينَ آمَنُوا اجْتَنِبُوا كَثِيرًا مِّنَ الظَّنِّ إِنَّ بَعْضَ الظَّنِّ إِثْمٌ ۖ وَلَا تَجَسَّسُوا وَلَا يَغْتَب بَّعْضُكُم بَعْضًا ۚ أَيُحِبُّ أَحَدُكُمْ أَن يَأْكُلَ لَحْمَ أَخِيهِ مَيْتًا فَكَرِهْتُمُوهُ ۚ وَاتَّقُوا اللَّهَ ۚ إِنَّ اللَّهَ تَوَّابٌ رَّحِيمٌ</a:t>
            </a:r>
            <a:r>
              <a:rPr lang="ar-SA" b="1" dirty="0" smtClean="0">
                <a:solidFill>
                  <a:srgbClr val="003300"/>
                </a:solidFill>
                <a:latin typeface="Arabic Typesetting" panose="03020402040406030203" pitchFamily="66" charset="-78"/>
                <a:cs typeface="Arabic Typesetting" panose="03020402040406030203" pitchFamily="66" charset="-78"/>
              </a:rPr>
              <a:t> (12) يَا أَيُّهَا النَّاسُ إِنَّا خَلَقْنَاكُم مِّن ذَكَرٍ </a:t>
            </a:r>
            <a:r>
              <a:rPr lang="ar-SA" b="1" dirty="0" err="1" smtClean="0">
                <a:solidFill>
                  <a:srgbClr val="003300"/>
                </a:solidFill>
                <a:latin typeface="Arabic Typesetting" panose="03020402040406030203" pitchFamily="66" charset="-78"/>
                <a:cs typeface="Arabic Typesetting" panose="03020402040406030203" pitchFamily="66" charset="-78"/>
              </a:rPr>
              <a:t>وَأُنثَىٰ</a:t>
            </a:r>
            <a:r>
              <a:rPr lang="ar-SA" b="1" dirty="0" smtClean="0">
                <a:solidFill>
                  <a:srgbClr val="003300"/>
                </a:solidFill>
                <a:latin typeface="Arabic Typesetting" panose="03020402040406030203" pitchFamily="66" charset="-78"/>
                <a:cs typeface="Arabic Typesetting" panose="03020402040406030203" pitchFamily="66" charset="-78"/>
              </a:rPr>
              <a:t> وَجَعَلْنَاكُمْ شُعُوبًا وَقَبَائِلَ لِتَعَارَفُوا ۚ إِنَّ أَكْرَمَكُمْ عِندَ اللَّهِ أَتْقَاكُمْ ۚ إِنَّ اللَّهَ عَلِيمٌ خَبِيرٌ (13) قَالَتِ الْأَعْرَابُ آمَنَّا ۖ قُل لَّمْ تُؤْمِنُوا </a:t>
            </a:r>
            <a:r>
              <a:rPr lang="ar-SA" b="1" dirty="0" err="1" smtClean="0">
                <a:solidFill>
                  <a:srgbClr val="003300"/>
                </a:solidFill>
                <a:latin typeface="Arabic Typesetting" panose="03020402040406030203" pitchFamily="66" charset="-78"/>
                <a:cs typeface="Arabic Typesetting" panose="03020402040406030203" pitchFamily="66" charset="-78"/>
              </a:rPr>
              <a:t>وَلَٰكِن</a:t>
            </a:r>
            <a:r>
              <a:rPr lang="ar-SA" b="1" dirty="0" smtClean="0">
                <a:solidFill>
                  <a:srgbClr val="003300"/>
                </a:solidFill>
                <a:latin typeface="Arabic Typesetting" panose="03020402040406030203" pitchFamily="66" charset="-78"/>
                <a:cs typeface="Arabic Typesetting" panose="03020402040406030203" pitchFamily="66" charset="-78"/>
              </a:rPr>
              <a:t> قُولُوا أَسْلَمْنَا وَلَمَّا يَدْخُلِ الْإِيمَانُ فِي قُلُوبِكُمْ ۖ وَإِن تُطِيعُوا اللَّهَ وَرَسُولَهُ لَا يَلِتْكُم مِّنْ أَعْمَالِكُمْ شَيْئًا ۚ إِنَّ اللَّهَ غَفُورٌ رَّحِيمٌ (14)</a:t>
            </a:r>
            <a:r>
              <a:rPr lang="ar-SA" b="1" dirty="0" smtClean="0">
                <a:solidFill>
                  <a:schemeClr val="accent3"/>
                </a:solidFill>
                <a:latin typeface="Arabic Typesetting" panose="03020402040406030203" pitchFamily="66" charset="-78"/>
                <a:cs typeface="Arabic Typesetting" panose="03020402040406030203" pitchFamily="66" charset="-78"/>
              </a:rPr>
              <a:t> إِنَّمَا الْمُؤْمِنُونَ الَّذِينَ آمَنُوا بِاللَّهِ وَرَسُولِهِ ثُمَّ لَمْ يَرْتَابُوا وَجَاهَدُوا بِأَمْوَالِهِمْ وَأَنفُسِهِمْ فِي سَبِيلِ اللَّهِ ۚ </a:t>
            </a:r>
            <a:r>
              <a:rPr lang="ar-SA" b="1" dirty="0" err="1" smtClean="0">
                <a:solidFill>
                  <a:schemeClr val="accent3"/>
                </a:solidFill>
                <a:latin typeface="Arabic Typesetting" panose="03020402040406030203" pitchFamily="66" charset="-78"/>
                <a:cs typeface="Arabic Typesetting" panose="03020402040406030203" pitchFamily="66" charset="-78"/>
              </a:rPr>
              <a:t>أُولَٰئِكَ</a:t>
            </a:r>
            <a:r>
              <a:rPr lang="ar-SA" b="1" dirty="0" smtClean="0">
                <a:solidFill>
                  <a:schemeClr val="accent3"/>
                </a:solidFill>
                <a:latin typeface="Arabic Typesetting" panose="03020402040406030203" pitchFamily="66" charset="-78"/>
                <a:cs typeface="Arabic Typesetting" panose="03020402040406030203" pitchFamily="66" charset="-78"/>
              </a:rPr>
              <a:t> هُمُ الصَّادِقُونَ </a:t>
            </a:r>
            <a:r>
              <a:rPr lang="ar-SA" b="1" dirty="0" smtClean="0">
                <a:solidFill>
                  <a:srgbClr val="003300"/>
                </a:solidFill>
                <a:latin typeface="Arabic Typesetting" panose="03020402040406030203" pitchFamily="66" charset="-78"/>
                <a:cs typeface="Arabic Typesetting" panose="03020402040406030203" pitchFamily="66" charset="-78"/>
              </a:rPr>
              <a:t>(15) قُلْ أَتُعَلِّمُونَ اللَّهَ بِدِينِكُمْ وَاللَّهُ يَعْلَمُ مَا فِي السَّمَاوَاتِ وَمَا فِي الْأَرْضِ ۚ وَاللَّهُ بِكُلِّ شَيْءٍ عَلِيمٌ (16) يَمُنُّونَ عَلَيْكَ أَنْ أَسْلَمُوا ۖ قُل لَّا تَمُنُّوا عَلَيَّ إِسْلَامَكُم ۖ بَلِ اللَّهُ يَمُنُّ عَلَيْكُمْ أَنْ هَدَاكُمْ لِلْإِيمَانِ إِن كُنتُمْ صَادِقِينَ (17) إِنَّ اللَّهَ يَعْلَمُ غَيْبَ السَّمَاوَاتِ وَالْأَرْضِ ۚ وَاللَّهُ بَصِيرٌ بِمَا تَعْمَلُونَ (18) </a:t>
            </a:r>
            <a:r>
              <a:rPr lang="en-US" sz="40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sz="4000" b="1" dirty="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989908622"/>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83568" y="548680"/>
            <a:ext cx="7846640" cy="5760640"/>
          </a:xfrm>
          <a:prstGeom prst="rect">
            <a:avLst/>
          </a:prstGeom>
          <a:solidFill>
            <a:schemeClr val="bg1">
              <a:alpha val="7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مجموع آيات هذه السورة ثماني عشرة آية ,وهذه الآيات الكريمة تنتظم في </a:t>
            </a:r>
            <a:r>
              <a:rPr lang="ar-SA"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مجموعة من النداءات </a:t>
            </a:r>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أو</a:t>
            </a:r>
            <a:r>
              <a:rPr lang="ar-SA"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التوجيهات أو </a:t>
            </a:r>
            <a:r>
              <a:rPr lang="ar-SA" b="1" u="sng" dirty="0" err="1"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الإعلانات </a:t>
            </a:r>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r>
              <a:rPr lang="ar-SA" b="1" dirty="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لنقل إنّ هذه السورة الكريمة تضع أنظمة  آداب خاصة وعامة للمجتمع الإسلامي .</a:t>
            </a:r>
          </a:p>
          <a:p>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والسورة </a:t>
            </a:r>
            <a:r>
              <a:rPr lang="ar-SA"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مدنية بالإجماع </a:t>
            </a:r>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 وهي بكاملها </a:t>
            </a:r>
            <a:r>
              <a:rPr lang="ar-SA"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دستور أخلاق </a:t>
            </a:r>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ونظام تعامل </a:t>
            </a:r>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و</a:t>
            </a:r>
            <a:r>
              <a:rPr lang="ar-SA" b="1" u="sng" dirty="0"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قواعد </a:t>
            </a:r>
            <a:r>
              <a:rPr lang="ar-SA" b="1" u="sng" dirty="0" err="1">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آ</a:t>
            </a:r>
            <a:r>
              <a:rPr lang="ar-SA" b="1" u="sng" dirty="0" err="1" smtClean="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داب </a:t>
            </a:r>
            <a:r>
              <a:rPr lang="ar-SA" b="1" dirty="0" err="1"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r>
              <a:rPr lang="ar-SA" b="1"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وهذه النداءات</a:t>
            </a:r>
            <a:r>
              <a:rPr lang="ar-SA"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الستة </a:t>
            </a:r>
            <a:r>
              <a:rPr lang="ar-SA" b="1" u="sng"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تتضمن </a:t>
            </a:r>
            <a:r>
              <a:rPr lang="ar-SA" b="1" u="sng"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تنظيماً للاتصال والتواصل </a:t>
            </a:r>
            <a:r>
              <a:rPr lang="ar-SA" b="1" u="sng" dirty="0" smtClean="0">
                <a:solidFill>
                  <a:srgbClr val="99336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في المجتمع الاسلامي وترتيب علاقاته الدينية والاجتماعية </a:t>
            </a:r>
          </a:p>
        </p:txBody>
      </p:sp>
    </p:spTree>
    <p:extLst>
      <p:ext uri="{BB962C8B-B14F-4D97-AF65-F5344CB8AC3E}">
        <p14:creationId xmlns:p14="http://schemas.microsoft.com/office/powerpoint/2010/main" xmlns="" val="2503826790"/>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4048" y="908720"/>
            <a:ext cx="3886200" cy="4536504"/>
          </a:xfrm>
          <a:solidFill>
            <a:schemeClr val="bg1">
              <a:alpha val="72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ar-SA" b="1" dirty="0" smtClean="0">
                <a:solidFill>
                  <a:schemeClr val="tx1">
                    <a:lumMod val="95000"/>
                    <a:lumOff val="5000"/>
                  </a:schemeClr>
                </a:solidFill>
                <a:latin typeface="Arabic Typesetting" panose="03020402040406030203" pitchFamily="66" charset="-78"/>
                <a:cs typeface="Arabic Typesetting" panose="03020402040406030203" pitchFamily="66" charset="-78"/>
              </a:rPr>
              <a:t>تبدأ الآية الاولى </a:t>
            </a:r>
            <a:r>
              <a:rPr lang="ar-SA"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بالنداء الأول </a:t>
            </a:r>
            <a:r>
              <a:rPr lang="ar-SA" b="1" dirty="0" smtClean="0">
                <a:solidFill>
                  <a:schemeClr val="tx1">
                    <a:lumMod val="95000"/>
                    <a:lumOff val="5000"/>
                  </a:schemeClr>
                </a:solidFill>
                <a:latin typeface="Arabic Typesetting" panose="03020402040406030203" pitchFamily="66" charset="-78"/>
                <a:cs typeface="Arabic Typesetting" panose="03020402040406030203" pitchFamily="66" charset="-78"/>
              </a:rPr>
              <a:t>:</a:t>
            </a:r>
            <a:br>
              <a:rPr lang="ar-SA" b="1" dirty="0" smtClean="0">
                <a:solidFill>
                  <a:schemeClr val="tx1">
                    <a:lumMod val="95000"/>
                    <a:lumOff val="5000"/>
                  </a:schemeClr>
                </a:solidFill>
                <a:latin typeface="Arabic Typesetting" panose="03020402040406030203" pitchFamily="66" charset="-78"/>
                <a:cs typeface="Arabic Typesetting" panose="03020402040406030203" pitchFamily="66" charset="-78"/>
              </a:rPr>
            </a:br>
            <a:r>
              <a:rPr lang="ar-SA" b="1" dirty="0" smtClean="0">
                <a:solidFill>
                  <a:srgbClr val="333399"/>
                </a:solidFill>
                <a:latin typeface="Arabic Typesetting" panose="03020402040406030203" pitchFamily="66" charset="-78"/>
                <a:cs typeface="Arabic Typesetting" panose="03020402040406030203" pitchFamily="66" charset="-78"/>
              </a:rPr>
              <a:t>وهذا النداء </a:t>
            </a:r>
            <a:r>
              <a:rPr lang="ar-SA" b="1" u="sng" dirty="0" smtClean="0">
                <a:solidFill>
                  <a:srgbClr val="C00000"/>
                </a:solidFill>
                <a:latin typeface="Arabic Typesetting" panose="03020402040406030203" pitchFamily="66" charset="-78"/>
                <a:cs typeface="Arabic Typesetting" panose="03020402040406030203" pitchFamily="66" charset="-78"/>
              </a:rPr>
              <a:t>يختص بأهل الإيمان </a:t>
            </a:r>
            <a:r>
              <a:rPr lang="ar-SA" b="1" dirty="0" smtClean="0">
                <a:solidFill>
                  <a:srgbClr val="333399"/>
                </a:solidFill>
                <a:latin typeface="Arabic Typesetting" panose="03020402040406030203" pitchFamily="66" charset="-78"/>
                <a:cs typeface="Arabic Typesetting" panose="03020402040406030203" pitchFamily="66" charset="-78"/>
              </a:rPr>
              <a:t>,وهم خاصة رسول الله صلى الله عليه وسلم  والحلقة المحيطة به .</a:t>
            </a:r>
            <a:endParaRPr lang="ar-SA" b="1" dirty="0">
              <a:solidFill>
                <a:srgbClr val="333399"/>
              </a:solidFill>
              <a:latin typeface="Arabic Typesetting" panose="03020402040406030203" pitchFamily="66" charset="-78"/>
              <a:cs typeface="Arabic Typesetting" panose="03020402040406030203" pitchFamily="66" charset="-78"/>
            </a:endParaRPr>
          </a:p>
        </p:txBody>
      </p:sp>
      <p:sp>
        <p:nvSpPr>
          <p:cNvPr id="3" name="عنوان فرعي 2"/>
          <p:cNvSpPr>
            <a:spLocks noGrp="1"/>
          </p:cNvSpPr>
          <p:nvPr>
            <p:ph type="subTitle" idx="1"/>
          </p:nvPr>
        </p:nvSpPr>
        <p:spPr>
          <a:xfrm>
            <a:off x="323528" y="908720"/>
            <a:ext cx="3168352" cy="4536504"/>
          </a:xfrm>
          <a:solidFill>
            <a:srgbClr val="FFFFCC">
              <a:alpha val="87843"/>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SA" sz="4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ويتضمن هذا النداء </a:t>
            </a:r>
            <a:r>
              <a:rPr lang="ar-SA" sz="44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اوَل مادة </a:t>
            </a:r>
            <a:r>
              <a:rPr lang="ar-SA" sz="4400" b="1" dirty="0" smtClean="0">
                <a:solidFill>
                  <a:srgbClr val="FF0000"/>
                </a:solidFill>
                <a:latin typeface="Arabic Typesetting" panose="03020402040406030203" pitchFamily="66" charset="-78"/>
                <a:cs typeface="Arabic Typesetting" panose="03020402040406030203" pitchFamily="66" charset="-78"/>
              </a:rPr>
              <a:t>في دستور أدب التعامل هي :</a:t>
            </a:r>
          </a:p>
          <a:p>
            <a:r>
              <a:rPr lang="ar-SA" sz="4400" b="1" u="sng" dirty="0" smtClean="0">
                <a:solidFill>
                  <a:srgbClr val="C00000"/>
                </a:solidFill>
                <a:latin typeface="Arabic Typesetting" panose="03020402040406030203" pitchFamily="66" charset="-78"/>
                <a:cs typeface="Arabic Typesetting" panose="03020402040406030203" pitchFamily="66" charset="-78"/>
              </a:rPr>
              <a:t>عدم التقديم </a:t>
            </a:r>
            <a:r>
              <a:rPr lang="ar-SA" sz="4400" b="1" dirty="0" smtClean="0">
                <a:solidFill>
                  <a:srgbClr val="333399"/>
                </a:solidFill>
                <a:latin typeface="Arabic Typesetting" panose="03020402040406030203" pitchFamily="66" charset="-78"/>
                <a:cs typeface="Arabic Typesetting" panose="03020402040406030203" pitchFamily="66" charset="-78"/>
              </a:rPr>
              <a:t>بين يدي الله عزً وجلَ , ورسوله صلى الله عليه وسلم .</a:t>
            </a:r>
            <a:endParaRPr lang="ar-SA" sz="4400" b="1" dirty="0">
              <a:solidFill>
                <a:srgbClr val="333399"/>
              </a:solidFill>
              <a:latin typeface="Arabic Typesetting" panose="03020402040406030203" pitchFamily="66" charset="-78"/>
              <a:cs typeface="Arabic Typesetting" panose="03020402040406030203" pitchFamily="66" charset="-78"/>
            </a:endParaRPr>
          </a:p>
        </p:txBody>
      </p:sp>
      <p:sp>
        <p:nvSpPr>
          <p:cNvPr id="4" name="سهم إلى الأعلى والأسفل 3"/>
          <p:cNvSpPr/>
          <p:nvPr/>
        </p:nvSpPr>
        <p:spPr>
          <a:xfrm rot="16200000">
            <a:off x="3937879" y="2694969"/>
            <a:ext cx="648072" cy="1396054"/>
          </a:xfrm>
          <a:prstGeom prst="upDownArrow">
            <a:avLst/>
          </a:prstGeom>
          <a:solidFill>
            <a:srgbClr val="6600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xmlns="" val="1019624102"/>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60648"/>
            <a:ext cx="8352928" cy="2520280"/>
          </a:xfrm>
          <a:solidFill>
            <a:schemeClr val="bg1">
              <a:alpha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ar-SA" sz="49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الثاني </a:t>
            </a:r>
            <a:r>
              <a:rPr lang="ar-SA"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SA" dirty="0" smtClean="0">
                <a:solidFill>
                  <a:schemeClr val="accent2">
                    <a:lumMod val="50000"/>
                  </a:schemeClr>
                </a:solidFill>
                <a:latin typeface="Arabic Typesetting" panose="03020402040406030203" pitchFamily="66" charset="-78"/>
                <a:cs typeface="Arabic Typesetting" panose="03020402040406030203" pitchFamily="66" charset="-78"/>
              </a:rPr>
              <a:t/>
            </a:r>
            <a:br>
              <a:rPr lang="ar-SA" dirty="0" smtClean="0">
                <a:solidFill>
                  <a:schemeClr val="accent2">
                    <a:lumMod val="50000"/>
                  </a:schemeClr>
                </a:solidFill>
                <a:latin typeface="Arabic Typesetting" panose="03020402040406030203" pitchFamily="66" charset="-78"/>
                <a:cs typeface="Arabic Typesetting" panose="03020402040406030203" pitchFamily="66" charset="-78"/>
              </a:rPr>
            </a:br>
            <a:r>
              <a:rPr lang="ar-SA" sz="3600" b="1" dirty="0" smtClean="0">
                <a:solidFill>
                  <a:schemeClr val="accent2">
                    <a:lumMod val="50000"/>
                  </a:schemeClr>
                </a:solidFill>
                <a:latin typeface="Arabic Typesetting" panose="03020402040406030203" pitchFamily="66" charset="-78"/>
                <a:cs typeface="Arabic Typesetting" panose="03020402040406030203" pitchFamily="66" charset="-78"/>
              </a:rPr>
              <a:t>يتضمن هذا النداء المادة الثانية وفيها </a:t>
            </a:r>
            <a:r>
              <a:rPr lang="ar-SA" sz="3600" b="1" u="sng" dirty="0" smtClean="0">
                <a:solidFill>
                  <a:srgbClr val="C00000"/>
                </a:solidFill>
                <a:latin typeface="Arabic Typesetting" panose="03020402040406030203" pitchFamily="66" charset="-78"/>
                <a:cs typeface="Arabic Typesetting" panose="03020402040406030203" pitchFamily="66" charset="-78"/>
              </a:rPr>
              <a:t>ثلاثة بنود نهي </a:t>
            </a:r>
            <a:r>
              <a:rPr lang="ar-SA" sz="3600" b="1" dirty="0" smtClean="0">
                <a:solidFill>
                  <a:schemeClr val="accent2">
                    <a:lumMod val="50000"/>
                  </a:schemeClr>
                </a:solidFill>
                <a:latin typeface="Arabic Typesetting" panose="03020402040406030203" pitchFamily="66" charset="-78"/>
                <a:cs typeface="Arabic Typesetting" panose="03020402040406030203" pitchFamily="66" charset="-78"/>
              </a:rPr>
              <a:t>,و</a:t>
            </a:r>
            <a:r>
              <a:rPr lang="ar-SA" sz="3600" b="1" u="sng" dirty="0" smtClean="0">
                <a:solidFill>
                  <a:srgbClr val="C00000"/>
                </a:solidFill>
                <a:latin typeface="Arabic Typesetting" panose="03020402040406030203" pitchFamily="66" charset="-78"/>
                <a:cs typeface="Arabic Typesetting" panose="03020402040406030203" pitchFamily="66" charset="-78"/>
              </a:rPr>
              <a:t>بند ثناء </a:t>
            </a:r>
            <a:r>
              <a:rPr lang="ar-SA" sz="3600" b="1" dirty="0" smtClean="0">
                <a:solidFill>
                  <a:schemeClr val="accent2">
                    <a:lumMod val="50000"/>
                  </a:schemeClr>
                </a:solidFill>
                <a:latin typeface="Arabic Typesetting" panose="03020402040406030203" pitchFamily="66" charset="-78"/>
                <a:cs typeface="Arabic Typesetting" panose="03020402040406030203" pitchFamily="66" charset="-78"/>
              </a:rPr>
              <a:t>, فالبنود الثلاثة المنهي عنها هي : رفع الصوت ,والجهر بالقول النّدّيّ المماثل في التحدث ,والخطاب مع رسول الله صلى الله عليه وسلم , والنداء من خلف الحجرات </a:t>
            </a:r>
            <a:br>
              <a:rPr lang="ar-SA" sz="3600" b="1" dirty="0" smtClean="0">
                <a:solidFill>
                  <a:schemeClr val="accent2">
                    <a:lumMod val="50000"/>
                  </a:schemeClr>
                </a:solidFill>
                <a:latin typeface="Arabic Typesetting" panose="03020402040406030203" pitchFamily="66" charset="-78"/>
                <a:cs typeface="Arabic Typesetting" panose="03020402040406030203" pitchFamily="66" charset="-78"/>
              </a:rPr>
            </a:br>
            <a:r>
              <a:rPr lang="ar-SA" sz="3600" b="1" dirty="0" smtClean="0">
                <a:solidFill>
                  <a:srgbClr val="C00000"/>
                </a:solidFill>
                <a:latin typeface="Arabic Typesetting" panose="03020402040406030203" pitchFamily="66" charset="-78"/>
                <a:cs typeface="Arabic Typesetting" panose="03020402040406030203" pitchFamily="66" charset="-78"/>
              </a:rPr>
              <a:t>وبند الثناء </a:t>
            </a:r>
            <a:r>
              <a:rPr lang="ar-SA" sz="3600" b="1" dirty="0" smtClean="0">
                <a:solidFill>
                  <a:schemeClr val="accent2">
                    <a:lumMod val="50000"/>
                  </a:schemeClr>
                </a:solidFill>
                <a:latin typeface="Arabic Typesetting" panose="03020402040406030203" pitchFamily="66" charset="-78"/>
                <a:cs typeface="Arabic Typesetting" panose="03020402040406030203" pitchFamily="66" charset="-78"/>
              </a:rPr>
              <a:t>أثنى الله </a:t>
            </a:r>
            <a:r>
              <a:rPr lang="ar-SA" sz="3600" b="1" dirty="0" err="1" smtClean="0">
                <a:solidFill>
                  <a:schemeClr val="accent2">
                    <a:lumMod val="50000"/>
                  </a:schemeClr>
                </a:solidFill>
                <a:latin typeface="Arabic Typesetting" panose="03020402040406030203" pitchFamily="66" charset="-78"/>
                <a:cs typeface="Arabic Typesetting" panose="03020402040406030203" pitchFamily="66" charset="-78"/>
              </a:rPr>
              <a:t>عزوجل</a:t>
            </a:r>
            <a:r>
              <a:rPr lang="ar-SA" sz="3600" b="1" dirty="0" smtClean="0">
                <a:solidFill>
                  <a:schemeClr val="accent2">
                    <a:lumMod val="50000"/>
                  </a:schemeClr>
                </a:solidFill>
                <a:latin typeface="Arabic Typesetting" panose="03020402040406030203" pitchFamily="66" charset="-78"/>
                <a:cs typeface="Arabic Typesetting" panose="03020402040406030203" pitchFamily="66" charset="-78"/>
              </a:rPr>
              <a:t> على الذين يغضون أصواتهم عند رسول </a:t>
            </a:r>
            <a:r>
              <a:rPr lang="ar-SA" sz="3600" b="1" dirty="0" err="1" smtClean="0">
                <a:solidFill>
                  <a:schemeClr val="accent2">
                    <a:lumMod val="50000"/>
                  </a:schemeClr>
                </a:solidFill>
                <a:latin typeface="Arabic Typesetting" panose="03020402040406030203" pitchFamily="66" charset="-78"/>
                <a:cs typeface="Arabic Typesetting" panose="03020402040406030203" pitchFamily="66" charset="-78"/>
              </a:rPr>
              <a:t>الله </a:t>
            </a:r>
            <a:r>
              <a:rPr lang="ar-SA" dirty="0" err="1" smtClean="0">
                <a:solidFill>
                  <a:schemeClr val="accent2">
                    <a:lumMod val="50000"/>
                  </a:schemeClr>
                </a:solidFill>
                <a:latin typeface="Arabic Typesetting" panose="03020402040406030203" pitchFamily="66" charset="-78"/>
                <a:cs typeface="Arabic Typesetting" panose="03020402040406030203" pitchFamily="66" charset="-78"/>
              </a:rPr>
              <a:t>.</a:t>
            </a:r>
            <a:endParaRPr lang="ar-SA" dirty="0">
              <a:solidFill>
                <a:schemeClr val="accent2">
                  <a:lumMod val="50000"/>
                </a:schemeClr>
              </a:solidFill>
              <a:latin typeface="Arabic Typesetting" panose="03020402040406030203" pitchFamily="66" charset="-78"/>
              <a:cs typeface="Arabic Typesetting" panose="03020402040406030203" pitchFamily="66" charset="-78"/>
            </a:endParaRPr>
          </a:p>
        </p:txBody>
      </p:sp>
      <p:graphicFrame>
        <p:nvGraphicFramePr>
          <p:cNvPr id="4" name="رسم تخطيطي 3"/>
          <p:cNvGraphicFramePr/>
          <p:nvPr>
            <p:extLst>
              <p:ext uri="{D42A27DB-BD31-4B8C-83A1-F6EECF244321}">
                <p14:modId xmlns:p14="http://schemas.microsoft.com/office/powerpoint/2010/main" xmlns="" val="2925838617"/>
              </p:ext>
            </p:extLst>
          </p:nvPr>
        </p:nvGraphicFramePr>
        <p:xfrm>
          <a:off x="827584" y="2780928"/>
          <a:ext cx="7416824"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29491876"/>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70395" y="2420888"/>
            <a:ext cx="8302162" cy="4104456"/>
          </a:xfrm>
          <a:solidFill>
            <a:srgbClr val="FFCC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SA" sz="36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ضمن النداء الثالث :</a:t>
            </a:r>
            <a:r>
              <a:rPr lang="ar-SA" sz="3600" b="1" dirty="0" smtClean="0">
                <a:solidFill>
                  <a:srgbClr val="660033"/>
                </a:solidFill>
                <a:latin typeface="Arabic Typesetting" panose="03020402040406030203" pitchFamily="66" charset="-78"/>
                <a:cs typeface="Arabic Typesetting" panose="03020402040406030203" pitchFamily="66" charset="-78"/>
              </a:rPr>
              <a:t/>
            </a:r>
            <a:br>
              <a:rPr lang="ar-SA" sz="3600" b="1" dirty="0" smtClean="0">
                <a:solidFill>
                  <a:srgbClr val="660033"/>
                </a:solidFill>
                <a:latin typeface="Arabic Typesetting" panose="03020402040406030203" pitchFamily="66" charset="-78"/>
                <a:cs typeface="Arabic Typesetting" panose="03020402040406030203" pitchFamily="66" charset="-78"/>
              </a:rPr>
            </a:br>
            <a:r>
              <a:rPr lang="ar-SA" sz="3600" b="1" dirty="0" smtClean="0">
                <a:solidFill>
                  <a:srgbClr val="003366"/>
                </a:solidFill>
                <a:latin typeface="Arabic Typesetting" panose="03020402040406030203" pitchFamily="66" charset="-78"/>
                <a:cs typeface="Arabic Typesetting" panose="03020402040406030203" pitchFamily="66" charset="-78"/>
              </a:rPr>
              <a:t>وفيه تلك المادة المحذرة من خطر الأنباء الكاذبة التي يتداولها الفاسقون ,التي قد تؤدي إلى خلافات بين بعض طوائف الأمة ,وبهذا الصدد يضع الله عز وجل العلاج الشافي لما يصيب الأمة من أدواء ,الذي يتم على مراحل :</a:t>
            </a:r>
            <a:br>
              <a:rPr lang="ar-SA" sz="3600" b="1" dirty="0" smtClean="0">
                <a:solidFill>
                  <a:srgbClr val="003366"/>
                </a:solidFill>
                <a:latin typeface="Arabic Typesetting" panose="03020402040406030203" pitchFamily="66" charset="-78"/>
                <a:cs typeface="Arabic Typesetting" panose="03020402040406030203" pitchFamily="66" charset="-78"/>
              </a:rPr>
            </a:br>
            <a:r>
              <a:rPr lang="ar-SA" sz="3600" b="1" dirty="0" smtClean="0">
                <a:solidFill>
                  <a:srgbClr val="003366"/>
                </a:solidFill>
                <a:latin typeface="Arabic Typesetting" panose="03020402040406030203" pitchFamily="66" charset="-78"/>
                <a:cs typeface="Arabic Typesetting" panose="03020402040406030203" pitchFamily="66" charset="-78"/>
              </a:rPr>
              <a:t>أولاً : </a:t>
            </a:r>
            <a:r>
              <a:rPr lang="ar-SA" sz="3600" b="1" u="sng" dirty="0" smtClean="0">
                <a:solidFill>
                  <a:srgbClr val="C00000"/>
                </a:solidFill>
                <a:latin typeface="Arabic Typesetting" panose="03020402040406030203" pitchFamily="66" charset="-78"/>
                <a:cs typeface="Arabic Typesetting" panose="03020402040406030203" pitchFamily="66" charset="-78"/>
              </a:rPr>
              <a:t>مرحلة الإصلاح.</a:t>
            </a:r>
            <a:r>
              <a:rPr lang="ar-SA" sz="3600" b="1" dirty="0" smtClean="0">
                <a:solidFill>
                  <a:srgbClr val="003366"/>
                </a:solidFill>
                <a:latin typeface="Arabic Typesetting" panose="03020402040406030203" pitchFamily="66" charset="-78"/>
                <a:cs typeface="Arabic Typesetting" panose="03020402040406030203" pitchFamily="66" charset="-78"/>
              </a:rPr>
              <a:t/>
            </a:r>
            <a:br>
              <a:rPr lang="ar-SA" sz="3600" b="1" dirty="0" smtClean="0">
                <a:solidFill>
                  <a:srgbClr val="003366"/>
                </a:solidFill>
                <a:latin typeface="Arabic Typesetting" panose="03020402040406030203" pitchFamily="66" charset="-78"/>
                <a:cs typeface="Arabic Typesetting" panose="03020402040406030203" pitchFamily="66" charset="-78"/>
              </a:rPr>
            </a:br>
            <a:r>
              <a:rPr lang="ar-SA" sz="3600" b="1" dirty="0" smtClean="0">
                <a:solidFill>
                  <a:srgbClr val="003366"/>
                </a:solidFill>
                <a:latin typeface="Arabic Typesetting" panose="03020402040406030203" pitchFamily="66" charset="-78"/>
                <a:cs typeface="Arabic Typesetting" panose="03020402040406030203" pitchFamily="66" charset="-78"/>
              </a:rPr>
              <a:t>ثانياً : </a:t>
            </a:r>
            <a:r>
              <a:rPr lang="ar-SA" sz="3600" b="1" dirty="0" smtClean="0">
                <a:solidFill>
                  <a:srgbClr val="C00000"/>
                </a:solidFill>
                <a:latin typeface="Arabic Typesetting" panose="03020402040406030203" pitchFamily="66" charset="-78"/>
                <a:cs typeface="Arabic Typesetting" panose="03020402040406030203" pitchFamily="66" charset="-78"/>
              </a:rPr>
              <a:t>ن</a:t>
            </a:r>
            <a:r>
              <a:rPr lang="ar-SA" sz="3600" b="1" u="sng" dirty="0" smtClean="0">
                <a:solidFill>
                  <a:srgbClr val="C00000"/>
                </a:solidFill>
                <a:latin typeface="Arabic Typesetting" panose="03020402040406030203" pitchFamily="66" charset="-78"/>
                <a:cs typeface="Arabic Typesetting" panose="03020402040406030203" pitchFamily="66" charset="-78"/>
              </a:rPr>
              <a:t>صرة الفئة المظلومة </a:t>
            </a:r>
            <a:r>
              <a:rPr lang="ar-SA" sz="3600" b="1" dirty="0" smtClean="0">
                <a:solidFill>
                  <a:srgbClr val="C00000"/>
                </a:solidFill>
                <a:latin typeface="Arabic Typesetting" panose="03020402040406030203" pitchFamily="66" charset="-78"/>
                <a:cs typeface="Arabic Typesetting" panose="03020402040406030203" pitchFamily="66" charset="-78"/>
              </a:rPr>
              <a:t>.</a:t>
            </a:r>
            <a:r>
              <a:rPr lang="ar-SA" sz="3600" b="1" dirty="0" smtClean="0">
                <a:solidFill>
                  <a:srgbClr val="003366"/>
                </a:solidFill>
                <a:latin typeface="Arabic Typesetting" panose="03020402040406030203" pitchFamily="66" charset="-78"/>
                <a:cs typeface="Arabic Typesetting" panose="03020402040406030203" pitchFamily="66" charset="-78"/>
              </a:rPr>
              <a:t/>
            </a:r>
            <a:br>
              <a:rPr lang="ar-SA" sz="3600" b="1" dirty="0" smtClean="0">
                <a:solidFill>
                  <a:srgbClr val="003366"/>
                </a:solidFill>
                <a:latin typeface="Arabic Typesetting" panose="03020402040406030203" pitchFamily="66" charset="-78"/>
                <a:cs typeface="Arabic Typesetting" panose="03020402040406030203" pitchFamily="66" charset="-78"/>
              </a:rPr>
            </a:br>
            <a:r>
              <a:rPr lang="ar-SA" sz="3600" b="1" dirty="0" smtClean="0">
                <a:solidFill>
                  <a:srgbClr val="003366"/>
                </a:solidFill>
                <a:latin typeface="Arabic Typesetting" panose="03020402040406030203" pitchFamily="66" charset="-78"/>
                <a:cs typeface="Arabic Typesetting" panose="03020402040406030203" pitchFamily="66" charset="-78"/>
              </a:rPr>
              <a:t>ثالثاً : </a:t>
            </a:r>
            <a:r>
              <a:rPr lang="ar-SA" sz="3600" b="1" u="sng" dirty="0" smtClean="0">
                <a:solidFill>
                  <a:srgbClr val="C00000"/>
                </a:solidFill>
                <a:latin typeface="Arabic Typesetting" panose="03020402040406030203" pitchFamily="66" charset="-78"/>
                <a:cs typeface="Arabic Typesetting" panose="03020402040406030203" pitchFamily="66" charset="-78"/>
              </a:rPr>
              <a:t>على المصلحين أن يحكموا بينهم بالعدل والقسط </a:t>
            </a:r>
            <a:r>
              <a:rPr lang="ar-SA" sz="3600" b="1" dirty="0" smtClean="0">
                <a:solidFill>
                  <a:srgbClr val="C00000"/>
                </a:solidFill>
                <a:latin typeface="Arabic Typesetting" panose="03020402040406030203" pitchFamily="66" charset="-78"/>
                <a:cs typeface="Arabic Typesetting" panose="03020402040406030203" pitchFamily="66" charset="-78"/>
              </a:rPr>
              <a:t>.</a:t>
            </a:r>
            <a:endParaRPr lang="ar-SA" sz="3600" b="1" dirty="0">
              <a:solidFill>
                <a:srgbClr val="C00000"/>
              </a:solidFill>
              <a:latin typeface="Arabic Typesetting" panose="03020402040406030203" pitchFamily="66" charset="-78"/>
              <a:cs typeface="Arabic Typesetting" panose="03020402040406030203" pitchFamily="66" charset="-78"/>
            </a:endParaRPr>
          </a:p>
        </p:txBody>
      </p:sp>
      <p:sp>
        <p:nvSpPr>
          <p:cNvPr id="4" name="عنوان 1"/>
          <p:cNvSpPr txBox="1">
            <a:spLocks/>
          </p:cNvSpPr>
          <p:nvPr/>
        </p:nvSpPr>
        <p:spPr>
          <a:xfrm>
            <a:off x="467544" y="332656"/>
            <a:ext cx="8280920" cy="2304256"/>
          </a:xfrm>
          <a:prstGeom prst="downArrowCallout">
            <a:avLst/>
          </a:prstGeom>
          <a:solidFill>
            <a:schemeClr val="bg1">
              <a:alpha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1" anchor="ctr">
            <a:normAutofit fontScale="8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4900" b="1" dirty="0" smtClean="0">
                <a:solidFill>
                  <a:schemeClr val="tx1">
                    <a:lumMod val="95000"/>
                    <a:lumOff val="5000"/>
                  </a:schemeClr>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النداء الثالث :</a:t>
            </a:r>
          </a:p>
          <a:p>
            <a:r>
              <a:rPr lang="ar-SA" b="1" dirty="0" smtClean="0">
                <a:solidFill>
                  <a:schemeClr val="bg2">
                    <a:lumMod val="25000"/>
                  </a:schemeClr>
                </a:solidFill>
                <a:latin typeface="Arabic Typesetting" panose="03020402040406030203" pitchFamily="66" charset="-78"/>
                <a:cs typeface="Arabic Typesetting" panose="03020402040406030203" pitchFamily="66" charset="-78"/>
              </a:rPr>
              <a:t>وفيه المادة الثالثة التي </a:t>
            </a:r>
            <a:r>
              <a:rPr lang="ar-SA" b="1" u="sng" dirty="0" smtClean="0">
                <a:solidFill>
                  <a:srgbClr val="C00000"/>
                </a:solidFill>
                <a:latin typeface="Arabic Typesetting" panose="03020402040406030203" pitchFamily="66" charset="-78"/>
                <a:cs typeface="Arabic Typesetting" panose="03020402040406030203" pitchFamily="66" charset="-78"/>
              </a:rPr>
              <a:t>تتضمن تحذيراً قوياً </a:t>
            </a:r>
            <a:r>
              <a:rPr lang="ar-SA" b="1" dirty="0" smtClean="0">
                <a:solidFill>
                  <a:schemeClr val="bg2">
                    <a:lumMod val="25000"/>
                  </a:schemeClr>
                </a:solidFill>
                <a:latin typeface="Arabic Typesetting" panose="03020402040406030203" pitchFamily="66" charset="-78"/>
                <a:cs typeface="Arabic Typesetting" panose="03020402040406030203" pitchFamily="66" charset="-78"/>
              </a:rPr>
              <a:t>, وتنبيهاً عالياً ينبه الأمة </a:t>
            </a:r>
            <a:r>
              <a:rPr lang="ar-SA" b="1" u="sng" dirty="0" smtClean="0">
                <a:solidFill>
                  <a:srgbClr val="FF0000"/>
                </a:solidFill>
                <a:latin typeface="Arabic Typesetting" panose="03020402040406030203" pitchFamily="66" charset="-78"/>
                <a:cs typeface="Arabic Typesetting" panose="03020402040406030203" pitchFamily="66" charset="-78"/>
              </a:rPr>
              <a:t>لخطر إعلامي </a:t>
            </a:r>
            <a:r>
              <a:rPr lang="ar-SA" b="1" dirty="0" smtClean="0">
                <a:solidFill>
                  <a:schemeClr val="bg2">
                    <a:lumMod val="25000"/>
                  </a:schemeClr>
                </a:solidFill>
                <a:latin typeface="Arabic Typesetting" panose="03020402040406030203" pitchFamily="66" charset="-78"/>
                <a:cs typeface="Arabic Typesetting" panose="03020402040406030203" pitchFamily="66" charset="-78"/>
              </a:rPr>
              <a:t>,إذ يوجد في الأمة من المفسدين في الأرض .</a:t>
            </a:r>
            <a:endParaRPr lang="ar-SA" dirty="0">
              <a:solidFill>
                <a:schemeClr val="bg2">
                  <a:lumMod val="25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1267762675"/>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xmlns="" val="1441051812"/>
              </p:ext>
            </p:extLst>
          </p:nvPr>
        </p:nvGraphicFramePr>
        <p:xfrm>
          <a:off x="251520" y="548680"/>
          <a:ext cx="8748464" cy="5677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39544781"/>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xmlns="" val="1202338981"/>
              </p:ext>
            </p:extLst>
          </p:nvPr>
        </p:nvGraphicFramePr>
        <p:xfrm>
          <a:off x="179512" y="332656"/>
          <a:ext cx="8712968" cy="6152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0924207"/>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1153</TotalTime>
  <Words>1840</Words>
  <Application>Microsoft Office PowerPoint</Application>
  <PresentationFormat>عرض على الشاشة (3:4)‏</PresentationFormat>
  <Paragraphs>141</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نسق Office</vt:lpstr>
      <vt:lpstr>القسم الخامس : قراءة نصوص مختارة. أولاً _ سورة الحجرات .</vt:lpstr>
      <vt:lpstr>بسم الله الرحمن الرحيم</vt:lpstr>
      <vt:lpstr>الشريحة 3</vt:lpstr>
      <vt:lpstr>الشريحة 4</vt:lpstr>
      <vt:lpstr>تبدأ الآية الاولى بالنداء الأول : وهذا النداء يختص بأهل الإيمان ,وهم خاصة رسول الله صلى الله عليه وسلم  والحلقة المحيطة به .</vt:lpstr>
      <vt:lpstr>النداء الثاني : يتضمن هذا النداء المادة الثانية وفيها ثلاثة بنود نهي ,وبند ثناء , فالبنود الثلاثة المنهي عنها هي : رفع الصوت ,والجهر بالقول النّدّيّ المماثل في التحدث ,والخطاب مع رسول الله صلى الله عليه وسلم , والنداء من خلف الحجرات  وبند الثناء أثنى الله عزوجل على الذين يغضون أصواتهم عند رسول الله .</vt:lpstr>
      <vt:lpstr>ضمن النداء الثالث : وفيه تلك المادة المحذرة من خطر الأنباء الكاذبة التي يتداولها الفاسقون ,التي قد تؤدي إلى خلافات بين بعض طوائف الأمة ,وبهذا الصدد يضع الله عز وجل العلاج الشافي لما يصيب الأمة من أدواء ,الذي يتم على مراحل : أولاً : مرحلة الإصلاح. ثانياً : نصرة الفئة المظلومة . ثالثاً : على المصلحين أن يحكموا بينهم بالعدل والقسط .</vt:lpstr>
      <vt:lpstr>الشريحة 8</vt:lpstr>
      <vt:lpstr>الشريحة 9</vt:lpstr>
      <vt:lpstr>الشريحة 10</vt:lpstr>
      <vt:lpstr>و من الأخطاء التي يرتكبها بعض هؤلاء الأعراب هو المن بإسلامهم ,وكأنّ من يسلم منهم يسلم إرضاءً لغيره لا لنفسه .</vt:lpstr>
      <vt:lpstr>الشريحة 12</vt:lpstr>
      <vt:lpstr>معاني بعض  ألفاظ السورة :</vt:lpstr>
      <vt:lpstr>الشريحة 14</vt:lpstr>
      <vt:lpstr>الأسماء والصفات التي خصّ الله تعالى بها نفسه في هذه السورة , هي: ( سميع ,عليم , غفور , رحيم , تواب , حكيم ,خبير, عالم , بصير )</vt:lpstr>
      <vt:lpstr>الشريحة 16</vt:lpstr>
      <vt:lpstr>الشريحة 17</vt:lpstr>
      <vt:lpstr>الشريحة 18</vt:lpstr>
      <vt:lpstr>الشريحة 19</vt:lpstr>
      <vt:lpstr>الشريحة 20</vt:lpstr>
      <vt:lpstr>الشريحة 21</vt:lpstr>
      <vt:lpstr>الشريحة 22</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الخامس : قراءة نصوص مختارة. أولاً _ سورة الحجرات .</dc:title>
  <dc:creator>.. doody</dc:creator>
  <cp:lastModifiedBy>Acer</cp:lastModifiedBy>
  <cp:revision>69</cp:revision>
  <dcterms:created xsi:type="dcterms:W3CDTF">2017-04-05T19:46:37Z</dcterms:created>
  <dcterms:modified xsi:type="dcterms:W3CDTF">2017-05-07T19:28:31Z</dcterms:modified>
</cp:coreProperties>
</file>