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8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5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5DE9-F859-4F2B-8678-8F7E21DDAE9F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0F5C-B9B4-46D9-A345-C7C4AA15E23B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87670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5DE9-F859-4F2B-8678-8F7E21DDAE9F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0F5C-B9B4-46D9-A345-C7C4AA15E23B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57052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5DE9-F859-4F2B-8678-8F7E21DDAE9F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0F5C-B9B4-46D9-A345-C7C4AA15E23B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87623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5DE9-F859-4F2B-8678-8F7E21DDAE9F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0F5C-B9B4-46D9-A345-C7C4AA15E23B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1079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5DE9-F859-4F2B-8678-8F7E21DDAE9F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0F5C-B9B4-46D9-A345-C7C4AA15E23B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3204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5DE9-F859-4F2B-8678-8F7E21DDAE9F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0F5C-B9B4-46D9-A345-C7C4AA15E23B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88569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5DE9-F859-4F2B-8678-8F7E21DDAE9F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0F5C-B9B4-46D9-A345-C7C4AA15E23B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071491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5DE9-F859-4F2B-8678-8F7E21DDAE9F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0F5C-B9B4-46D9-A345-C7C4AA15E23B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299328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5DE9-F859-4F2B-8678-8F7E21DDAE9F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0F5C-B9B4-46D9-A345-C7C4AA15E23B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68409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5DE9-F859-4F2B-8678-8F7E21DDAE9F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0F5C-B9B4-46D9-A345-C7C4AA15E23B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248402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5DE9-F859-4F2B-8678-8F7E21DDAE9F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0F5C-B9B4-46D9-A345-C7C4AA15E23B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00762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B5DE9-F859-4F2B-8678-8F7E21DDAE9F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20F5C-B9B4-46D9-A345-C7C4AA15E23B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9797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EG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96C3840-89A0-403C-8C2B-D2EB52828801}"/>
              </a:ext>
            </a:extLst>
          </p:cNvPr>
          <p:cNvGrpSpPr/>
          <p:nvPr/>
        </p:nvGrpSpPr>
        <p:grpSpPr>
          <a:xfrm>
            <a:off x="179388" y="0"/>
            <a:ext cx="8748712" cy="6850063"/>
            <a:chOff x="179388" y="0"/>
            <a:chExt cx="8748712" cy="6850063"/>
          </a:xfrm>
        </p:grpSpPr>
        <p:pic>
          <p:nvPicPr>
            <p:cNvPr id="2056" name="Picture 8" descr="صورة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0"/>
              <a:ext cx="8748712" cy="68500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E81209F-2E15-40E2-9AFD-207CA9BB472B}"/>
                </a:ext>
              </a:extLst>
            </p:cNvPr>
            <p:cNvSpPr/>
            <p:nvPr/>
          </p:nvSpPr>
          <p:spPr>
            <a:xfrm>
              <a:off x="3405809" y="5565913"/>
              <a:ext cx="2199861" cy="59634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644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7" descr="صورة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8893175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583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Picture 7" descr="صورة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0"/>
            <a:ext cx="8820150" cy="681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618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0" name="Picture 8" descr="صورة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0"/>
            <a:ext cx="8893175" cy="687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991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3" name="Picture 7" descr="صورة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8893175" cy="687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898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7" descr="صورة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0"/>
            <a:ext cx="8893175" cy="687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78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صورة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0"/>
            <a:ext cx="8893175" cy="687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39528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7085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 descr="صورة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8893175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171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صورة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8893175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872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صورة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8820150" cy="681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536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صورة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0"/>
            <a:ext cx="8893175" cy="687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88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صورة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0"/>
            <a:ext cx="8893175" cy="687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694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5" name="Picture 9" descr="صورة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0"/>
            <a:ext cx="8893175" cy="687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682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Picture 7" descr="صورة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8893175" cy="687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457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عرض على الشاشة (4:3)</PresentationFormat>
  <Paragraphs>0</Paragraphs>
  <Slides>14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SHERIF</dc:creator>
  <cp:lastModifiedBy>ن</cp:lastModifiedBy>
  <cp:revision>3</cp:revision>
  <dcterms:created xsi:type="dcterms:W3CDTF">2016-03-29T04:59:55Z</dcterms:created>
  <dcterms:modified xsi:type="dcterms:W3CDTF">2020-01-09T08:43:47Z</dcterms:modified>
</cp:coreProperties>
</file>