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767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5705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762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079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20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85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149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9932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840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840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0076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5DE9-F859-4F2B-8678-8F7E21DDAE9F}" type="datetimeFigureOut">
              <a:rPr lang="ar-EG" smtClean="0"/>
              <a:t>14/05/1441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0F5C-B9B4-46D9-A345-C7C4AA15E23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97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6C3840-89A0-403C-8C2B-D2EB52828801}"/>
              </a:ext>
            </a:extLst>
          </p:cNvPr>
          <p:cNvGrpSpPr/>
          <p:nvPr/>
        </p:nvGrpSpPr>
        <p:grpSpPr>
          <a:xfrm>
            <a:off x="179388" y="0"/>
            <a:ext cx="8748712" cy="6850063"/>
            <a:chOff x="179388" y="0"/>
            <a:chExt cx="8748712" cy="6850063"/>
          </a:xfrm>
        </p:grpSpPr>
        <p:pic>
          <p:nvPicPr>
            <p:cNvPr id="2056" name="Picture 8" descr="صورة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0"/>
              <a:ext cx="8748712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E81209F-2E15-40E2-9AFD-207CA9BB472B}"/>
                </a:ext>
              </a:extLst>
            </p:cNvPr>
            <p:cNvSpPr/>
            <p:nvPr/>
          </p:nvSpPr>
          <p:spPr>
            <a:xfrm>
              <a:off x="3405809" y="5565913"/>
              <a:ext cx="2199861" cy="5963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64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صورة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893175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8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صورة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882015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1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صورة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991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صورة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93175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98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صورة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صورة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395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085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صورة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931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7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صورة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931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صورة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820150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3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صورة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صورة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9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صورة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8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صورة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93175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5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عرض على الشاشة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SHERIF</dc:creator>
  <cp:lastModifiedBy>ن</cp:lastModifiedBy>
  <cp:revision>3</cp:revision>
  <dcterms:created xsi:type="dcterms:W3CDTF">2016-03-29T04:59:55Z</dcterms:created>
  <dcterms:modified xsi:type="dcterms:W3CDTF">2020-01-09T08:43:47Z</dcterms:modified>
</cp:coreProperties>
</file>