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0" r:id="rId3"/>
    <p:sldId id="261" r:id="rId4"/>
    <p:sldId id="262" r:id="rId5"/>
  </p:sldIdLst>
  <p:sldSz cx="12192000" cy="6858000"/>
  <p:notesSz cx="6794500" cy="99314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7945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46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645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4561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84757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837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259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1617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262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7222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8595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FE5BB-5EBA-474F-8514-F1C3CA08C30E}" type="datetimeFigureOut">
              <a:rPr lang="ar-SA" smtClean="0"/>
              <a:t>26/01/40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637DE-04E0-4AF7-822A-7B2F0F39F5D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421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184900" y="139700"/>
            <a:ext cx="5829300" cy="65659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29" y="139700"/>
            <a:ext cx="5840474" cy="6578154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61" t="9968" r="25515" b="21590"/>
          <a:stretch/>
        </p:blipFill>
        <p:spPr>
          <a:xfrm>
            <a:off x="6858000" y="457200"/>
            <a:ext cx="4737099" cy="4978400"/>
          </a:xfrm>
          <a:prstGeom prst="rect">
            <a:avLst/>
          </a:prstGeom>
        </p:spPr>
      </p:pic>
      <p:sp>
        <p:nvSpPr>
          <p:cNvPr id="8" name="مستطيل 7"/>
          <p:cNvSpPr/>
          <p:nvPr/>
        </p:nvSpPr>
        <p:spPr>
          <a:xfrm>
            <a:off x="6908800" y="5689600"/>
            <a:ext cx="4635500" cy="876300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dirty="0" smtClean="0"/>
              <a:t>إماطة الأذى عن الطريق 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792216" y="5689600"/>
            <a:ext cx="4635500" cy="876300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 التأكد من خلو الشارع من السيارات</a:t>
            </a:r>
            <a:endParaRPr lang="ar-SA" sz="2800" dirty="0"/>
          </a:p>
        </p:txBody>
      </p:sp>
      <p:pic>
        <p:nvPicPr>
          <p:cNvPr id="10" name="صورة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06" t="10291" r="24788" b="21267"/>
          <a:stretch/>
        </p:blipFill>
        <p:spPr>
          <a:xfrm>
            <a:off x="508000" y="457200"/>
            <a:ext cx="5307067" cy="497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073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184900" y="139700"/>
            <a:ext cx="5829300" cy="65659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29" y="139700"/>
            <a:ext cx="5840474" cy="6578154"/>
          </a:xfrm>
          <a:prstGeom prst="rect">
            <a:avLst/>
          </a:prstGeom>
        </p:spPr>
      </p:pic>
      <p:sp>
        <p:nvSpPr>
          <p:cNvPr id="8" name="مستطيل 7"/>
          <p:cNvSpPr/>
          <p:nvPr/>
        </p:nvSpPr>
        <p:spPr>
          <a:xfrm>
            <a:off x="6908800" y="5689600"/>
            <a:ext cx="4635500" cy="876300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عدم خروج الطفل الى الشارع لوحدة </a:t>
            </a:r>
            <a:endParaRPr lang="ar-SA" sz="2800" dirty="0"/>
          </a:p>
        </p:txBody>
      </p:sp>
      <p:sp>
        <p:nvSpPr>
          <p:cNvPr id="9" name="مستطيل 8"/>
          <p:cNvSpPr/>
          <p:nvPr/>
        </p:nvSpPr>
        <p:spPr>
          <a:xfrm>
            <a:off x="792216" y="5689600"/>
            <a:ext cx="4635500" cy="876300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 النزول من السيارة من الجانب المحاذي للرصيف</a:t>
            </a:r>
            <a:endParaRPr lang="ar-SA" sz="2800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49" t="12551" r="25030" b="19976"/>
          <a:stretch/>
        </p:blipFill>
        <p:spPr>
          <a:xfrm>
            <a:off x="6798235" y="742950"/>
            <a:ext cx="4644465" cy="4514850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7" t="12147" r="17212" b="18442"/>
          <a:stretch/>
        </p:blipFill>
        <p:spPr>
          <a:xfrm>
            <a:off x="792216" y="742950"/>
            <a:ext cx="4821184" cy="451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19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184900" y="139700"/>
            <a:ext cx="5829300" cy="65659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29" y="139700"/>
            <a:ext cx="5840474" cy="6578154"/>
          </a:xfrm>
          <a:prstGeom prst="rect">
            <a:avLst/>
          </a:prstGeom>
        </p:spPr>
      </p:pic>
      <p:sp>
        <p:nvSpPr>
          <p:cNvPr id="8" name="مستطيل 7"/>
          <p:cNvSpPr/>
          <p:nvPr/>
        </p:nvSpPr>
        <p:spPr>
          <a:xfrm>
            <a:off x="6908800" y="5689600"/>
            <a:ext cx="4635500" cy="876300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استخدام حزام الأمان في السيارة </a:t>
            </a:r>
            <a:endParaRPr lang="ar-SA" sz="2800" dirty="0"/>
          </a:p>
        </p:txBody>
      </p:sp>
      <p:sp>
        <p:nvSpPr>
          <p:cNvPr id="9" name="مستطيل 8"/>
          <p:cNvSpPr/>
          <p:nvPr/>
        </p:nvSpPr>
        <p:spPr>
          <a:xfrm>
            <a:off x="792216" y="5689600"/>
            <a:ext cx="4635500" cy="876300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 الجلوس في السيارة وهي تسير</a:t>
            </a:r>
            <a:endParaRPr lang="ar-SA" sz="2800" dirty="0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88" t="13196" r="23091" b="20945"/>
          <a:stretch/>
        </p:blipFill>
        <p:spPr>
          <a:xfrm>
            <a:off x="6642101" y="673100"/>
            <a:ext cx="4902200" cy="4660900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05" t="8676" r="24061" b="21913"/>
          <a:stretch/>
        </p:blipFill>
        <p:spPr>
          <a:xfrm>
            <a:off x="792216" y="692150"/>
            <a:ext cx="4673601" cy="464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690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184900" y="139700"/>
            <a:ext cx="5829300" cy="65659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29" y="139700"/>
            <a:ext cx="5840474" cy="6578154"/>
          </a:xfrm>
          <a:prstGeom prst="rect">
            <a:avLst/>
          </a:prstGeom>
        </p:spPr>
      </p:pic>
      <p:sp>
        <p:nvSpPr>
          <p:cNvPr id="8" name="مستطيل 7"/>
          <p:cNvSpPr/>
          <p:nvPr/>
        </p:nvSpPr>
        <p:spPr>
          <a:xfrm>
            <a:off x="6908800" y="5689600"/>
            <a:ext cx="4635500" cy="876300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الانتباه لي إشارات المرور </a:t>
            </a:r>
            <a:endParaRPr lang="ar-SA" sz="2800" dirty="0"/>
          </a:p>
        </p:txBody>
      </p:sp>
      <p:sp>
        <p:nvSpPr>
          <p:cNvPr id="9" name="مستطيل 8"/>
          <p:cNvSpPr/>
          <p:nvPr/>
        </p:nvSpPr>
        <p:spPr>
          <a:xfrm>
            <a:off x="792216" y="5689600"/>
            <a:ext cx="4635500" cy="876300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 إشارات المرور</a:t>
            </a:r>
            <a:endParaRPr lang="ar-SA" sz="2800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33" t="8031" r="23091" b="21590"/>
          <a:stretch/>
        </p:blipFill>
        <p:spPr>
          <a:xfrm>
            <a:off x="6632691" y="692150"/>
            <a:ext cx="4873510" cy="4641850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76" t="11259" r="9757" b="45480"/>
          <a:stretch/>
        </p:blipFill>
        <p:spPr>
          <a:xfrm>
            <a:off x="792216" y="1104900"/>
            <a:ext cx="4635500" cy="35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50905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2802</TotalTime>
  <Words>43</Words>
  <Application>Microsoft Office PowerPoint</Application>
  <PresentationFormat>ملء الشاشة</PresentationFormat>
  <Paragraphs>8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jawaher alnefaie</dc:creator>
  <cp:lastModifiedBy>jawaher alnefaie</cp:lastModifiedBy>
  <cp:revision>5</cp:revision>
  <cp:lastPrinted>2018-10-06T18:33:18Z</cp:lastPrinted>
  <dcterms:created xsi:type="dcterms:W3CDTF">2018-10-06T17:38:30Z</dcterms:created>
  <dcterms:modified xsi:type="dcterms:W3CDTF">2018-10-08T16:20:34Z</dcterms:modified>
</cp:coreProperties>
</file>