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3348-E6BD-4269-B09F-6DF6959F34D8}" type="datetimeFigureOut">
              <a:rPr lang="ar-SA" smtClean="0"/>
              <a:t>11/01/40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9603-B70C-4FBF-87F0-236B2FF7520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85720" y="285728"/>
            <a:ext cx="8643998" cy="628654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642910" y="1571612"/>
          <a:ext cx="8072491" cy="457203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53213"/>
                <a:gridCol w="1153213"/>
                <a:gridCol w="1153213"/>
                <a:gridCol w="1153213"/>
                <a:gridCol w="1153213"/>
                <a:gridCol w="1153213"/>
                <a:gridCol w="1153213"/>
              </a:tblGrid>
              <a:tr h="87549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الركن </a:t>
                      </a:r>
                      <a:r>
                        <a:rPr lang="ar-SA" dirty="0" err="1" smtClean="0"/>
                        <a:t>الايهامي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ركن المكتبة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ركن الاكتشاف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ركن </a:t>
                      </a:r>
                      <a:r>
                        <a:rPr lang="ar-SA" dirty="0" err="1" smtClean="0"/>
                        <a:t>الادراك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ركن الفن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ركن المكعبات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الوجبة </a:t>
                      </a:r>
                      <a:endParaRPr lang="ar-SA" dirty="0"/>
                    </a:p>
                  </a:txBody>
                  <a:tcPr/>
                </a:tc>
              </a:tr>
              <a:tr h="369653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...................................................................................................................................................................................................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071538" y="642918"/>
            <a:ext cx="7143800" cy="6429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تحضير فترة </a:t>
            </a:r>
            <a:r>
              <a:rPr lang="ar-SA" dirty="0" err="1" smtClean="0">
                <a:solidFill>
                  <a:schemeClr val="tx1"/>
                </a:solidFill>
              </a:rPr>
              <a:t>الاركان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التاريخ :.........................الوحدة :...........................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</dc:creator>
  <cp:lastModifiedBy>free</cp:lastModifiedBy>
  <cp:revision>1</cp:revision>
  <dcterms:created xsi:type="dcterms:W3CDTF">2018-09-21T20:48:12Z</dcterms:created>
  <dcterms:modified xsi:type="dcterms:W3CDTF">2018-09-21T20:56:24Z</dcterms:modified>
</cp:coreProperties>
</file>