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النمط الفاتح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DF18680-E054-41AD-8BC1-D1AEF772440D}" styleName="نمط متوسط 2 - تميي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5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73348-E6BD-4269-B09F-6DF6959F34D8}" type="datetimeFigureOut">
              <a:rPr lang="ar-SA" smtClean="0"/>
              <a:t>11/01/40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A9603-B70C-4FBF-87F0-236B2FF7520D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73348-E6BD-4269-B09F-6DF6959F34D8}" type="datetimeFigureOut">
              <a:rPr lang="ar-SA" smtClean="0"/>
              <a:t>11/01/40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A9603-B70C-4FBF-87F0-236B2FF7520D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73348-E6BD-4269-B09F-6DF6959F34D8}" type="datetimeFigureOut">
              <a:rPr lang="ar-SA" smtClean="0"/>
              <a:t>11/01/40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A9603-B70C-4FBF-87F0-236B2FF7520D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73348-E6BD-4269-B09F-6DF6959F34D8}" type="datetimeFigureOut">
              <a:rPr lang="ar-SA" smtClean="0"/>
              <a:t>11/01/40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A9603-B70C-4FBF-87F0-236B2FF7520D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73348-E6BD-4269-B09F-6DF6959F34D8}" type="datetimeFigureOut">
              <a:rPr lang="ar-SA" smtClean="0"/>
              <a:t>11/01/40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A9603-B70C-4FBF-87F0-236B2FF7520D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73348-E6BD-4269-B09F-6DF6959F34D8}" type="datetimeFigureOut">
              <a:rPr lang="ar-SA" smtClean="0"/>
              <a:t>11/01/40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A9603-B70C-4FBF-87F0-236B2FF7520D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73348-E6BD-4269-B09F-6DF6959F34D8}" type="datetimeFigureOut">
              <a:rPr lang="ar-SA" smtClean="0"/>
              <a:t>11/01/40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A9603-B70C-4FBF-87F0-236B2FF7520D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73348-E6BD-4269-B09F-6DF6959F34D8}" type="datetimeFigureOut">
              <a:rPr lang="ar-SA" smtClean="0"/>
              <a:t>11/01/40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A9603-B70C-4FBF-87F0-236B2FF7520D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73348-E6BD-4269-B09F-6DF6959F34D8}" type="datetimeFigureOut">
              <a:rPr lang="ar-SA" smtClean="0"/>
              <a:t>11/01/40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A9603-B70C-4FBF-87F0-236B2FF7520D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73348-E6BD-4269-B09F-6DF6959F34D8}" type="datetimeFigureOut">
              <a:rPr lang="ar-SA" smtClean="0"/>
              <a:t>11/01/40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A9603-B70C-4FBF-87F0-236B2FF7520D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73348-E6BD-4269-B09F-6DF6959F34D8}" type="datetimeFigureOut">
              <a:rPr lang="ar-SA" smtClean="0"/>
              <a:t>11/01/40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A9603-B70C-4FBF-87F0-236B2FF7520D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973348-E6BD-4269-B09F-6DF6959F34D8}" type="datetimeFigureOut">
              <a:rPr lang="ar-SA" smtClean="0"/>
              <a:t>11/01/40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AA9603-B70C-4FBF-87F0-236B2FF7520D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مستدير الزوايا 3"/>
          <p:cNvSpPr/>
          <p:nvPr/>
        </p:nvSpPr>
        <p:spPr>
          <a:xfrm>
            <a:off x="285720" y="285728"/>
            <a:ext cx="8643998" cy="6286544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5" name="جدول 4"/>
          <p:cNvGraphicFramePr>
            <a:graphicFrameLocks noGrp="1"/>
          </p:cNvGraphicFramePr>
          <p:nvPr/>
        </p:nvGraphicFramePr>
        <p:xfrm>
          <a:off x="642910" y="1571612"/>
          <a:ext cx="8072491" cy="4572032"/>
        </p:xfrm>
        <a:graphic>
          <a:graphicData uri="http://schemas.openxmlformats.org/drawingml/2006/table">
            <a:tbl>
              <a:tblPr rtl="1" firstRow="1" bandRow="1">
                <a:tableStyleId>{7DF18680-E054-41AD-8BC1-D1AEF772440D}</a:tableStyleId>
              </a:tblPr>
              <a:tblGrid>
                <a:gridCol w="1153213"/>
                <a:gridCol w="1153213"/>
                <a:gridCol w="1153213"/>
                <a:gridCol w="1153213"/>
                <a:gridCol w="1153213"/>
                <a:gridCol w="1153213"/>
                <a:gridCol w="1153213"/>
              </a:tblGrid>
              <a:tr h="875494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الركن </a:t>
                      </a:r>
                      <a:r>
                        <a:rPr lang="ar-SA" dirty="0" err="1" smtClean="0"/>
                        <a:t>الايهامي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ركن المكتبة 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ركن الاكتشاف 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ركن </a:t>
                      </a:r>
                      <a:r>
                        <a:rPr lang="ar-SA" dirty="0" err="1" smtClean="0"/>
                        <a:t>الادراك</a:t>
                      </a:r>
                      <a:r>
                        <a:rPr lang="ar-SA" dirty="0" smtClean="0"/>
                        <a:t> 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ركن الفن 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ركن المكعبات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الوجبة </a:t>
                      </a:r>
                      <a:endParaRPr lang="ar-SA" dirty="0"/>
                    </a:p>
                  </a:txBody>
                  <a:tcPr/>
                </a:tc>
              </a:tr>
              <a:tr h="3696538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...................................................................................................................................................................................................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...................................................................................................................................................................................................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...................................................................................................................................................................................................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...................................................................................................................................................................................................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...................................................................................................................................................................................................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...................................................................................................................................................................................................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mtClean="0"/>
                        <a:t>...................................................................................................................................................................................................</a:t>
                      </a:r>
                      <a:endParaRPr lang="ar-SA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مستطيل 5"/>
          <p:cNvSpPr/>
          <p:nvPr/>
        </p:nvSpPr>
        <p:spPr>
          <a:xfrm>
            <a:off x="1071538" y="642918"/>
            <a:ext cx="7143800" cy="64294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schemeClr val="tx1"/>
                </a:solidFill>
              </a:rPr>
              <a:t>تحضير فترة </a:t>
            </a:r>
            <a:r>
              <a:rPr lang="ar-SA" dirty="0" err="1" smtClean="0">
                <a:solidFill>
                  <a:schemeClr val="tx1"/>
                </a:solidFill>
              </a:rPr>
              <a:t>الاركان</a:t>
            </a:r>
            <a:r>
              <a:rPr lang="ar-SA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ar-SA" dirty="0" smtClean="0">
                <a:solidFill>
                  <a:schemeClr val="tx1"/>
                </a:solidFill>
              </a:rPr>
              <a:t>التاريخ :.........................الوحدة :...........................</a:t>
            </a:r>
            <a:endParaRPr lang="ar-SA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27</Words>
  <Application>Microsoft Office PowerPoint</Application>
  <PresentationFormat>عرض على الشاشة (3:4)‏</PresentationFormat>
  <Paragraphs>16</Paragraphs>
  <Slides>1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2" baseType="lpstr">
      <vt:lpstr>سمة Office</vt:lpstr>
      <vt:lpstr>الشريحة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free</dc:creator>
  <cp:lastModifiedBy>free</cp:lastModifiedBy>
  <cp:revision>1</cp:revision>
  <dcterms:created xsi:type="dcterms:W3CDTF">2018-09-21T20:48:12Z</dcterms:created>
  <dcterms:modified xsi:type="dcterms:W3CDTF">2018-09-21T20:56:24Z</dcterms:modified>
</cp:coreProperties>
</file>