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emf" ContentType="image/x-e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6" r:id="rId2"/>
    <p:sldId id="288" r:id="rId3"/>
    <p:sldId id="304" r:id="rId4"/>
    <p:sldId id="311" r:id="rId5"/>
    <p:sldId id="312" r:id="rId6"/>
    <p:sldId id="313" r:id="rId7"/>
    <p:sldId id="314" r:id="rId8"/>
    <p:sldId id="315" r:id="rId9"/>
    <p:sldId id="316" r:id="rId10"/>
    <p:sldId id="320" r:id="rId11"/>
    <p:sldId id="321" r:id="rId12"/>
    <p:sldId id="319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10" r:id="rId22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elah AL-fardan" initials="AA" lastIdx="1" clrIdx="0">
    <p:extLst>
      <p:ext uri="{19B8F6BF-5375-455C-9EA6-DF929625EA0E}">
        <p15:presenceInfo xmlns:p15="http://schemas.microsoft.com/office/powerpoint/2012/main" userId="a5eeca675d47e4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C94"/>
    <a:srgbClr val="007434"/>
    <a:srgbClr val="D6A300"/>
    <a:srgbClr val="09BDE7"/>
    <a:srgbClr val="03E7ED"/>
    <a:srgbClr val="00589A"/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7" autoAdjust="0"/>
    <p:restoredTop sz="94249" autoAdjust="0"/>
  </p:normalViewPr>
  <p:slideViewPr>
    <p:cSldViewPr snapToGrid="0">
      <p:cViewPr varScale="1">
        <p:scale>
          <a:sx n="43" d="100"/>
          <a:sy n="43" d="100"/>
        </p:scale>
        <p:origin x="72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4401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825455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74297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2952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17119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82058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02765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00777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08732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19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442709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20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3875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6660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31916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56812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6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4531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909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6195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9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7799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10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5703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18/04/1442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32.emf"/><Relationship Id="rId18" Type="http://schemas.openxmlformats.org/officeDocument/2006/relationships/image" Target="../media/image37.emf"/><Relationship Id="rId3" Type="http://schemas.microsoft.com/office/2007/relationships/media" Target="../media/media10.m4a"/><Relationship Id="rId21" Type="http://schemas.openxmlformats.org/officeDocument/2006/relationships/image" Target="../media/image9.png"/><Relationship Id="rId7" Type="http://schemas.microsoft.com/office/2007/relationships/media" Target="../media/media12.MP4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36.emf"/><Relationship Id="rId2" Type="http://schemas.openxmlformats.org/officeDocument/2006/relationships/audio" Target="../media/media9.m4a"/><Relationship Id="rId16" Type="http://schemas.openxmlformats.org/officeDocument/2006/relationships/image" Target="../media/image35.emf"/><Relationship Id="rId20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video" Target="../media/media11.MP4"/><Relationship Id="rId11" Type="http://schemas.openxmlformats.org/officeDocument/2006/relationships/slideLayout" Target="../slideLayouts/slideLayout2.xml"/><Relationship Id="rId5" Type="http://schemas.microsoft.com/office/2007/relationships/media" Target="../media/media11.MP4"/><Relationship Id="rId15" Type="http://schemas.openxmlformats.org/officeDocument/2006/relationships/image" Target="../media/image34.emf"/><Relationship Id="rId10" Type="http://schemas.openxmlformats.org/officeDocument/2006/relationships/video" Target="../media/media13.MP4"/><Relationship Id="rId19" Type="http://schemas.openxmlformats.org/officeDocument/2006/relationships/image" Target="../media/image38.emf"/><Relationship Id="rId4" Type="http://schemas.openxmlformats.org/officeDocument/2006/relationships/audio" Target="../media/media10.m4a"/><Relationship Id="rId9" Type="http://schemas.microsoft.com/office/2007/relationships/media" Target="../media/media13.MP4"/><Relationship Id="rId14" Type="http://schemas.openxmlformats.org/officeDocument/2006/relationships/image" Target="../media/image33.emf"/><Relationship Id="rId2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35.emf"/><Relationship Id="rId3" Type="http://schemas.microsoft.com/office/2007/relationships/media" Target="../media/media14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emf"/><Relationship Id="rId17" Type="http://schemas.openxmlformats.org/officeDocument/2006/relationships/image" Target="../media/image9.png"/><Relationship Id="rId2" Type="http://schemas.openxmlformats.org/officeDocument/2006/relationships/audio" Target="../media/media10.m4a"/><Relationship Id="rId16" Type="http://schemas.openxmlformats.org/officeDocument/2006/relationships/image" Target="../media/image5.png"/><Relationship Id="rId1" Type="http://schemas.microsoft.com/office/2007/relationships/media" Target="../media/media10.m4a"/><Relationship Id="rId6" Type="http://schemas.openxmlformats.org/officeDocument/2006/relationships/audio" Target="../media/media9.m4a"/><Relationship Id="rId11" Type="http://schemas.openxmlformats.org/officeDocument/2006/relationships/image" Target="../media/image33.emf"/><Relationship Id="rId5" Type="http://schemas.microsoft.com/office/2007/relationships/media" Target="../media/media9.m4a"/><Relationship Id="rId15" Type="http://schemas.openxmlformats.org/officeDocument/2006/relationships/image" Target="../media/image38.emf"/><Relationship Id="rId10" Type="http://schemas.openxmlformats.org/officeDocument/2006/relationships/image" Target="../media/image32.emf"/><Relationship Id="rId4" Type="http://schemas.openxmlformats.org/officeDocument/2006/relationships/video" Target="../media/media14.MP4"/><Relationship Id="rId9" Type="http://schemas.openxmlformats.org/officeDocument/2006/relationships/image" Target="../media/image36.emf"/><Relationship Id="rId1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35.emf"/><Relationship Id="rId3" Type="http://schemas.microsoft.com/office/2007/relationships/media" Target="../media/media15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emf"/><Relationship Id="rId17" Type="http://schemas.openxmlformats.org/officeDocument/2006/relationships/image" Target="../media/image9.png"/><Relationship Id="rId2" Type="http://schemas.openxmlformats.org/officeDocument/2006/relationships/audio" Target="../media/media10.m4a"/><Relationship Id="rId16" Type="http://schemas.openxmlformats.org/officeDocument/2006/relationships/image" Target="../media/image5.png"/><Relationship Id="rId1" Type="http://schemas.microsoft.com/office/2007/relationships/media" Target="../media/media10.m4a"/><Relationship Id="rId6" Type="http://schemas.openxmlformats.org/officeDocument/2006/relationships/audio" Target="../media/media9.m4a"/><Relationship Id="rId11" Type="http://schemas.openxmlformats.org/officeDocument/2006/relationships/image" Target="../media/image33.emf"/><Relationship Id="rId5" Type="http://schemas.microsoft.com/office/2007/relationships/media" Target="../media/media9.m4a"/><Relationship Id="rId15" Type="http://schemas.openxmlformats.org/officeDocument/2006/relationships/image" Target="../media/image37.emf"/><Relationship Id="rId10" Type="http://schemas.openxmlformats.org/officeDocument/2006/relationships/image" Target="../media/image32.emf"/><Relationship Id="rId4" Type="http://schemas.openxmlformats.org/officeDocument/2006/relationships/video" Target="../media/media15.MP4"/><Relationship Id="rId9" Type="http://schemas.openxmlformats.org/officeDocument/2006/relationships/image" Target="../media/image38.emf"/><Relationship Id="rId1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36.emf"/><Relationship Id="rId3" Type="http://schemas.microsoft.com/office/2007/relationships/media" Target="../media/media16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emf"/><Relationship Id="rId17" Type="http://schemas.openxmlformats.org/officeDocument/2006/relationships/image" Target="../media/image9.png"/><Relationship Id="rId2" Type="http://schemas.openxmlformats.org/officeDocument/2006/relationships/audio" Target="../media/media10.m4a"/><Relationship Id="rId16" Type="http://schemas.openxmlformats.org/officeDocument/2006/relationships/image" Target="../media/image5.png"/><Relationship Id="rId1" Type="http://schemas.microsoft.com/office/2007/relationships/media" Target="../media/media10.m4a"/><Relationship Id="rId6" Type="http://schemas.openxmlformats.org/officeDocument/2006/relationships/audio" Target="../media/media9.m4a"/><Relationship Id="rId11" Type="http://schemas.openxmlformats.org/officeDocument/2006/relationships/image" Target="../media/image34.emf"/><Relationship Id="rId5" Type="http://schemas.microsoft.com/office/2007/relationships/media" Target="../media/media9.m4a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4" Type="http://schemas.openxmlformats.org/officeDocument/2006/relationships/video" Target="../media/media16.mp4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34.emf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emf"/><Relationship Id="rId17" Type="http://schemas.openxmlformats.org/officeDocument/2006/relationships/image" Target="../media/image39.png"/><Relationship Id="rId2" Type="http://schemas.openxmlformats.org/officeDocument/2006/relationships/audio" Target="../media/media9.m4a"/><Relationship Id="rId16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video" Target="../media/media17.mp4"/><Relationship Id="rId11" Type="http://schemas.openxmlformats.org/officeDocument/2006/relationships/image" Target="../media/image32.emf"/><Relationship Id="rId5" Type="http://schemas.microsoft.com/office/2007/relationships/media" Target="../media/media17.mp4"/><Relationship Id="rId15" Type="http://schemas.openxmlformats.org/officeDocument/2006/relationships/image" Target="../media/image38.emf"/><Relationship Id="rId10" Type="http://schemas.openxmlformats.org/officeDocument/2006/relationships/image" Target="../media/image37.emf"/><Relationship Id="rId4" Type="http://schemas.openxmlformats.org/officeDocument/2006/relationships/audio" Target="../media/media10.m4a"/><Relationship Id="rId9" Type="http://schemas.openxmlformats.org/officeDocument/2006/relationships/image" Target="../media/image36.emf"/><Relationship Id="rId1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36.emf"/><Relationship Id="rId3" Type="http://schemas.microsoft.com/office/2007/relationships/media" Target="../media/media18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emf"/><Relationship Id="rId17" Type="http://schemas.openxmlformats.org/officeDocument/2006/relationships/image" Target="../media/image9.png"/><Relationship Id="rId2" Type="http://schemas.openxmlformats.org/officeDocument/2006/relationships/audio" Target="../media/media10.m4a"/><Relationship Id="rId16" Type="http://schemas.openxmlformats.org/officeDocument/2006/relationships/image" Target="../media/image5.png"/><Relationship Id="rId1" Type="http://schemas.microsoft.com/office/2007/relationships/media" Target="../media/media10.m4a"/><Relationship Id="rId6" Type="http://schemas.openxmlformats.org/officeDocument/2006/relationships/audio" Target="../media/media9.m4a"/><Relationship Id="rId11" Type="http://schemas.openxmlformats.org/officeDocument/2006/relationships/image" Target="../media/image34.emf"/><Relationship Id="rId5" Type="http://schemas.microsoft.com/office/2007/relationships/media" Target="../media/media9.m4a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4" Type="http://schemas.openxmlformats.org/officeDocument/2006/relationships/video" Target="../media/media18.MP4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36.emf"/><Relationship Id="rId3" Type="http://schemas.microsoft.com/office/2007/relationships/media" Target="../media/media1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emf"/><Relationship Id="rId17" Type="http://schemas.openxmlformats.org/officeDocument/2006/relationships/image" Target="../media/image9.png"/><Relationship Id="rId2" Type="http://schemas.openxmlformats.org/officeDocument/2006/relationships/audio" Target="../media/media10.m4a"/><Relationship Id="rId16" Type="http://schemas.openxmlformats.org/officeDocument/2006/relationships/image" Target="../media/image5.png"/><Relationship Id="rId1" Type="http://schemas.microsoft.com/office/2007/relationships/media" Target="../media/media10.m4a"/><Relationship Id="rId6" Type="http://schemas.openxmlformats.org/officeDocument/2006/relationships/audio" Target="../media/media9.m4a"/><Relationship Id="rId11" Type="http://schemas.openxmlformats.org/officeDocument/2006/relationships/image" Target="../media/image34.emf"/><Relationship Id="rId5" Type="http://schemas.microsoft.com/office/2007/relationships/media" Target="../media/media9.m4a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4" Type="http://schemas.openxmlformats.org/officeDocument/2006/relationships/video" Target="../media/media19.MP4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microsoft.com/office/2007/relationships/media" Target="../media/media6.MP4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3.m4a"/><Relationship Id="rId16" Type="http://schemas.openxmlformats.org/officeDocument/2006/relationships/image" Target="../media/image9.png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2.xml"/><Relationship Id="rId5" Type="http://schemas.microsoft.com/office/2007/relationships/media" Target="../media/media5.MP4"/><Relationship Id="rId15" Type="http://schemas.openxmlformats.org/officeDocument/2006/relationships/image" Target="../media/image5.png"/><Relationship Id="rId10" Type="http://schemas.openxmlformats.org/officeDocument/2006/relationships/video" Target="../media/media7.MP4"/><Relationship Id="rId4" Type="http://schemas.openxmlformats.org/officeDocument/2006/relationships/audio" Target="../media/media4.m4a"/><Relationship Id="rId9" Type="http://schemas.microsoft.com/office/2007/relationships/media" Target="../media/media7.MP4"/><Relationship Id="rId14" Type="http://schemas.openxmlformats.org/officeDocument/2006/relationships/hyperlink" Target="http://pngimg.com/download/2273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penclipart.org/detail/58447/an-office-desk-by-sheikh_tuhi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hyperlink" Target="http://pngimg.com/download/22739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A987199C-CFB9-4652-BA5E-E6C9FE0A7E3A}"/>
              </a:ext>
            </a:extLst>
          </p:cNvPr>
          <p:cNvSpPr txBox="1">
            <a:spLocks/>
          </p:cNvSpPr>
          <p:nvPr/>
        </p:nvSpPr>
        <p:spPr>
          <a:xfrm>
            <a:off x="1907272" y="462997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 smtClean="0">
                <a:solidFill>
                  <a:schemeClr val="accent6">
                    <a:lumMod val="75000"/>
                  </a:schemeClr>
                </a:solidFill>
              </a:rPr>
              <a:t>الصف</a:t>
            </a:r>
            <a:r>
              <a:rPr lang="ar-JO" sz="4000" b="1" dirty="0" smtClean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BH" sz="4000" b="1" dirty="0" smtClean="0">
                <a:solidFill>
                  <a:schemeClr val="accent6">
                    <a:lumMod val="75000"/>
                  </a:schemeClr>
                </a:solidFill>
              </a:rPr>
              <a:t> الثالث</a:t>
            </a:r>
            <a:r>
              <a:rPr lang="ar-JO" sz="4000" b="1" dirty="0" smtClean="0">
                <a:solidFill>
                  <a:schemeClr val="accent6">
                    <a:lumMod val="75000"/>
                  </a:schemeClr>
                </a:solidFill>
              </a:rPr>
              <a:t>ُ</a:t>
            </a:r>
            <a:r>
              <a:rPr lang="ar-BH" sz="4000" b="1" dirty="0" smtClean="0">
                <a:solidFill>
                  <a:schemeClr val="accent6">
                    <a:lumMod val="75000"/>
                  </a:schemeClr>
                </a:solidFill>
              </a:rPr>
              <a:t> الابتدائي</a:t>
            </a:r>
            <a:r>
              <a:rPr lang="ar-JO" sz="4000" b="1" dirty="0" smtClean="0">
                <a:solidFill>
                  <a:schemeClr val="accent6">
                    <a:lumMod val="75000"/>
                  </a:schemeClr>
                </a:solidFill>
              </a:rPr>
              <a:t>ّ</a:t>
            </a:r>
            <a:endParaRPr lang="ar-BH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7DD16A5-6064-436B-A18D-4B9276E24E4C}"/>
              </a:ext>
            </a:extLst>
          </p:cNvPr>
          <p:cNvSpPr txBox="1">
            <a:spLocks/>
          </p:cNvSpPr>
          <p:nvPr/>
        </p:nvSpPr>
        <p:spPr>
          <a:xfrm>
            <a:off x="1907272" y="551849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3600" b="1" dirty="0">
                <a:solidFill>
                  <a:srgbClr val="0070C0"/>
                </a:solidFill>
              </a:rPr>
              <a:t>صفحة 26 </a:t>
            </a:r>
            <a:r>
              <a:rPr lang="ar-BH" sz="3600" b="1">
                <a:solidFill>
                  <a:srgbClr val="0070C0"/>
                </a:solidFill>
              </a:rPr>
              <a:t>- 35</a:t>
            </a:r>
            <a:endParaRPr lang="ar-BH" sz="3600" b="1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2FD3AE-DAD2-4369-BBBF-F20C077FEF8A}"/>
              </a:ext>
            </a:extLst>
          </p:cNvPr>
          <p:cNvSpPr/>
          <p:nvPr/>
        </p:nvSpPr>
        <p:spPr>
          <a:xfrm>
            <a:off x="163356" y="3568163"/>
            <a:ext cx="7912800" cy="1090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b="1" dirty="0" smtClean="0">
                <a:solidFill>
                  <a:schemeClr val="tx1"/>
                </a:solidFill>
              </a:rPr>
              <a:t>مواردُ الأرضِ </a:t>
            </a:r>
            <a:r>
              <a:rPr lang="ar-BH" sz="4800" b="1" dirty="0">
                <a:solidFill>
                  <a:schemeClr val="tx1"/>
                </a:solidFill>
              </a:rPr>
              <a:t>في </a:t>
            </a:r>
            <a:r>
              <a:rPr lang="ar-BH" sz="4800" b="1" dirty="0" smtClean="0">
                <a:solidFill>
                  <a:schemeClr val="tx1"/>
                </a:solidFill>
              </a:rPr>
              <a:t>البرّ والبحرِ</a:t>
            </a:r>
            <a:endParaRPr lang="ar-BH" sz="4800" b="1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946C240-5112-45C5-BBD6-B1446AF0A1F8}"/>
              </a:ext>
            </a:extLst>
          </p:cNvPr>
          <p:cNvGrpSpPr/>
          <p:nvPr/>
        </p:nvGrpSpPr>
        <p:grpSpPr>
          <a:xfrm>
            <a:off x="2397780" y="2514677"/>
            <a:ext cx="4227612" cy="1028700"/>
            <a:chOff x="588253" y="1606855"/>
            <a:chExt cx="2857500" cy="1028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89503F6-8B5B-4B77-9645-93DE7A9F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253" y="1606855"/>
              <a:ext cx="2857500" cy="102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4CFA5A6-A41D-4292-90DF-D932C243CB57}"/>
                </a:ext>
              </a:extLst>
            </p:cNvPr>
            <p:cNvSpPr txBox="1"/>
            <p:nvPr/>
          </p:nvSpPr>
          <p:spPr>
            <a:xfrm>
              <a:off x="647912" y="1760188"/>
              <a:ext cx="278242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BH" sz="3600" b="1" dirty="0"/>
                <a:t>الدَّرْسُ </a:t>
              </a:r>
              <a:r>
                <a:rPr lang="ar-BH" sz="3600" b="1" dirty="0" smtClean="0"/>
                <a:t>الخامس</a:t>
              </a:r>
              <a:r>
                <a:rPr lang="ar-JO" sz="3600" b="1" dirty="0" smtClean="0"/>
                <a:t>ُ</a:t>
              </a:r>
              <a:r>
                <a:rPr lang="ar-BH" sz="3600" b="1" dirty="0" smtClean="0"/>
                <a:t> والسادس</a:t>
              </a:r>
              <a:r>
                <a:rPr lang="ar-JO" sz="3600" b="1" dirty="0" smtClean="0"/>
                <a:t>ُ</a:t>
              </a:r>
              <a:endParaRPr lang="ar-BH" sz="3600" b="1" dirty="0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2639EF49-5A8F-45E7-A521-07E35ECAFE97}"/>
              </a:ext>
            </a:extLst>
          </p:cNvPr>
          <p:cNvSpPr txBox="1">
            <a:spLocks/>
          </p:cNvSpPr>
          <p:nvPr/>
        </p:nvSpPr>
        <p:spPr>
          <a:xfrm>
            <a:off x="2431895" y="1715213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 smtClean="0">
                <a:solidFill>
                  <a:srgbClr val="FF0000"/>
                </a:solidFill>
              </a:rPr>
              <a:t>الفصلُ الدراسي</a:t>
            </a:r>
            <a:r>
              <a:rPr lang="ar-JO" sz="4000" b="1" dirty="0" smtClean="0">
                <a:solidFill>
                  <a:srgbClr val="FF0000"/>
                </a:solidFill>
              </a:rPr>
              <a:t>ُّ</a:t>
            </a:r>
            <a:r>
              <a:rPr lang="ar-BH" sz="4000" b="1" dirty="0" smtClean="0">
                <a:solidFill>
                  <a:srgbClr val="FF0000"/>
                </a:solidFill>
              </a:rPr>
              <a:t> الأولُ</a:t>
            </a:r>
            <a:endParaRPr lang="ar-BH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63CCC-FE99-4B88-8CAE-C07F746CB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2429" y="1522957"/>
            <a:ext cx="3779603" cy="5268351"/>
          </a:xfrm>
          <a:prstGeom prst="rect">
            <a:avLst/>
          </a:prstGeom>
        </p:spPr>
      </p:pic>
      <p:pic>
        <p:nvPicPr>
          <p:cNvPr id="7" name="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51295" y="1905077"/>
            <a:ext cx="609600" cy="609600"/>
          </a:xfrm>
          <a:prstGeom prst="rect">
            <a:avLst/>
          </a:prstGeom>
        </p:spPr>
      </p:pic>
      <p:pic>
        <p:nvPicPr>
          <p:cNvPr id="9" name="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51295" y="4354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526">
        <p:dissolve/>
      </p:transition>
    </mc:Choice>
    <mc:Fallback xmlns="">
      <p:transition spd="slow" advClick="0" advTm="352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" objId="12"/>
        <p14:playEvt time="3020" objId="13"/>
        <p14:stopEvt time="3095" objId="12"/>
        <p14:stopEvt time="3526" objId="1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245660" y="3541123"/>
            <a:ext cx="11445450" cy="27901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600" b="1" dirty="0">
                <a:solidFill>
                  <a:srgbClr val="FF0000"/>
                </a:solidFill>
              </a:rPr>
              <a:t>2- </a:t>
            </a:r>
            <a:r>
              <a:rPr lang="ar-BH" sz="3600" b="1" dirty="0" smtClean="0">
                <a:solidFill>
                  <a:srgbClr val="FF0000"/>
                </a:solidFill>
              </a:rPr>
              <a:t>ملح</a:t>
            </a:r>
            <a:r>
              <a:rPr lang="ar-JO" sz="3600" b="1" dirty="0" smtClean="0">
                <a:solidFill>
                  <a:srgbClr val="FF0000"/>
                </a:solidFill>
              </a:rPr>
              <a:t>ُ</a:t>
            </a:r>
            <a:r>
              <a:rPr lang="ar-BH" sz="3600" b="1" dirty="0" smtClean="0">
                <a:solidFill>
                  <a:srgbClr val="FF0000"/>
                </a:solidFill>
              </a:rPr>
              <a:t> الط</a:t>
            </a:r>
            <a:r>
              <a:rPr lang="ar-JO" sz="3600" b="1" dirty="0" smtClean="0">
                <a:solidFill>
                  <a:srgbClr val="FF0000"/>
                </a:solidFill>
              </a:rPr>
              <a:t>َّ</a:t>
            </a:r>
            <a:r>
              <a:rPr lang="ar-BH" sz="3600" b="1" dirty="0" smtClean="0">
                <a:solidFill>
                  <a:srgbClr val="FF0000"/>
                </a:solidFill>
              </a:rPr>
              <a:t>عام</a:t>
            </a:r>
            <a:r>
              <a:rPr lang="ar-JO" sz="3600" b="1" dirty="0" smtClean="0">
                <a:solidFill>
                  <a:srgbClr val="FF0000"/>
                </a:solidFill>
              </a:rPr>
              <a:t>ِ</a:t>
            </a:r>
            <a:endParaRPr lang="ar-BH" sz="3600" b="1" dirty="0">
              <a:solidFill>
                <a:srgbClr val="FF0000"/>
              </a:solidFill>
            </a:endParaRPr>
          </a:p>
          <a:p>
            <a:pPr algn="just" rtl="1">
              <a:lnSpc>
                <a:spcPct val="200000"/>
              </a:lnSpc>
            </a:pPr>
            <a:r>
              <a:rPr lang="ar-BH" sz="2800" b="1" dirty="0"/>
              <a:t>يَستعملُ الأنسانُ الملحَ في الطعام، ومياهُ البحر المالِحةُ تؤمّن جُزءًا من الملح الذي يستهلكُهُ الإنسانُ من خلال الملَّاحاتِ التي يُقيمُها عند الشواطئ.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417B7CE-458B-494F-A51B-2F6EEC923C05}"/>
              </a:ext>
            </a:extLst>
          </p:cNvPr>
          <p:cNvGrpSpPr/>
          <p:nvPr/>
        </p:nvGrpSpPr>
        <p:grpSpPr>
          <a:xfrm>
            <a:off x="7166344" y="159594"/>
            <a:ext cx="4765007" cy="3302523"/>
            <a:chOff x="7166344" y="159594"/>
            <a:chExt cx="4765007" cy="33025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D2C8AAF-240E-47DB-BDE6-312B43E06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6344" y="159594"/>
              <a:ext cx="4765007" cy="29644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8E8BDA8-9BB0-498F-87C5-5DD85290046A}"/>
                </a:ext>
              </a:extLst>
            </p:cNvPr>
            <p:cNvSpPr txBox="1"/>
            <p:nvPr/>
          </p:nvSpPr>
          <p:spPr>
            <a:xfrm>
              <a:off x="8803758" y="3092785"/>
              <a:ext cx="2066591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BH" b="1" dirty="0"/>
                <a:t>ملَّاحات على شاطئ البحر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A2C25B9-5825-46B2-8FB2-09C12196F018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17" name="Group 12">
              <a:extLst>
                <a:ext uri="{FF2B5EF4-FFF2-40B4-BE49-F238E27FC236}">
                  <a16:creationId xmlns:a16="http://schemas.microsoft.com/office/drawing/2014/main" xmlns="" id="{FEB7C16A-92E0-4DAA-BDEB-13443E88466D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19" name="Group 14">
                <a:extLst>
                  <a:ext uri="{FF2B5EF4-FFF2-40B4-BE49-F238E27FC236}">
                    <a16:creationId xmlns:a16="http://schemas.microsoft.com/office/drawing/2014/main" xmlns="" id="{1EF47BC1-84B9-4190-B1AE-352579A2A1D4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E3AD1CA3-5FF0-458C-9E56-9A1F8F35B112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40C453CB-2904-4F53-AC84-6583751DF50C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5795EF4-95EC-4398-A8AE-D5FAD32C365C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541335C-9748-4539-A907-E0FEC47386AF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245660" y="3541123"/>
            <a:ext cx="11445450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600" b="1" dirty="0">
                <a:solidFill>
                  <a:srgbClr val="007434"/>
                </a:solidFill>
              </a:rPr>
              <a:t>3- اللُّؤلُؤ والمرجان</a:t>
            </a:r>
          </a:p>
          <a:p>
            <a:pPr algn="just" rtl="1">
              <a:lnSpc>
                <a:spcPct val="200000"/>
              </a:lnSpc>
            </a:pPr>
            <a:r>
              <a:rPr lang="ar-BH" sz="2800" b="1" dirty="0"/>
              <a:t>تشتملُ مياهُ البحارِ على </a:t>
            </a:r>
            <a:r>
              <a:rPr lang="ar-BH" sz="2800" b="1" dirty="0" smtClean="0"/>
              <a:t>اللّؤلؤ</a:t>
            </a:r>
            <a:r>
              <a:rPr lang="ar-JO" sz="2800" b="1" dirty="0" smtClean="0"/>
              <a:t>ِ</a:t>
            </a:r>
            <a:r>
              <a:rPr lang="ar-BH" sz="2800" b="1" dirty="0" smtClean="0"/>
              <a:t> والمرجان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، </a:t>
            </a:r>
            <a:r>
              <a:rPr lang="ar-BH" sz="2800" b="1" dirty="0"/>
              <a:t>ويَستعملُ الإنسانُ </a:t>
            </a:r>
            <a:r>
              <a:rPr lang="ar-BH" sz="2800" b="1" dirty="0" smtClean="0"/>
              <a:t>اللّؤلؤ</a:t>
            </a:r>
            <a:r>
              <a:rPr lang="ar-JO" sz="2800" b="1" dirty="0" smtClean="0"/>
              <a:t>َ</a:t>
            </a:r>
            <a:r>
              <a:rPr lang="ar-BH" sz="2800" b="1" dirty="0" smtClean="0"/>
              <a:t> والمرجان</a:t>
            </a:r>
            <a:r>
              <a:rPr lang="ar-JO" sz="2800" b="1" dirty="0" smtClean="0"/>
              <a:t>َ</a:t>
            </a:r>
            <a:r>
              <a:rPr lang="ar-BH" sz="2800" b="1" dirty="0" smtClean="0"/>
              <a:t> </a:t>
            </a:r>
            <a:r>
              <a:rPr lang="ar-BH" sz="2800" b="1" dirty="0"/>
              <a:t>في صناعةِ </a:t>
            </a:r>
            <a:r>
              <a:rPr lang="ar-BH" sz="2800" b="1" dirty="0" smtClean="0"/>
              <a:t>الح</a:t>
            </a:r>
            <a:r>
              <a:rPr lang="ar-JO" sz="2800" b="1" dirty="0" smtClean="0"/>
              <a:t>ِ</a:t>
            </a:r>
            <a:r>
              <a:rPr lang="ar-BH" sz="2800" b="1" dirty="0" smtClean="0"/>
              <a:t>ليّ</a:t>
            </a:r>
            <a:r>
              <a:rPr lang="ar-BH" sz="2800" b="1" dirty="0"/>
              <a:t>. </a:t>
            </a:r>
            <a:r>
              <a:rPr lang="ar-BH" sz="2800" b="1" dirty="0" smtClean="0"/>
              <a:t>وبلادن</a:t>
            </a:r>
            <a:r>
              <a:rPr lang="ar-JO" sz="2800" b="1" dirty="0" smtClean="0"/>
              <a:t>ُ</a:t>
            </a:r>
            <a:r>
              <a:rPr lang="ar-BH" sz="2800" b="1" dirty="0" smtClean="0"/>
              <a:t>ا مملكة</a:t>
            </a:r>
            <a:r>
              <a:rPr lang="ar-JO" sz="2800" b="1" dirty="0" smtClean="0"/>
              <a:t>ُ</a:t>
            </a:r>
            <a:r>
              <a:rPr lang="ar-BH" sz="2800" b="1" dirty="0" smtClean="0"/>
              <a:t> البحرين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مشهورةٌ باللّؤلؤِ.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1ABEAB-9FAF-4C71-87AA-F9A972FEE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619" y="24551"/>
            <a:ext cx="5180491" cy="3769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 descr="A picture containing light, star, sunset&#10;&#10;Description automatically generated">
            <a:extLst>
              <a:ext uri="{FF2B5EF4-FFF2-40B4-BE49-F238E27FC236}">
                <a16:creationId xmlns:a16="http://schemas.microsoft.com/office/drawing/2014/main" xmlns="" id="{CE000628-FD1E-4798-852F-B6ED6E413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56" y="2396132"/>
            <a:ext cx="804808" cy="735772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24A4698-76D8-482B-AFE2-62916CC0E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61" y="1909437"/>
            <a:ext cx="813036" cy="959382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D2F7FE8-5150-4C61-B89A-373D28F2C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17" y="1822799"/>
            <a:ext cx="813036" cy="959382"/>
          </a:xfrm>
          <a:prstGeom prst="rect">
            <a:avLst/>
          </a:prstGeom>
        </p:spPr>
      </p:pic>
      <p:pic>
        <p:nvPicPr>
          <p:cNvPr id="26" name="Picture 25" descr="A picture containing light, star, sunset&#10;&#10;Description automatically generated">
            <a:extLst>
              <a:ext uri="{FF2B5EF4-FFF2-40B4-BE49-F238E27FC236}">
                <a16:creationId xmlns:a16="http://schemas.microsoft.com/office/drawing/2014/main" xmlns="" id="{7E731F9E-A14F-48E0-ACAF-CDB57914C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223" y="1348614"/>
            <a:ext cx="681992" cy="623491"/>
          </a:xfrm>
          <a:prstGeom prst="rect">
            <a:avLst/>
          </a:prstGeom>
        </p:spPr>
      </p:pic>
      <p:pic>
        <p:nvPicPr>
          <p:cNvPr id="28" name="Picture 27" descr="A picture containing light, star, sunset&#10;&#10;Description automatically generated">
            <a:extLst>
              <a:ext uri="{FF2B5EF4-FFF2-40B4-BE49-F238E27FC236}">
                <a16:creationId xmlns:a16="http://schemas.microsoft.com/office/drawing/2014/main" xmlns="" id="{43779D60-85BC-481B-B2B9-4E8EFCC34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08" y="1660360"/>
            <a:ext cx="804808" cy="735772"/>
          </a:xfrm>
          <a:prstGeom prst="rect">
            <a:avLst/>
          </a:prstGeom>
        </p:spPr>
      </p:pic>
      <p:pic>
        <p:nvPicPr>
          <p:cNvPr id="30" name="Picture 29" descr="A picture containing light, star, sunset&#10;&#10;Description automatically generated">
            <a:extLst>
              <a:ext uri="{FF2B5EF4-FFF2-40B4-BE49-F238E27FC236}">
                <a16:creationId xmlns:a16="http://schemas.microsoft.com/office/drawing/2014/main" xmlns="" id="{A142925F-1DFA-4D26-9CE9-DF7FC883E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81" y="3864722"/>
            <a:ext cx="804808" cy="735772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17D55E-A8FA-4A87-AD7B-DEF72300B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83" y="2106072"/>
            <a:ext cx="813036" cy="959382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7996755-5D22-45CF-9769-D59EE13AA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83" y="814040"/>
            <a:ext cx="813036" cy="959382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3ABE23F-CD8E-4D83-9A87-A0D38FB58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789" y="2429671"/>
            <a:ext cx="813036" cy="95938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5FB5B23-8786-4163-B777-6F750A881B69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xmlns="" id="{4C77363E-D0DF-4A4A-BEC0-304EA1F0B39F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0" name="Group 14">
                <a:extLst>
                  <a:ext uri="{FF2B5EF4-FFF2-40B4-BE49-F238E27FC236}">
                    <a16:creationId xmlns:a16="http://schemas.microsoft.com/office/drawing/2014/main" xmlns="" id="{921DB44D-3779-4F12-B68A-3FC8FDDBD037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463308B0-F6FB-453A-B7F4-17717B3A3BF9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499383E6-43A0-4C20-A64F-8ECEF0623C15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E168267C-C82C-45AF-AF95-CC8784E1304D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7E3B6AA-45C4-4A40-A5BA-0E91890AD205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92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00338 -0.38704 " pathEditMode="relative" rAng="0" ptsTypes="AA">
                                      <p:cBhvr>
                                        <p:cTn id="11" dur="1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245660" y="3541123"/>
            <a:ext cx="11445450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600" b="1" dirty="0">
                <a:solidFill>
                  <a:srgbClr val="672C94"/>
                </a:solidFill>
              </a:rPr>
              <a:t>4- </a:t>
            </a:r>
            <a:r>
              <a:rPr lang="ar-BH" sz="3600" b="1" dirty="0" smtClean="0">
                <a:solidFill>
                  <a:srgbClr val="672C94"/>
                </a:solidFill>
              </a:rPr>
              <a:t>الم</a:t>
            </a:r>
            <a:r>
              <a:rPr lang="ar-JO" sz="3600" b="1" dirty="0" smtClean="0">
                <a:solidFill>
                  <a:srgbClr val="672C94"/>
                </a:solidFill>
              </a:rPr>
              <a:t>ِ</a:t>
            </a:r>
            <a:r>
              <a:rPr lang="ar-BH" sz="3600" b="1" dirty="0" smtClean="0">
                <a:solidFill>
                  <a:srgbClr val="672C94"/>
                </a:solidFill>
              </a:rPr>
              <a:t>لاحة</a:t>
            </a:r>
            <a:r>
              <a:rPr lang="ar-JO" sz="3600" b="1" dirty="0" smtClean="0">
                <a:solidFill>
                  <a:srgbClr val="672C94"/>
                </a:solidFill>
              </a:rPr>
              <a:t>ُ</a:t>
            </a:r>
            <a:r>
              <a:rPr lang="ar-BH" sz="3600" b="1" dirty="0" smtClean="0">
                <a:solidFill>
                  <a:srgbClr val="672C94"/>
                </a:solidFill>
              </a:rPr>
              <a:t> والمواصلات</a:t>
            </a:r>
            <a:r>
              <a:rPr lang="ar-JO" sz="3600" b="1" dirty="0" smtClean="0">
                <a:solidFill>
                  <a:srgbClr val="672C94"/>
                </a:solidFill>
              </a:rPr>
              <a:t>ُ</a:t>
            </a:r>
            <a:endParaRPr lang="ar-BH" sz="3600" b="1" dirty="0">
              <a:solidFill>
                <a:srgbClr val="672C94"/>
              </a:solidFill>
            </a:endParaRPr>
          </a:p>
          <a:p>
            <a:pPr algn="just" rtl="1">
              <a:lnSpc>
                <a:spcPct val="200000"/>
              </a:lnSpc>
            </a:pPr>
            <a:r>
              <a:rPr lang="ar-BH" sz="2800" b="1" dirty="0"/>
              <a:t>استعمل الإنسانُ البحارَ </a:t>
            </a:r>
            <a:r>
              <a:rPr lang="ar-BH" sz="2800" b="1" dirty="0" smtClean="0"/>
              <a:t>للم</a:t>
            </a:r>
            <a:r>
              <a:rPr lang="ar-JO" sz="2800" b="1" dirty="0" smtClean="0"/>
              <a:t>ِ</a:t>
            </a:r>
            <a:r>
              <a:rPr lang="ar-BH" sz="2800" b="1" dirty="0" smtClean="0"/>
              <a:t>لاحةِ </a:t>
            </a:r>
            <a:r>
              <a:rPr lang="ar-BH" sz="2800" b="1" dirty="0"/>
              <a:t>والمواصلاتِ، وأقامَ الموانئ </a:t>
            </a:r>
            <a:r>
              <a:rPr lang="ar-BH" sz="2800" b="1" dirty="0" smtClean="0"/>
              <a:t>كميناء</a:t>
            </a:r>
            <a:r>
              <a:rPr lang="ar-JO" sz="2800" b="1" dirty="0" smtClean="0"/>
              <a:t>ِ</a:t>
            </a:r>
            <a:r>
              <a:rPr lang="ar-BH" sz="2800" b="1" dirty="0" smtClean="0"/>
              <a:t> سلمان</a:t>
            </a:r>
            <a:r>
              <a:rPr lang="ar-JO" sz="2800" b="1" dirty="0" smtClean="0"/>
              <a:t>َ</a:t>
            </a:r>
            <a:r>
              <a:rPr lang="ar-BH" sz="2800" b="1" dirty="0" smtClean="0"/>
              <a:t> وميناء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خليفة في </a:t>
            </a:r>
            <a:r>
              <a:rPr lang="ar-BH" sz="2800" b="1" dirty="0" smtClean="0"/>
              <a:t>مملكة</a:t>
            </a:r>
            <a:r>
              <a:rPr lang="ar-JO" sz="2800" b="1" dirty="0" smtClean="0"/>
              <a:t>ِ</a:t>
            </a:r>
            <a:r>
              <a:rPr lang="ar-BH" sz="2800" b="1" dirty="0" smtClean="0"/>
              <a:t> البحرين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.</a:t>
            </a:r>
            <a:endParaRPr lang="ar-BH" sz="2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4F5F3C5-14F5-4FEF-84A0-CB5947BAA34B}"/>
              </a:ext>
            </a:extLst>
          </p:cNvPr>
          <p:cNvGrpSpPr/>
          <p:nvPr/>
        </p:nvGrpSpPr>
        <p:grpSpPr>
          <a:xfrm>
            <a:off x="7290793" y="176300"/>
            <a:ext cx="4596616" cy="3370041"/>
            <a:chOff x="7290793" y="176300"/>
            <a:chExt cx="4596616" cy="33700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4200F80-D1B5-44C5-A5CA-854E03F0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0793" y="176300"/>
              <a:ext cx="4596616" cy="30239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8D9EB18-A52E-40A7-B58A-A4C008C9047D}"/>
                </a:ext>
              </a:extLst>
            </p:cNvPr>
            <p:cNvSpPr txBox="1"/>
            <p:nvPr/>
          </p:nvSpPr>
          <p:spPr>
            <a:xfrm>
              <a:off x="8803758" y="3177009"/>
              <a:ext cx="2501006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BH" b="1" dirty="0"/>
                <a:t>ميناء سلمان في مملكة البحرين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0A6CFF6-0DDE-4873-BEBC-B7096DA4BBA5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24" name="Group 12">
              <a:extLst>
                <a:ext uri="{FF2B5EF4-FFF2-40B4-BE49-F238E27FC236}">
                  <a16:creationId xmlns:a16="http://schemas.microsoft.com/office/drawing/2014/main" xmlns="" id="{6A725FA6-8C37-461F-B0AA-91966ED4DCA1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6" name="Group 14">
                <a:extLst>
                  <a:ext uri="{FF2B5EF4-FFF2-40B4-BE49-F238E27FC236}">
                    <a16:creationId xmlns:a16="http://schemas.microsoft.com/office/drawing/2014/main" xmlns="" id="{74710E72-4829-4B37-B92E-569C13B2AB92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6ABBF1ED-6CAB-41AD-8742-3D7554035C8F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47622F02-7417-4F3D-8C8E-2900E8234380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CBA9916A-1DDC-4076-BD81-3F8A5ED156EC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3B95F7F-38E9-44B4-B298-F7B92AF8D46E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79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245660" y="3541123"/>
            <a:ext cx="11445450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600" b="1" dirty="0">
                <a:solidFill>
                  <a:srgbClr val="0070C0"/>
                </a:solidFill>
              </a:rPr>
              <a:t>5- </a:t>
            </a:r>
            <a:r>
              <a:rPr lang="ar-BH" sz="3600" b="1" dirty="0" smtClean="0">
                <a:solidFill>
                  <a:srgbClr val="0070C0"/>
                </a:solidFill>
              </a:rPr>
              <a:t>الرَّاحة</a:t>
            </a:r>
            <a:r>
              <a:rPr lang="ar-JO" sz="3600" b="1" dirty="0" smtClean="0">
                <a:solidFill>
                  <a:srgbClr val="0070C0"/>
                </a:solidFill>
              </a:rPr>
              <a:t>ُ</a:t>
            </a:r>
            <a:r>
              <a:rPr lang="ar-BH" sz="3600" b="1" dirty="0" smtClean="0">
                <a:solidFill>
                  <a:srgbClr val="0070C0"/>
                </a:solidFill>
              </a:rPr>
              <a:t> والرياضة</a:t>
            </a:r>
            <a:r>
              <a:rPr lang="ar-JO" sz="3600" b="1" dirty="0" smtClean="0"/>
              <a:t>ُ</a:t>
            </a:r>
            <a:endParaRPr lang="ar-BH" sz="3600" b="1" dirty="0"/>
          </a:p>
          <a:p>
            <a:pPr algn="just" rtl="1">
              <a:lnSpc>
                <a:spcPct val="200000"/>
              </a:lnSpc>
            </a:pPr>
            <a:r>
              <a:rPr lang="ar-BH" sz="2800" b="1" dirty="0" smtClean="0"/>
              <a:t>حاجة</a:t>
            </a:r>
            <a:r>
              <a:rPr lang="ar-JO" sz="2800" b="1" dirty="0" smtClean="0"/>
              <a:t>ُ</a:t>
            </a:r>
            <a:r>
              <a:rPr lang="ar-BH" sz="2800" b="1" dirty="0" smtClean="0"/>
              <a:t> الإنسان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إلى </a:t>
            </a:r>
            <a:r>
              <a:rPr lang="ar-BH" sz="2800" b="1" dirty="0" smtClean="0"/>
              <a:t>الرَّاحة</a:t>
            </a:r>
            <a:r>
              <a:rPr lang="ar-JO" sz="2800" b="1" dirty="0" smtClean="0"/>
              <a:t>ِ</a:t>
            </a:r>
            <a:r>
              <a:rPr lang="ar-BH" sz="2800" b="1" dirty="0" smtClean="0"/>
              <a:t> والرياضة</a:t>
            </a:r>
            <a:r>
              <a:rPr lang="ar-JO" sz="2800" b="1" dirty="0" smtClean="0"/>
              <a:t>ِ</a:t>
            </a:r>
            <a:r>
              <a:rPr lang="ar-BH" sz="2800" b="1" dirty="0" smtClean="0"/>
              <a:t>، </a:t>
            </a:r>
            <a:r>
              <a:rPr lang="ar-BH" sz="2800" b="1" dirty="0"/>
              <a:t>جعلتهُ </a:t>
            </a:r>
            <a:r>
              <a:rPr lang="ar-BH" sz="2800" b="1" dirty="0" smtClean="0"/>
              <a:t>يقيم</a:t>
            </a:r>
            <a:r>
              <a:rPr lang="ar-JO" sz="2800" b="1" dirty="0" smtClean="0"/>
              <a:t>ُ</a:t>
            </a:r>
            <a:r>
              <a:rPr lang="ar-BH" sz="2800" b="1" dirty="0" smtClean="0"/>
              <a:t> عند</a:t>
            </a:r>
            <a:r>
              <a:rPr lang="ar-JO" sz="2800" b="1" dirty="0" smtClean="0"/>
              <a:t>َ</a:t>
            </a:r>
            <a:r>
              <a:rPr lang="ar-BH" sz="2800" b="1" dirty="0" smtClean="0"/>
              <a:t> شواطئ</a:t>
            </a:r>
            <a:r>
              <a:rPr lang="ar-JO" sz="2800" b="1" dirty="0" smtClean="0"/>
              <a:t>ِ</a:t>
            </a:r>
            <a:r>
              <a:rPr lang="ar-BH" sz="2800" b="1" dirty="0" smtClean="0"/>
              <a:t> البحار</a:t>
            </a:r>
            <a:r>
              <a:rPr lang="ar-JO" sz="2800" b="1" dirty="0" smtClean="0"/>
              <a:t>ِ</a:t>
            </a:r>
            <a:r>
              <a:rPr lang="ar-BH" sz="2800" b="1" dirty="0" smtClean="0"/>
              <a:t> مراكز</a:t>
            </a:r>
            <a:r>
              <a:rPr lang="ar-JO" sz="2800" b="1" dirty="0" smtClean="0"/>
              <a:t>َ</a:t>
            </a:r>
            <a:r>
              <a:rPr lang="ar-BH" sz="2800" b="1" dirty="0" smtClean="0"/>
              <a:t> للسياحة</a:t>
            </a:r>
            <a:r>
              <a:rPr lang="ar-JO" sz="2800" b="1" dirty="0" smtClean="0"/>
              <a:t>ِ</a:t>
            </a:r>
            <a:r>
              <a:rPr lang="ar-BH" sz="2800" b="1" dirty="0" smtClean="0"/>
              <a:t> والسباحة</a:t>
            </a:r>
            <a:r>
              <a:rPr lang="ar-JO" sz="2800" b="1" dirty="0" smtClean="0"/>
              <a:t>ِ</a:t>
            </a:r>
            <a:r>
              <a:rPr lang="ar-BH" sz="2800" b="1" dirty="0" smtClean="0"/>
              <a:t> والرياضات</a:t>
            </a:r>
            <a:r>
              <a:rPr lang="ar-JO" sz="2800" b="1" dirty="0" smtClean="0"/>
              <a:t>ِ</a:t>
            </a:r>
            <a:r>
              <a:rPr lang="ar-BH" sz="2800" b="1" dirty="0" smtClean="0"/>
              <a:t> البحرية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المختلفة.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A1076-B874-42DB-8FB6-C369144F0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63" y="0"/>
            <a:ext cx="5494847" cy="3538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A20B383-7D8E-4005-9600-84D551DCA44D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23" name="Group 12">
              <a:extLst>
                <a:ext uri="{FF2B5EF4-FFF2-40B4-BE49-F238E27FC236}">
                  <a16:creationId xmlns:a16="http://schemas.microsoft.com/office/drawing/2014/main" xmlns="" id="{AB2EEBEC-C077-4869-8FC1-949BE1954204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5" name="Group 14">
                <a:extLst>
                  <a:ext uri="{FF2B5EF4-FFF2-40B4-BE49-F238E27FC236}">
                    <a16:creationId xmlns:a16="http://schemas.microsoft.com/office/drawing/2014/main" xmlns="" id="{C3184E65-9A5B-4D3C-86F5-035A613AC10B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B1BF6D0A-7CA5-4C37-94D4-CF7E757F5BF4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E0207D8B-3BF3-4432-9DEE-6F9A6FA17573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609F7CD1-2514-4095-A7A9-4CD8FEA65ED7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A8A3941-3BB7-4F41-9DC3-B50DB3AFD49C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6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0FA124-6A0E-45FB-B103-05366F76F3EE}"/>
              </a:ext>
            </a:extLst>
          </p:cNvPr>
          <p:cNvGrpSpPr/>
          <p:nvPr/>
        </p:nvGrpSpPr>
        <p:grpSpPr>
          <a:xfrm>
            <a:off x="4964410" y="5288473"/>
            <a:ext cx="914390" cy="93600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009221E-47FC-454E-8D7A-7D16C5E7277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473216D-EE94-450B-B0B3-CC0C286CC00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B88BCE8-30CF-4A91-9C3D-EC7FA9F0443E}"/>
              </a:ext>
            </a:extLst>
          </p:cNvPr>
          <p:cNvGrpSpPr/>
          <p:nvPr/>
        </p:nvGrpSpPr>
        <p:grpSpPr>
          <a:xfrm>
            <a:off x="4092341" y="176300"/>
            <a:ext cx="7585309" cy="4586200"/>
            <a:chOff x="4092341" y="176300"/>
            <a:chExt cx="7585309" cy="4586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F1FC248-3116-4F02-B778-2C60B999625B}"/>
                </a:ext>
              </a:extLst>
            </p:cNvPr>
            <p:cNvSpPr/>
            <p:nvPr/>
          </p:nvSpPr>
          <p:spPr>
            <a:xfrm>
              <a:off x="4092341" y="176300"/>
              <a:ext cx="7585309" cy="4586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B4AD4B7-7118-4F7D-8E21-F98E62B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17892" y="2655958"/>
              <a:ext cx="2326821" cy="17397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44294E5-CAC5-4179-9CAC-276C62A8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90814" y="208766"/>
              <a:ext cx="2783669" cy="1984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AF4AC97-1C5E-45A6-B21D-233BEACF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34110" y="352468"/>
              <a:ext cx="2255068" cy="1183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E5F14B1-A056-463A-9551-90FB7994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94973" y="2990121"/>
              <a:ext cx="2111615" cy="15729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2869D9D-F99C-4062-BB22-B98D464D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102813" y="1655744"/>
              <a:ext cx="2245179" cy="135946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C60E1E1-CC70-413F-A727-34ACE513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97408" y="2990121"/>
              <a:ext cx="1085850" cy="13270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AC752A-D1B3-416D-8DD8-DC70DC6B0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62176" y="1025831"/>
              <a:ext cx="2188029" cy="142419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A256905-C644-4EF3-9A1A-31E5465FA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2107" y="5006974"/>
            <a:ext cx="2607071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70AA6E-23CF-4660-97A4-A7410EC7D745}"/>
              </a:ext>
            </a:extLst>
          </p:cNvPr>
          <p:cNvGrpSpPr/>
          <p:nvPr/>
        </p:nvGrpSpPr>
        <p:grpSpPr>
          <a:xfrm>
            <a:off x="6844713" y="5275887"/>
            <a:ext cx="914390" cy="942048"/>
            <a:chOff x="336860" y="2362425"/>
            <a:chExt cx="2156175" cy="21331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8AD2F81-C42A-49DF-A4DE-8D0CD078DBD0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3AAD792-882B-484E-9AA3-BC3C1404E19F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900BEDD-FC9B-4856-A4A1-F9340CDFC5AD}"/>
              </a:ext>
            </a:extLst>
          </p:cNvPr>
          <p:cNvSpPr/>
          <p:nvPr/>
        </p:nvSpPr>
        <p:spPr>
          <a:xfrm>
            <a:off x="7115837" y="5570748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80535C3-FE5A-4D72-8AA8-3620956E2A22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xmlns="" id="{5901B9DA-9AB9-490F-9CE0-BF97657F4C02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3" name="Group 14">
                <a:extLst>
                  <a:ext uri="{FF2B5EF4-FFF2-40B4-BE49-F238E27FC236}">
                    <a16:creationId xmlns:a16="http://schemas.microsoft.com/office/drawing/2014/main" xmlns="" id="{D3699FBF-92AF-4752-AB18-09022340EFE8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FDB4D950-BA37-4D20-AA48-C9EF241D6ADA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2CDD0144-D27B-4122-8F22-C56D2DE60B1F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E03ED88F-5A4A-4C0B-A321-A9406DC8C752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B1BA366-A90E-4121-ACAA-9AB1131616F2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2" name="1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21953" y="896250"/>
            <a:ext cx="609600" cy="609600"/>
          </a:xfrm>
          <a:prstGeom prst="rect">
            <a:avLst/>
          </a:prstGeom>
        </p:spPr>
      </p:pic>
      <p:pic>
        <p:nvPicPr>
          <p:cNvPr id="6" name="14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15100" y="2046358"/>
            <a:ext cx="609600" cy="609600"/>
          </a:xfrm>
          <a:prstGeom prst="rect">
            <a:avLst/>
          </a:prstGeom>
        </p:spPr>
      </p:pic>
      <p:pic>
        <p:nvPicPr>
          <p:cNvPr id="7" name="أمامك مجموعة">
            <a:hlinkClick r:id="" action="ppaction://media"/>
            <a:extLst>
              <a:ext uri="{FF2B5EF4-FFF2-40B4-BE49-F238E27FC236}">
                <a16:creationId xmlns:a16="http://schemas.microsoft.com/office/drawing/2014/main" xmlns="" id="{B52A33DA-A311-4E6B-A792-F8FED795952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098" y="385461"/>
            <a:ext cx="3204000" cy="3204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900BEDD-FC9B-4856-A4A1-F9340CDFC5AD}"/>
              </a:ext>
            </a:extLst>
          </p:cNvPr>
          <p:cNvSpPr/>
          <p:nvPr/>
        </p:nvSpPr>
        <p:spPr>
          <a:xfrm>
            <a:off x="2346830" y="3776594"/>
            <a:ext cx="1512000" cy="136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400" b="1" dirty="0" smtClean="0"/>
              <a:t>موارد</a:t>
            </a:r>
            <a:r>
              <a:rPr lang="ar-JO" sz="2400" b="1" dirty="0" smtClean="0"/>
              <a:t>ُ</a:t>
            </a:r>
            <a:r>
              <a:rPr lang="ar-BH" sz="2400" b="1" dirty="0" smtClean="0"/>
              <a:t> </a:t>
            </a:r>
            <a:r>
              <a:rPr lang="ar-BH" sz="2400" b="1" dirty="0"/>
              <a:t>الأرض في </a:t>
            </a:r>
            <a:r>
              <a:rPr lang="ar-BH" sz="2400" b="1" dirty="0" smtClean="0"/>
              <a:t>البر</a:t>
            </a:r>
            <a:r>
              <a:rPr lang="ar-JO" sz="2400" b="1" dirty="0" smtClean="0"/>
              <a:t>ّ</a:t>
            </a:r>
            <a:endParaRPr lang="ar-BH" sz="24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4AE1945-C234-4689-B193-A50748E40D02}"/>
              </a:ext>
            </a:extLst>
          </p:cNvPr>
          <p:cNvSpPr/>
          <p:nvPr/>
        </p:nvSpPr>
        <p:spPr>
          <a:xfrm>
            <a:off x="241115" y="3776594"/>
            <a:ext cx="1512000" cy="136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400" b="1" dirty="0" smtClean="0"/>
              <a:t>موارد</a:t>
            </a:r>
            <a:r>
              <a:rPr lang="ar-JO" sz="2400" b="1" dirty="0" smtClean="0"/>
              <a:t>ُ</a:t>
            </a:r>
            <a:r>
              <a:rPr lang="ar-BH" sz="2400" b="1" dirty="0" smtClean="0"/>
              <a:t> الأرض</a:t>
            </a:r>
            <a:r>
              <a:rPr lang="ar-JO" sz="2400" b="1" dirty="0" smtClean="0"/>
              <a:t>ِ</a:t>
            </a:r>
            <a:r>
              <a:rPr lang="ar-BH" sz="2400" b="1" dirty="0" smtClean="0"/>
              <a:t> </a:t>
            </a:r>
            <a:r>
              <a:rPr lang="ar-BH" sz="2400" b="1" dirty="0"/>
              <a:t>في </a:t>
            </a:r>
            <a:r>
              <a:rPr lang="ar-BH" sz="2400" b="1" dirty="0" smtClean="0"/>
              <a:t>البحر</a:t>
            </a:r>
            <a:r>
              <a:rPr lang="ar-JO" sz="2400" b="1" dirty="0" smtClean="0"/>
              <a:t>ِ</a:t>
            </a:r>
            <a:endParaRPr lang="ar-BH" sz="2400" b="1" dirty="0"/>
          </a:p>
        </p:txBody>
      </p:sp>
      <p:pic>
        <p:nvPicPr>
          <p:cNvPr id="10" name="XDJV3994">
            <a:hlinkClick r:id="" action="ppaction://media"/>
            <a:extLst>
              <a:ext uri="{FF2B5EF4-FFF2-40B4-BE49-F238E27FC236}">
                <a16:creationId xmlns:a16="http://schemas.microsoft.com/office/drawing/2014/main" xmlns="" id="{D4C0FFA5-1166-4FC1-A324-05803696FF1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70" y="388048"/>
            <a:ext cx="3204000" cy="3204000"/>
          </a:xfrm>
          <a:prstGeom prst="rect">
            <a:avLst/>
          </a:prstGeom>
        </p:spPr>
      </p:pic>
      <p:pic>
        <p:nvPicPr>
          <p:cNvPr id="11" name="اختر لون الدائرة">
            <a:hlinkClick r:id="" action="ppaction://media"/>
            <a:extLst>
              <a:ext uri="{FF2B5EF4-FFF2-40B4-BE49-F238E27FC236}">
                <a16:creationId xmlns:a16="http://schemas.microsoft.com/office/drawing/2014/main" xmlns="" id="{B59CB5F1-CBFF-4B24-AAC9-B1B316401F0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075" y="388853"/>
            <a:ext cx="3204000" cy="320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896723-1BE2-4B9F-93E8-9073E26CB088}"/>
              </a:ext>
            </a:extLst>
          </p:cNvPr>
          <p:cNvSpPr txBox="1"/>
          <p:nvPr/>
        </p:nvSpPr>
        <p:spPr>
          <a:xfrm>
            <a:off x="2072936" y="313716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39222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75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625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625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625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1.875E-6 -0.36806 C 1.875E-6 -0.53311 0.04778 -0.73611 0.08659 -0.73611 L 0.17318 -0.73611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3680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4" grpId="0" animBg="1"/>
      <p:bldP spid="34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0FA124-6A0E-45FB-B103-05366F76F3EE}"/>
              </a:ext>
            </a:extLst>
          </p:cNvPr>
          <p:cNvGrpSpPr/>
          <p:nvPr/>
        </p:nvGrpSpPr>
        <p:grpSpPr>
          <a:xfrm>
            <a:off x="4964410" y="5288473"/>
            <a:ext cx="914390" cy="93600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009221E-47FC-454E-8D7A-7D16C5E7277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473216D-EE94-450B-B0B3-CC0C286CC00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70AA6E-23CF-4660-97A4-A7410EC7D745}"/>
              </a:ext>
            </a:extLst>
          </p:cNvPr>
          <p:cNvGrpSpPr/>
          <p:nvPr/>
        </p:nvGrpSpPr>
        <p:grpSpPr>
          <a:xfrm>
            <a:off x="6844713" y="5275887"/>
            <a:ext cx="914390" cy="942048"/>
            <a:chOff x="336860" y="2362425"/>
            <a:chExt cx="2156175" cy="21331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8AD2F81-C42A-49DF-A4DE-8D0CD078DBD0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3AAD792-882B-484E-9AA3-BC3C1404E19F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48CED0-68E5-4552-9444-4530A2E02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2898" y="5007318"/>
            <a:ext cx="2235094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12A2E42-7823-4F3A-8941-0CB39851B0B9}"/>
              </a:ext>
            </a:extLst>
          </p:cNvPr>
          <p:cNvGrpSpPr/>
          <p:nvPr/>
        </p:nvGrpSpPr>
        <p:grpSpPr>
          <a:xfrm>
            <a:off x="4092341" y="176300"/>
            <a:ext cx="7585309" cy="4586200"/>
            <a:chOff x="4092341" y="176300"/>
            <a:chExt cx="7585309" cy="4586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F1FC248-3116-4F02-B778-2C60B999625B}"/>
                </a:ext>
              </a:extLst>
            </p:cNvPr>
            <p:cNvSpPr/>
            <p:nvPr/>
          </p:nvSpPr>
          <p:spPr>
            <a:xfrm>
              <a:off x="4092341" y="176300"/>
              <a:ext cx="7585309" cy="4586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B4AD4B7-7118-4F7D-8E21-F98E62B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7892" y="2655958"/>
              <a:ext cx="2326821" cy="17397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44294E5-CAC5-4179-9CAC-276C62A8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90814" y="208766"/>
              <a:ext cx="2783669" cy="1984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AF4AC97-1C5E-45A6-B21D-233BEACF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4110" y="352468"/>
              <a:ext cx="2255068" cy="1183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E5F14B1-A056-463A-9551-90FB7994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94973" y="2990121"/>
              <a:ext cx="2111615" cy="15729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2869D9D-F99C-4062-BB22-B98D464D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02813" y="1655744"/>
              <a:ext cx="2245179" cy="135946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C60E1E1-CC70-413F-A727-34ACE513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97408" y="2990121"/>
              <a:ext cx="1085850" cy="13270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AC752A-D1B3-416D-8DD8-DC70DC6B0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2176" y="1025831"/>
              <a:ext cx="2188029" cy="1424198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00BEDD-FC9B-4856-A4A1-F9340CDFC5AD}"/>
                </a:ext>
              </a:extLst>
            </p:cNvPr>
            <p:cNvSpPr/>
            <p:nvPr/>
          </p:nvSpPr>
          <p:spPr>
            <a:xfrm>
              <a:off x="9233393" y="549571"/>
              <a:ext cx="372140" cy="40335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D9B96911-C1C0-474C-8D1C-CE3C00B18FC8}"/>
              </a:ext>
            </a:extLst>
          </p:cNvPr>
          <p:cNvSpPr/>
          <p:nvPr/>
        </p:nvSpPr>
        <p:spPr>
          <a:xfrm>
            <a:off x="5186648" y="5548911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58DF7C30-6689-4B1F-9ADF-896BA71CA00D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3" name="Group 12">
              <a:extLst>
                <a:ext uri="{FF2B5EF4-FFF2-40B4-BE49-F238E27FC236}">
                  <a16:creationId xmlns:a16="http://schemas.microsoft.com/office/drawing/2014/main" xmlns="" id="{297FA93C-8698-4585-B5BF-D027DFE44C53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5" name="Group 14">
                <a:extLst>
                  <a:ext uri="{FF2B5EF4-FFF2-40B4-BE49-F238E27FC236}">
                    <a16:creationId xmlns:a16="http://schemas.microsoft.com/office/drawing/2014/main" xmlns="" id="{F157F543-A351-43B4-ACC7-3A4A55F19BA2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F48B6B87-2725-41A3-B1FD-3A47C49BBB75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95822F10-4EA5-444F-8489-ED91F7B2E5C0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41310690-5CDD-419E-8132-BD7D6216F5AD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4E8BB29B-258C-4DC1-A7F5-6758ECEC76B4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38" name="14-4">
            <a:hlinkClick r:id="" action="ppaction://media"/>
            <a:extLst>
              <a:ext uri="{FF2B5EF4-FFF2-40B4-BE49-F238E27FC236}">
                <a16:creationId xmlns:a16="http://schemas.microsoft.com/office/drawing/2014/main" xmlns="" id="{665E9C52-E41E-4D83-B8DE-329AC7230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421" y="2046358"/>
            <a:ext cx="609600" cy="609600"/>
          </a:xfrm>
          <a:prstGeom prst="rect">
            <a:avLst/>
          </a:prstGeom>
        </p:spPr>
      </p:pic>
      <p:pic>
        <p:nvPicPr>
          <p:cNvPr id="4" name="اللولو والمرجان">
            <a:hlinkClick r:id="" action="ppaction://media"/>
            <a:extLst>
              <a:ext uri="{FF2B5EF4-FFF2-40B4-BE49-F238E27FC236}">
                <a16:creationId xmlns:a16="http://schemas.microsoft.com/office/drawing/2014/main" xmlns="" id="{CE575B7E-0E36-4A3B-944C-FA201F450A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260" y="398026"/>
            <a:ext cx="3204000" cy="320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6C08DF-27DB-4F49-BB6E-0A0365A9BA86}"/>
              </a:ext>
            </a:extLst>
          </p:cNvPr>
          <p:cNvSpPr txBox="1"/>
          <p:nvPr/>
        </p:nvSpPr>
        <p:spPr>
          <a:xfrm>
            <a:off x="2072936" y="313716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  <p:pic>
        <p:nvPicPr>
          <p:cNvPr id="34" name="14-1">
            <a:hlinkClick r:id="" action="ppaction://media"/>
            <a:extLst>
              <a:ext uri="{FF2B5EF4-FFF2-40B4-BE49-F238E27FC236}">
                <a16:creationId xmlns:a16="http://schemas.microsoft.com/office/drawing/2014/main" xmlns="" id="{58F558B1-2B1B-4136-9945-034FE729D9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1953" y="89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162 L 0.00091 -0.26967 C 0.00091 -0.39143 0.10534 -0.54097 0.1901 -0.54097 L 0.37929 -0.54097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2713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8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0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0" grpId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0FA124-6A0E-45FB-B103-05366F76F3EE}"/>
              </a:ext>
            </a:extLst>
          </p:cNvPr>
          <p:cNvGrpSpPr/>
          <p:nvPr/>
        </p:nvGrpSpPr>
        <p:grpSpPr>
          <a:xfrm>
            <a:off x="4964410" y="5288473"/>
            <a:ext cx="914390" cy="93600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009221E-47FC-454E-8D7A-7D16C5E7277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473216D-EE94-450B-B0B3-CC0C286CC00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70AA6E-23CF-4660-97A4-A7410EC7D745}"/>
              </a:ext>
            </a:extLst>
          </p:cNvPr>
          <p:cNvGrpSpPr/>
          <p:nvPr/>
        </p:nvGrpSpPr>
        <p:grpSpPr>
          <a:xfrm>
            <a:off x="6844713" y="5275887"/>
            <a:ext cx="914390" cy="942048"/>
            <a:chOff x="336860" y="2362425"/>
            <a:chExt cx="2156175" cy="21331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8AD2F81-C42A-49DF-A4DE-8D0CD078DBD0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3AAD792-882B-484E-9AA3-BC3C1404E19F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06808B-CE89-4898-8AAF-5C81F45DF3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7455" y="5103158"/>
            <a:ext cx="1803472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E3068F-E40B-40E5-8D9B-AFE0D8A6D92F}"/>
              </a:ext>
            </a:extLst>
          </p:cNvPr>
          <p:cNvGrpSpPr/>
          <p:nvPr/>
        </p:nvGrpSpPr>
        <p:grpSpPr>
          <a:xfrm>
            <a:off x="4092341" y="176300"/>
            <a:ext cx="7585309" cy="4586200"/>
            <a:chOff x="4092341" y="176300"/>
            <a:chExt cx="7585309" cy="4586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F1FC248-3116-4F02-B778-2C60B999625B}"/>
                </a:ext>
              </a:extLst>
            </p:cNvPr>
            <p:cNvSpPr/>
            <p:nvPr/>
          </p:nvSpPr>
          <p:spPr>
            <a:xfrm>
              <a:off x="4092341" y="176300"/>
              <a:ext cx="7585309" cy="4586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B4AD4B7-7118-4F7D-8E21-F98E62B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7892" y="2655958"/>
              <a:ext cx="2326821" cy="17397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44294E5-CAC5-4179-9CAC-276C62A8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90814" y="208766"/>
              <a:ext cx="2783669" cy="1984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AF4AC97-1C5E-45A6-B21D-233BEACF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34110" y="352468"/>
              <a:ext cx="2255068" cy="1183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E5F14B1-A056-463A-9551-90FB7994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94973" y="2990121"/>
              <a:ext cx="2111615" cy="15729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2869D9D-F99C-4062-BB22-B98D464D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02813" y="1655744"/>
              <a:ext cx="2245179" cy="135946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C60E1E1-CC70-413F-A727-34ACE513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97408" y="2990121"/>
              <a:ext cx="1085850" cy="13270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AC752A-D1B3-416D-8DD8-DC70DC6B0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2176" y="1025831"/>
              <a:ext cx="2188029" cy="1424198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00BEDD-FC9B-4856-A4A1-F9340CDFC5AD}"/>
                </a:ext>
              </a:extLst>
            </p:cNvPr>
            <p:cNvSpPr/>
            <p:nvPr/>
          </p:nvSpPr>
          <p:spPr>
            <a:xfrm>
              <a:off x="9233393" y="549571"/>
              <a:ext cx="372140" cy="40335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1937F7CF-A674-485C-8B55-B54761D2E225}"/>
                </a:ext>
              </a:extLst>
            </p:cNvPr>
            <p:cNvSpPr/>
            <p:nvPr/>
          </p:nvSpPr>
          <p:spPr>
            <a:xfrm>
              <a:off x="9802011" y="1838357"/>
              <a:ext cx="396000" cy="396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D9B96911-C1C0-474C-8D1C-CE3C00B18FC8}"/>
              </a:ext>
            </a:extLst>
          </p:cNvPr>
          <p:cNvSpPr/>
          <p:nvPr/>
        </p:nvSpPr>
        <p:spPr>
          <a:xfrm>
            <a:off x="5186648" y="5548911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F432F78-D8CD-454D-968D-7D136AFBBB09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xmlns="" id="{7526E06B-7437-41B5-A310-B8BC7A038901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3" name="Group 14">
                <a:extLst>
                  <a:ext uri="{FF2B5EF4-FFF2-40B4-BE49-F238E27FC236}">
                    <a16:creationId xmlns:a16="http://schemas.microsoft.com/office/drawing/2014/main" xmlns="" id="{D67C4B99-8831-4887-A00D-E01C746BAC63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E6399650-FB5F-448B-8204-D7CAC96C98ED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D4961FB0-83DE-4161-B378-5CD530CB7A93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9A5FF231-5C1E-4C03-96B6-B53E34A4FA46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53791A8-1BC9-4572-96C5-D7CEA4384141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47" name="14-4">
            <a:hlinkClick r:id="" action="ppaction://media"/>
            <a:extLst>
              <a:ext uri="{FF2B5EF4-FFF2-40B4-BE49-F238E27FC236}">
                <a16:creationId xmlns:a16="http://schemas.microsoft.com/office/drawing/2014/main" xmlns="" id="{1F02D88F-9A53-4BFC-8105-97DF72F85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57103" y="944115"/>
            <a:ext cx="609600" cy="609600"/>
          </a:xfrm>
          <a:prstGeom prst="rect">
            <a:avLst/>
          </a:prstGeom>
        </p:spPr>
      </p:pic>
      <p:pic>
        <p:nvPicPr>
          <p:cNvPr id="2" name="الاسماك">
            <a:hlinkClick r:id="" action="ppaction://media"/>
            <a:extLst>
              <a:ext uri="{FF2B5EF4-FFF2-40B4-BE49-F238E27FC236}">
                <a16:creationId xmlns:a16="http://schemas.microsoft.com/office/drawing/2014/main" xmlns="" id="{D5BF5999-0DFA-4E68-AAB0-9A8D7FE4B9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493" y="384062"/>
            <a:ext cx="3204000" cy="320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07C6C0-F2AB-4803-9D11-F6A76C50DF0B}"/>
              </a:ext>
            </a:extLst>
          </p:cNvPr>
          <p:cNvSpPr txBox="1"/>
          <p:nvPr/>
        </p:nvSpPr>
        <p:spPr>
          <a:xfrm>
            <a:off x="2072936" y="313716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  <p:pic>
        <p:nvPicPr>
          <p:cNvPr id="34" name="14-1">
            <a:hlinkClick r:id="" action="ppaction://media"/>
            <a:extLst>
              <a:ext uri="{FF2B5EF4-FFF2-40B4-BE49-F238E27FC236}">
                <a16:creationId xmlns:a16="http://schemas.microsoft.com/office/drawing/2014/main" xmlns="" id="{58F558B1-2B1B-4136-9945-034FE729D9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1953" y="89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3.33333E-6 -0.32315 C 3.33333E-6 -0.46805 0.07448 -0.64606 0.13502 -0.64606 L 0.27005 -0.64606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-3231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8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0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0FA124-6A0E-45FB-B103-05366F76F3EE}"/>
              </a:ext>
            </a:extLst>
          </p:cNvPr>
          <p:cNvGrpSpPr/>
          <p:nvPr/>
        </p:nvGrpSpPr>
        <p:grpSpPr>
          <a:xfrm>
            <a:off x="4964410" y="5288473"/>
            <a:ext cx="914390" cy="93600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009221E-47FC-454E-8D7A-7D16C5E7277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473216D-EE94-450B-B0B3-CC0C286CC00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70AA6E-23CF-4660-97A4-A7410EC7D745}"/>
              </a:ext>
            </a:extLst>
          </p:cNvPr>
          <p:cNvGrpSpPr/>
          <p:nvPr/>
        </p:nvGrpSpPr>
        <p:grpSpPr>
          <a:xfrm>
            <a:off x="6844713" y="5275887"/>
            <a:ext cx="914390" cy="942048"/>
            <a:chOff x="336860" y="2362425"/>
            <a:chExt cx="2156175" cy="21331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8AD2F81-C42A-49DF-A4DE-8D0CD078DBD0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3AAD792-882B-484E-9AA3-BC3C1404E19F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900BEDD-FC9B-4856-A4A1-F9340CDFC5AD}"/>
              </a:ext>
            </a:extLst>
          </p:cNvPr>
          <p:cNvSpPr/>
          <p:nvPr/>
        </p:nvSpPr>
        <p:spPr>
          <a:xfrm>
            <a:off x="9233393" y="549571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E797E7C-1085-43FD-AEEC-ADEE2217B884}"/>
              </a:ext>
            </a:extLst>
          </p:cNvPr>
          <p:cNvGrpSpPr/>
          <p:nvPr/>
        </p:nvGrpSpPr>
        <p:grpSpPr>
          <a:xfrm>
            <a:off x="4092341" y="176300"/>
            <a:ext cx="7585309" cy="4586200"/>
            <a:chOff x="4092341" y="176300"/>
            <a:chExt cx="7585309" cy="4586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F1FC248-3116-4F02-B778-2C60B999625B}"/>
                </a:ext>
              </a:extLst>
            </p:cNvPr>
            <p:cNvSpPr/>
            <p:nvPr/>
          </p:nvSpPr>
          <p:spPr>
            <a:xfrm>
              <a:off x="4092341" y="176300"/>
              <a:ext cx="7585309" cy="4586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B4AD4B7-7118-4F7D-8E21-F98E62B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17892" y="2655958"/>
              <a:ext cx="2326821" cy="17397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44294E5-CAC5-4179-9CAC-276C62A8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0814" y="208766"/>
              <a:ext cx="2783669" cy="1984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AF4AC97-1C5E-45A6-B21D-233BEACF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4110" y="352468"/>
              <a:ext cx="2255068" cy="1183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E5F14B1-A056-463A-9551-90FB7994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94973" y="2990121"/>
              <a:ext cx="2111615" cy="15729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2869D9D-F99C-4062-BB22-B98D464D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02813" y="1655744"/>
              <a:ext cx="2245179" cy="135946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C60E1E1-CC70-413F-A727-34ACE513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97408" y="2990121"/>
              <a:ext cx="1085850" cy="13270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AC752A-D1B3-416D-8DD8-DC70DC6B0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2176" y="1025831"/>
              <a:ext cx="2188029" cy="142419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9B96911-C1C0-474C-8D1C-CE3C00B18FC8}"/>
                </a:ext>
              </a:extLst>
            </p:cNvPr>
            <p:cNvSpPr/>
            <p:nvPr/>
          </p:nvSpPr>
          <p:spPr>
            <a:xfrm>
              <a:off x="8487044" y="1118311"/>
              <a:ext cx="396000" cy="396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1937F7CF-A674-485C-8B55-B54761D2E225}"/>
              </a:ext>
            </a:extLst>
          </p:cNvPr>
          <p:cNvSpPr/>
          <p:nvPr/>
        </p:nvSpPr>
        <p:spPr>
          <a:xfrm>
            <a:off x="9802011" y="1838357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6CDC97-9AEB-49B9-9B87-591E5B8FE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3393" y="4919871"/>
            <a:ext cx="1849865" cy="1432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9626C54-0CF6-439D-8716-07FA93F16FAF}"/>
              </a:ext>
            </a:extLst>
          </p:cNvPr>
          <p:cNvSpPr/>
          <p:nvPr/>
        </p:nvSpPr>
        <p:spPr>
          <a:xfrm>
            <a:off x="7115837" y="5570748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2D0E146-A416-4924-88C6-5A530F61EE95}"/>
              </a:ext>
            </a:extLst>
          </p:cNvPr>
          <p:cNvSpPr/>
          <p:nvPr/>
        </p:nvSpPr>
        <p:spPr>
          <a:xfrm>
            <a:off x="9233393" y="576188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4E39800-68BE-4E87-BC08-326421E05BA6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2" name="Group 12">
              <a:extLst>
                <a:ext uri="{FF2B5EF4-FFF2-40B4-BE49-F238E27FC236}">
                  <a16:creationId xmlns:a16="http://schemas.microsoft.com/office/drawing/2014/main" xmlns="" id="{3567B2E3-204E-439D-BA4C-7F988D46A44C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4" name="Group 14">
                <a:extLst>
                  <a:ext uri="{FF2B5EF4-FFF2-40B4-BE49-F238E27FC236}">
                    <a16:creationId xmlns:a16="http://schemas.microsoft.com/office/drawing/2014/main" xmlns="" id="{9C9EDB04-536A-4482-8CA1-E1C964626DDC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60E7A156-F564-4763-B194-D8C625427D66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xmlns="" id="{0A0B3EEE-608F-4E13-8666-4E23E63B67A9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CA73B17B-7408-4787-9916-68EA4F2C63F4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D175D7A-F668-4DE1-B788-DCF2877B59BE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48" name="14-4">
            <a:hlinkClick r:id="" action="ppaction://media"/>
            <a:extLst>
              <a:ext uri="{FF2B5EF4-FFF2-40B4-BE49-F238E27FC236}">
                <a16:creationId xmlns:a16="http://schemas.microsoft.com/office/drawing/2014/main" xmlns="" id="{69C4F653-036E-4EFC-A0BF-3C99823D7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57103" y="944115"/>
            <a:ext cx="609600" cy="609600"/>
          </a:xfrm>
          <a:prstGeom prst="rect">
            <a:avLst/>
          </a:prstGeom>
        </p:spPr>
      </p:pic>
      <p:pic>
        <p:nvPicPr>
          <p:cNvPr id="2" name="WhatsApp Video 2020-08-22 at 12.19.21 PM">
            <a:hlinkClick r:id="" action="ppaction://media"/>
            <a:extLst>
              <a:ext uri="{FF2B5EF4-FFF2-40B4-BE49-F238E27FC236}">
                <a16:creationId xmlns:a16="http://schemas.microsoft.com/office/drawing/2014/main" xmlns="" id="{BEFED3F7-3515-4B5A-8FB1-8721767FE00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897" y="406545"/>
            <a:ext cx="3204000" cy="320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E88AA7-9815-4F1E-B71B-F679C50428EA}"/>
              </a:ext>
            </a:extLst>
          </p:cNvPr>
          <p:cNvSpPr txBox="1"/>
          <p:nvPr/>
        </p:nvSpPr>
        <p:spPr>
          <a:xfrm>
            <a:off x="2072936" y="313716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  <p:pic>
        <p:nvPicPr>
          <p:cNvPr id="34" name="14-1">
            <a:hlinkClick r:id="" action="ppaction://media"/>
            <a:extLst>
              <a:ext uri="{FF2B5EF4-FFF2-40B4-BE49-F238E27FC236}">
                <a16:creationId xmlns:a16="http://schemas.microsoft.com/office/drawing/2014/main" xmlns="" id="{58F558B1-2B1B-4136-9945-034FE729D9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1953" y="89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1.875E-6 -0.33449 C 1.875E-6 -0.48449 -0.06367 -0.66875 -0.11537 -0.66875 L -0.23073 -0.66875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-3344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8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0FA124-6A0E-45FB-B103-05366F76F3EE}"/>
              </a:ext>
            </a:extLst>
          </p:cNvPr>
          <p:cNvGrpSpPr/>
          <p:nvPr/>
        </p:nvGrpSpPr>
        <p:grpSpPr>
          <a:xfrm>
            <a:off x="4964410" y="5288473"/>
            <a:ext cx="914390" cy="93600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009221E-47FC-454E-8D7A-7D16C5E7277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473216D-EE94-450B-B0B3-CC0C286CC00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2869D9D-F99C-4062-BB22-B98D464D9C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2813" y="1655744"/>
            <a:ext cx="2245179" cy="13594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70AA6E-23CF-4660-97A4-A7410EC7D745}"/>
              </a:ext>
            </a:extLst>
          </p:cNvPr>
          <p:cNvGrpSpPr/>
          <p:nvPr/>
        </p:nvGrpSpPr>
        <p:grpSpPr>
          <a:xfrm>
            <a:off x="6844713" y="5275887"/>
            <a:ext cx="914390" cy="942048"/>
            <a:chOff x="336860" y="2362425"/>
            <a:chExt cx="2156175" cy="21331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8AD2F81-C42A-49DF-A4DE-8D0CD078DBD0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3AAD792-882B-484E-9AA3-BC3C1404E19F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7413BD-9A63-4E1B-B8FF-A7F3550A6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5533" y="4954561"/>
            <a:ext cx="1119320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927425D-DFF9-4FD7-B094-C9DFD84C9401}"/>
              </a:ext>
            </a:extLst>
          </p:cNvPr>
          <p:cNvGrpSpPr/>
          <p:nvPr/>
        </p:nvGrpSpPr>
        <p:grpSpPr>
          <a:xfrm>
            <a:off x="4092341" y="176300"/>
            <a:ext cx="7585309" cy="4586200"/>
            <a:chOff x="4092341" y="176300"/>
            <a:chExt cx="7585309" cy="4586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F1FC248-3116-4F02-B778-2C60B999625B}"/>
                </a:ext>
              </a:extLst>
            </p:cNvPr>
            <p:cNvSpPr/>
            <p:nvPr/>
          </p:nvSpPr>
          <p:spPr>
            <a:xfrm>
              <a:off x="4092341" y="176300"/>
              <a:ext cx="7585309" cy="4586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B4AD4B7-7118-4F7D-8E21-F98E62B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17892" y="2655958"/>
              <a:ext cx="2326821" cy="17397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44294E5-CAC5-4179-9CAC-276C62A8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90814" y="208766"/>
              <a:ext cx="2783669" cy="1984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AF4AC97-1C5E-45A6-B21D-233BEACF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4110" y="352468"/>
              <a:ext cx="2255068" cy="1183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E5F14B1-A056-463A-9551-90FB7994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94973" y="2990121"/>
              <a:ext cx="2111615" cy="157294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C60E1E1-CC70-413F-A727-34ACE513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97408" y="2990121"/>
              <a:ext cx="1085850" cy="13270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AC752A-D1B3-416D-8DD8-DC70DC6B0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2176" y="1025831"/>
              <a:ext cx="2188029" cy="1424198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00BEDD-FC9B-4856-A4A1-F9340CDFC5AD}"/>
                </a:ext>
              </a:extLst>
            </p:cNvPr>
            <p:cNvSpPr/>
            <p:nvPr/>
          </p:nvSpPr>
          <p:spPr>
            <a:xfrm>
              <a:off x="9233393" y="549571"/>
              <a:ext cx="372140" cy="40335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1937F7CF-A674-485C-8B55-B54761D2E225}"/>
                </a:ext>
              </a:extLst>
            </p:cNvPr>
            <p:cNvSpPr/>
            <p:nvPr/>
          </p:nvSpPr>
          <p:spPr>
            <a:xfrm>
              <a:off x="9802011" y="1838357"/>
              <a:ext cx="396000" cy="396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E1B5945C-D650-4EAF-B723-1F33BB96E9F6}"/>
                </a:ext>
              </a:extLst>
            </p:cNvPr>
            <p:cNvSpPr/>
            <p:nvPr/>
          </p:nvSpPr>
          <p:spPr>
            <a:xfrm>
              <a:off x="4291944" y="1032274"/>
              <a:ext cx="372140" cy="40335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879E87C9-B40D-4932-8DD0-9F39BAF89D41}"/>
                </a:ext>
              </a:extLst>
            </p:cNvPr>
            <p:cNvSpPr/>
            <p:nvPr/>
          </p:nvSpPr>
          <p:spPr>
            <a:xfrm>
              <a:off x="8482509" y="1130343"/>
              <a:ext cx="396000" cy="396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D9B96911-C1C0-474C-8D1C-CE3C00B18FC8}"/>
              </a:ext>
            </a:extLst>
          </p:cNvPr>
          <p:cNvSpPr/>
          <p:nvPr/>
        </p:nvSpPr>
        <p:spPr>
          <a:xfrm>
            <a:off x="5186648" y="5548911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8847318-44F5-44D6-A247-759D030D6C5C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xmlns="" id="{333DAE45-712C-4D90-B9FD-229C84466554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3" name="Group 14">
                <a:extLst>
                  <a:ext uri="{FF2B5EF4-FFF2-40B4-BE49-F238E27FC236}">
                    <a16:creationId xmlns:a16="http://schemas.microsoft.com/office/drawing/2014/main" xmlns="" id="{1391FFAB-07EF-4ABB-854C-C33906C62C4A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3C1554FE-C4B2-480A-A170-FF84DE13E37C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CBAC3BE7-AE72-47B9-9D0E-88A179FE85FD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E720F83A-3EDD-4148-AE19-67594EB854AE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77F81A6-D758-46C8-87C9-E00765E2B815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34" name="14-1">
            <a:hlinkClick r:id="" action="ppaction://media"/>
            <a:extLst>
              <a:ext uri="{FF2B5EF4-FFF2-40B4-BE49-F238E27FC236}">
                <a16:creationId xmlns:a16="http://schemas.microsoft.com/office/drawing/2014/main" xmlns="" id="{58F558B1-2B1B-4136-9945-034FE729D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1953" y="896250"/>
            <a:ext cx="609600" cy="609600"/>
          </a:xfrm>
          <a:prstGeom prst="rect">
            <a:avLst/>
          </a:prstGeom>
        </p:spPr>
      </p:pic>
      <p:pic>
        <p:nvPicPr>
          <p:cNvPr id="47" name="14-4">
            <a:hlinkClick r:id="" action="ppaction://media"/>
            <a:extLst>
              <a:ext uri="{FF2B5EF4-FFF2-40B4-BE49-F238E27FC236}">
                <a16:creationId xmlns:a16="http://schemas.microsoft.com/office/drawing/2014/main" xmlns="" id="{DA8D2EB2-E107-4A02-AEAE-850B533B3E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57103" y="944115"/>
            <a:ext cx="609600" cy="609600"/>
          </a:xfrm>
          <a:prstGeom prst="rect">
            <a:avLst/>
          </a:prstGeom>
        </p:spPr>
      </p:pic>
      <p:pic>
        <p:nvPicPr>
          <p:cNvPr id="3" name="WhatsApp Video 2020-08-22 at 12.19.24 PM">
            <a:hlinkClick r:id="" action="ppaction://media"/>
            <a:extLst>
              <a:ext uri="{FF2B5EF4-FFF2-40B4-BE49-F238E27FC236}">
                <a16:creationId xmlns:a16="http://schemas.microsoft.com/office/drawing/2014/main" xmlns="" id="{CF91D785-F996-4026-8DFF-AEC0C85BB20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907" y="384681"/>
            <a:ext cx="3204000" cy="320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DA1BED-3333-44AA-A52E-77C11231B6E0}"/>
              </a:ext>
            </a:extLst>
          </p:cNvPr>
          <p:cNvSpPr txBox="1"/>
          <p:nvPr/>
        </p:nvSpPr>
        <p:spPr>
          <a:xfrm>
            <a:off x="2072936" y="313716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4694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1 -0.00231 L -0.00131 -0.16782 C -0.00131 -0.24213 0.11054 -0.3331 0.20156 -0.3331 L 0.40442 -0.3331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-165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8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0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0FA124-6A0E-45FB-B103-05366F76F3EE}"/>
              </a:ext>
            </a:extLst>
          </p:cNvPr>
          <p:cNvGrpSpPr/>
          <p:nvPr/>
        </p:nvGrpSpPr>
        <p:grpSpPr>
          <a:xfrm>
            <a:off x="4964410" y="5288473"/>
            <a:ext cx="914390" cy="93600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009221E-47FC-454E-8D7A-7D16C5E7277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473216D-EE94-450B-B0B3-CC0C286CC00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70AA6E-23CF-4660-97A4-A7410EC7D745}"/>
              </a:ext>
            </a:extLst>
          </p:cNvPr>
          <p:cNvGrpSpPr/>
          <p:nvPr/>
        </p:nvGrpSpPr>
        <p:grpSpPr>
          <a:xfrm>
            <a:off x="6844713" y="5275887"/>
            <a:ext cx="914390" cy="942048"/>
            <a:chOff x="336860" y="2362425"/>
            <a:chExt cx="2156175" cy="21331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8AD2F81-C42A-49DF-A4DE-8D0CD078DBD0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3AAD792-882B-484E-9AA3-BC3C1404E19F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900BEDD-FC9B-4856-A4A1-F9340CDFC5AD}"/>
              </a:ext>
            </a:extLst>
          </p:cNvPr>
          <p:cNvSpPr/>
          <p:nvPr/>
        </p:nvSpPr>
        <p:spPr>
          <a:xfrm>
            <a:off x="9233393" y="549571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E797E7C-1085-43FD-AEEC-ADEE2217B884}"/>
              </a:ext>
            </a:extLst>
          </p:cNvPr>
          <p:cNvGrpSpPr/>
          <p:nvPr/>
        </p:nvGrpSpPr>
        <p:grpSpPr>
          <a:xfrm>
            <a:off x="4092341" y="176300"/>
            <a:ext cx="7585309" cy="4586200"/>
            <a:chOff x="4092341" y="176300"/>
            <a:chExt cx="7585309" cy="4586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F1FC248-3116-4F02-B778-2C60B999625B}"/>
                </a:ext>
              </a:extLst>
            </p:cNvPr>
            <p:cNvSpPr/>
            <p:nvPr/>
          </p:nvSpPr>
          <p:spPr>
            <a:xfrm>
              <a:off x="4092341" y="176300"/>
              <a:ext cx="7585309" cy="4586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B4AD4B7-7118-4F7D-8E21-F98E62B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17892" y="2655958"/>
              <a:ext cx="2326821" cy="17397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44294E5-CAC5-4179-9CAC-276C62A8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0814" y="208766"/>
              <a:ext cx="2783669" cy="1984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AF4AC97-1C5E-45A6-B21D-233BEACF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4110" y="352468"/>
              <a:ext cx="2255068" cy="1183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E5F14B1-A056-463A-9551-90FB7994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94973" y="2990121"/>
              <a:ext cx="2111615" cy="15729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2869D9D-F99C-4062-BB22-B98D464D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02813" y="1655744"/>
              <a:ext cx="2245179" cy="135946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C60E1E1-CC70-413F-A727-34ACE513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97408" y="2990121"/>
              <a:ext cx="1085850" cy="13270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AC752A-D1B3-416D-8DD8-DC70DC6B0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2176" y="1025831"/>
              <a:ext cx="2188029" cy="142419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9B96911-C1C0-474C-8D1C-CE3C00B18FC8}"/>
                </a:ext>
              </a:extLst>
            </p:cNvPr>
            <p:cNvSpPr/>
            <p:nvPr/>
          </p:nvSpPr>
          <p:spPr>
            <a:xfrm>
              <a:off x="8462980" y="1130343"/>
              <a:ext cx="396000" cy="396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1937F7CF-A674-485C-8B55-B54761D2E225}"/>
              </a:ext>
            </a:extLst>
          </p:cNvPr>
          <p:cNvSpPr/>
          <p:nvPr/>
        </p:nvSpPr>
        <p:spPr>
          <a:xfrm>
            <a:off x="9802011" y="1838357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9626C54-0CF6-439D-8716-07FA93F16FAF}"/>
              </a:ext>
            </a:extLst>
          </p:cNvPr>
          <p:cNvSpPr/>
          <p:nvPr/>
        </p:nvSpPr>
        <p:spPr>
          <a:xfrm>
            <a:off x="7115837" y="5570748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8A99B39-B76C-4886-9309-B66B966B1ACF}"/>
              </a:ext>
            </a:extLst>
          </p:cNvPr>
          <p:cNvSpPr/>
          <p:nvPr/>
        </p:nvSpPr>
        <p:spPr>
          <a:xfrm>
            <a:off x="4289488" y="1025831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F496AFE-7D89-48D1-AAE3-51852F13DF74}"/>
              </a:ext>
            </a:extLst>
          </p:cNvPr>
          <p:cNvSpPr/>
          <p:nvPr/>
        </p:nvSpPr>
        <p:spPr>
          <a:xfrm>
            <a:off x="10120480" y="3274518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A76311-8B7E-4BCB-8D3E-0A6F6ACCFB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8654" y="5083309"/>
            <a:ext cx="1691498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867A2DE-B784-4253-9068-C689F2468E64}"/>
              </a:ext>
            </a:extLst>
          </p:cNvPr>
          <p:cNvSpPr/>
          <p:nvPr/>
        </p:nvSpPr>
        <p:spPr>
          <a:xfrm>
            <a:off x="9233393" y="585200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3BAC6D3-F0A6-4FC8-9F37-9BC84576014B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4" name="Group 12">
              <a:extLst>
                <a:ext uri="{FF2B5EF4-FFF2-40B4-BE49-F238E27FC236}">
                  <a16:creationId xmlns:a16="http://schemas.microsoft.com/office/drawing/2014/main" xmlns="" id="{308CF1E3-0B0F-432E-85B2-D1CF0C856E2F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6" name="Group 14">
                <a:extLst>
                  <a:ext uri="{FF2B5EF4-FFF2-40B4-BE49-F238E27FC236}">
                    <a16:creationId xmlns:a16="http://schemas.microsoft.com/office/drawing/2014/main" xmlns="" id="{BD7123DA-C569-4ED2-8258-50E64F152A8E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68DC43A6-4BAA-4F73-9165-53B4F922E450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60EA1082-24A3-4E6A-BF19-A1666FE74516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A9D7C866-366B-409E-9442-3D584CF8B6C8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F6E0A00-5AA9-446C-995D-2C3FE45ED085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42" name="14-4">
            <a:hlinkClick r:id="" action="ppaction://media"/>
            <a:extLst>
              <a:ext uri="{FF2B5EF4-FFF2-40B4-BE49-F238E27FC236}">
                <a16:creationId xmlns:a16="http://schemas.microsoft.com/office/drawing/2014/main" xmlns="" id="{E754A0BA-128B-4371-8487-2B7A41C17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57103" y="944115"/>
            <a:ext cx="609600" cy="609600"/>
          </a:xfrm>
          <a:prstGeom prst="rect">
            <a:avLst/>
          </a:prstGeom>
        </p:spPr>
      </p:pic>
      <p:pic>
        <p:nvPicPr>
          <p:cNvPr id="3" name="ذرة">
            <a:hlinkClick r:id="" action="ppaction://media"/>
            <a:extLst>
              <a:ext uri="{FF2B5EF4-FFF2-40B4-BE49-F238E27FC236}">
                <a16:creationId xmlns:a16="http://schemas.microsoft.com/office/drawing/2014/main" xmlns="" id="{1327E89A-C401-44C2-8C27-377751A14D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274" y="370559"/>
            <a:ext cx="3204000" cy="320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C05FEA-C525-4521-9244-8D36C263A7EE}"/>
              </a:ext>
            </a:extLst>
          </p:cNvPr>
          <p:cNvSpPr txBox="1"/>
          <p:nvPr/>
        </p:nvSpPr>
        <p:spPr>
          <a:xfrm>
            <a:off x="2072936" y="313716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  <p:pic>
        <p:nvPicPr>
          <p:cNvPr id="36" name="14-1">
            <a:hlinkClick r:id="" action="ppaction://media"/>
            <a:extLst>
              <a:ext uri="{FF2B5EF4-FFF2-40B4-BE49-F238E27FC236}">
                <a16:creationId xmlns:a16="http://schemas.microsoft.com/office/drawing/2014/main" xmlns="" id="{58F558B1-2B1B-4136-9945-034FE729D9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1953" y="896250"/>
            <a:ext cx="609600" cy="609600"/>
          </a:xfrm>
          <a:prstGeom prst="rect">
            <a:avLst/>
          </a:prstGeom>
        </p:spPr>
      </p:pic>
      <p:pic>
        <p:nvPicPr>
          <p:cNvPr id="41" name="14-4">
            <a:hlinkClick r:id="" action="ppaction://media"/>
            <a:extLst>
              <a:ext uri="{FF2B5EF4-FFF2-40B4-BE49-F238E27FC236}">
                <a16:creationId xmlns:a16="http://schemas.microsoft.com/office/drawing/2014/main" xmlns="" id="{665E9C52-E41E-4D83-B8DE-329AC7230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421" y="2046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1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0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1.875E-6 -0.18287 C 1.875E-6 -0.26482 0.0138 -0.36528 0.02513 -0.36528 L 0.05039 -0.36528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8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8" grpId="0" animBg="1"/>
      <p:bldP spid="3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882" y="2230276"/>
            <a:ext cx="9144000" cy="920730"/>
          </a:xfrm>
          <a:noFill/>
        </p:spPr>
        <p:txBody>
          <a:bodyPr anchor="ctr">
            <a:normAutofit/>
          </a:bodyPr>
          <a:lstStyle/>
          <a:p>
            <a:r>
              <a:rPr lang="ar-BH" sz="4000" b="1" u="sng" dirty="0" smtClean="0">
                <a:solidFill>
                  <a:srgbClr val="080808"/>
                </a:solidFill>
                <a:cs typeface="+mn-cs"/>
              </a:rPr>
              <a:t>أهدافُ الدَّرْسِ</a:t>
            </a:r>
            <a:endParaRPr lang="ar-BH" sz="2400" b="1" u="sng" dirty="0">
              <a:solidFill>
                <a:srgbClr val="080808"/>
              </a:solidFill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5AE252A-BFC5-41E7-B770-1A08F96F3E15}"/>
              </a:ext>
            </a:extLst>
          </p:cNvPr>
          <p:cNvGrpSpPr/>
          <p:nvPr/>
        </p:nvGrpSpPr>
        <p:grpSpPr>
          <a:xfrm>
            <a:off x="1431967" y="1233536"/>
            <a:ext cx="9144000" cy="825389"/>
            <a:chOff x="1431967" y="1233536"/>
            <a:chExt cx="8611841" cy="82538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24C668D-7527-4C28-B7DE-428916E2D7F3}"/>
                </a:ext>
              </a:extLst>
            </p:cNvPr>
            <p:cNvGrpSpPr/>
            <p:nvPr/>
          </p:nvGrpSpPr>
          <p:grpSpPr>
            <a:xfrm>
              <a:off x="1431967" y="1233536"/>
              <a:ext cx="8611841" cy="825389"/>
              <a:chOff x="1431967" y="1233536"/>
              <a:chExt cx="8611841" cy="82538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1C4E9B58-8C08-4F1C-BDAD-2303571A478B}"/>
                  </a:ext>
                </a:extLst>
              </p:cNvPr>
              <p:cNvGrpSpPr/>
              <p:nvPr/>
            </p:nvGrpSpPr>
            <p:grpSpPr>
              <a:xfrm>
                <a:off x="1431967" y="1233537"/>
                <a:ext cx="8611841" cy="825388"/>
                <a:chOff x="1355767" y="973041"/>
                <a:chExt cx="8611841" cy="825388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xmlns="" id="{9DF04E0B-6A9A-4A95-9DAF-71F71358C55E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82538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D09A4909-38A5-49A6-BC5D-63E695C2D47B}"/>
                    </a:ext>
                  </a:extLst>
                </p:cNvPr>
                <p:cNvSpPr txBox="1"/>
                <p:nvPr/>
              </p:nvSpPr>
              <p:spPr>
                <a:xfrm>
                  <a:off x="1355767" y="974585"/>
                  <a:ext cx="5292683" cy="707886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4000" b="1" dirty="0" smtClean="0"/>
                    <a:t>موارد</a:t>
                  </a:r>
                  <a:r>
                    <a:rPr lang="ar-JO" sz="4000" b="1" dirty="0" smtClean="0"/>
                    <a:t>ُ</a:t>
                  </a:r>
                  <a:r>
                    <a:rPr lang="ar-BH" sz="4000" b="1" dirty="0" smtClean="0"/>
                    <a:t> الأرض</a:t>
                  </a:r>
                  <a:r>
                    <a:rPr lang="ar-JO" sz="4000" b="1" dirty="0" smtClean="0"/>
                    <a:t>ِ</a:t>
                  </a:r>
                  <a:r>
                    <a:rPr lang="ar-BH" sz="4000" b="1" dirty="0" smtClean="0"/>
                    <a:t> </a:t>
                  </a:r>
                  <a:r>
                    <a:rPr lang="ar-BH" sz="4000" b="1" dirty="0"/>
                    <a:t>في </a:t>
                  </a:r>
                  <a:r>
                    <a:rPr lang="ar-BH" sz="4000" b="1" dirty="0" smtClean="0"/>
                    <a:t>البر</a:t>
                  </a:r>
                  <a:r>
                    <a:rPr lang="ar-JO" sz="4000" b="1" dirty="0" smtClean="0"/>
                    <a:t>ّ</a:t>
                  </a:r>
                  <a:r>
                    <a:rPr lang="ar-BH" sz="4000" b="1" dirty="0" smtClean="0"/>
                    <a:t> والبح</a:t>
                  </a:r>
                  <a:r>
                    <a:rPr lang="ar-JO" sz="4000" b="1" dirty="0" smtClean="0"/>
                    <a:t>ْ</a:t>
                  </a:r>
                  <a:r>
                    <a:rPr lang="ar-BH" sz="4000" b="1" dirty="0" smtClean="0"/>
                    <a:t>ر</a:t>
                  </a:r>
                  <a:r>
                    <a:rPr lang="ar-JO" sz="4000" b="1" dirty="0" smtClean="0"/>
                    <a:t>ِ</a:t>
                  </a:r>
                  <a:endParaRPr lang="ar-BH" sz="4000" b="1" dirty="0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BEEC0E0-B77D-41A2-B030-B6EE749ACFEC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825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FB8175A-6715-4212-952E-6A5ABD94000A}"/>
                </a:ext>
              </a:extLst>
            </p:cNvPr>
            <p:cNvSpPr txBox="1"/>
            <p:nvPr/>
          </p:nvSpPr>
          <p:spPr>
            <a:xfrm>
              <a:off x="6500037" y="1402529"/>
              <a:ext cx="325782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2400" b="1" dirty="0"/>
                <a:t>الدرس الخامس والسادس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9C2E9A-1131-4743-B1C2-E3CFA4DBD400}"/>
              </a:ext>
            </a:extLst>
          </p:cNvPr>
          <p:cNvSpPr txBox="1"/>
          <p:nvPr/>
        </p:nvSpPr>
        <p:spPr>
          <a:xfrm>
            <a:off x="2307885" y="4445381"/>
            <a:ext cx="9144000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ar-BH" sz="2800" b="1" kern="1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2- أن </a:t>
            </a:r>
            <a:r>
              <a:rPr lang="ar-BH" sz="2800" b="1" kern="1200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يصنفَ الطالبُ مواردِ الأرضِ </a:t>
            </a:r>
            <a:r>
              <a:rPr lang="ar-BH" sz="2800" b="1" kern="1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في </a:t>
            </a:r>
            <a:r>
              <a:rPr lang="ar-BH" sz="2800" b="1" kern="1200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البرّ ومواردِ الأرضِ </a:t>
            </a:r>
            <a:r>
              <a:rPr lang="ar-BH" sz="2800" b="1" kern="120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في </a:t>
            </a:r>
            <a:r>
              <a:rPr lang="ar-BH" sz="2800" b="1" kern="1200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البحرِ.</a:t>
            </a:r>
            <a:endParaRPr lang="ar-BH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B89ED7-9491-49EA-B717-1A1084044A3F}"/>
              </a:ext>
            </a:extLst>
          </p:cNvPr>
          <p:cNvSpPr txBox="1"/>
          <p:nvPr/>
        </p:nvSpPr>
        <p:spPr>
          <a:xfrm>
            <a:off x="1072305" y="3206400"/>
            <a:ext cx="10363155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rtl="1" eaLnBrk="1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ar-BH" sz="28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1- أن </a:t>
            </a:r>
            <a:r>
              <a:rPr lang="ar-BH" sz="2800" b="1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يعددَ الطالبُ مواردَ الأرض</a:t>
            </a:r>
            <a:r>
              <a:rPr lang="ar-JO" sz="2800" b="1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ِ</a:t>
            </a:r>
            <a:r>
              <a:rPr lang="ar-BH" sz="2800" b="1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ar-BH" sz="28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في </a:t>
            </a:r>
            <a:r>
              <a:rPr lang="ar-BH" sz="2800" b="1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البرّ والبحرِ</a:t>
            </a:r>
            <a:r>
              <a:rPr lang="ar-BH" sz="2800" b="1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BH" sz="2800" dirty="0">
              <a:solidFill>
                <a:srgbClr val="FF0000"/>
              </a:solidFill>
              <a:effectLst/>
            </a:endParaRPr>
          </a:p>
        </p:txBody>
      </p:sp>
      <p:pic>
        <p:nvPicPr>
          <p:cNvPr id="22" name="Graphic 12" descr="Right pointing backhand index">
            <a:extLst>
              <a:ext uri="{FF2B5EF4-FFF2-40B4-BE49-F238E27FC236}">
                <a16:creationId xmlns:a16="http://schemas.microsoft.com/office/drawing/2014/main" xmlns="" id="{4977A2F7-2C5B-4FCF-88F5-94377DA4E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915226" flipV="1">
            <a:off x="10508444" y="4030877"/>
            <a:ext cx="674938" cy="674938"/>
          </a:xfrm>
          <a:prstGeom prst="rect">
            <a:avLst/>
          </a:prstGeom>
        </p:spPr>
      </p:pic>
      <p:pic>
        <p:nvPicPr>
          <p:cNvPr id="23" name="Graphic 12" descr="Right pointing backhand index">
            <a:extLst>
              <a:ext uri="{FF2B5EF4-FFF2-40B4-BE49-F238E27FC236}">
                <a16:creationId xmlns:a16="http://schemas.microsoft.com/office/drawing/2014/main" xmlns="" id="{E6DC3C12-53A0-49DA-AE52-7E4FEF1D6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915226" flipV="1">
            <a:off x="10504096" y="5219599"/>
            <a:ext cx="674938" cy="6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4.44444E-6 L -0.41367 0.00023 " pathEditMode="relative" rAng="0" ptsTypes="AA">
                                      <p:cBhvr>
                                        <p:cTn id="8" dur="9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66067 -0.01112 " pathEditMode="relative" rAng="0" ptsTypes="AA">
                                      <p:cBhvr>
                                        <p:cTn id="15" dur="9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34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30FA124-6A0E-45FB-B103-05366F76F3EE}"/>
              </a:ext>
            </a:extLst>
          </p:cNvPr>
          <p:cNvGrpSpPr/>
          <p:nvPr/>
        </p:nvGrpSpPr>
        <p:grpSpPr>
          <a:xfrm>
            <a:off x="4964410" y="5288473"/>
            <a:ext cx="914390" cy="936000"/>
            <a:chOff x="2958140" y="2362425"/>
            <a:chExt cx="2156175" cy="2133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009221E-47FC-454E-8D7A-7D16C5E7277E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473216D-EE94-450B-B0B3-CC0C286CC005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70AA6E-23CF-4660-97A4-A7410EC7D745}"/>
              </a:ext>
            </a:extLst>
          </p:cNvPr>
          <p:cNvGrpSpPr/>
          <p:nvPr/>
        </p:nvGrpSpPr>
        <p:grpSpPr>
          <a:xfrm>
            <a:off x="6844713" y="5275887"/>
            <a:ext cx="914390" cy="942048"/>
            <a:chOff x="336860" y="2362425"/>
            <a:chExt cx="2156175" cy="21331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8AD2F81-C42A-49DF-A4DE-8D0CD078DBD0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3AAD792-882B-484E-9AA3-BC3C1404E19F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900BEDD-FC9B-4856-A4A1-F9340CDFC5AD}"/>
              </a:ext>
            </a:extLst>
          </p:cNvPr>
          <p:cNvSpPr/>
          <p:nvPr/>
        </p:nvSpPr>
        <p:spPr>
          <a:xfrm>
            <a:off x="9233393" y="549571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E797E7C-1085-43FD-AEEC-ADEE2217B884}"/>
              </a:ext>
            </a:extLst>
          </p:cNvPr>
          <p:cNvGrpSpPr/>
          <p:nvPr/>
        </p:nvGrpSpPr>
        <p:grpSpPr>
          <a:xfrm>
            <a:off x="4092341" y="176300"/>
            <a:ext cx="7585309" cy="4586200"/>
            <a:chOff x="4092341" y="176300"/>
            <a:chExt cx="7585309" cy="4586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F1FC248-3116-4F02-B778-2C60B999625B}"/>
                </a:ext>
              </a:extLst>
            </p:cNvPr>
            <p:cNvSpPr/>
            <p:nvPr/>
          </p:nvSpPr>
          <p:spPr>
            <a:xfrm>
              <a:off x="4092341" y="176300"/>
              <a:ext cx="7585309" cy="4586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B4AD4B7-7118-4F7D-8E21-F98E62BD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17892" y="2655958"/>
              <a:ext cx="2326821" cy="17397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44294E5-CAC5-4179-9CAC-276C62A8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0814" y="208766"/>
              <a:ext cx="2783669" cy="19845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1AF4AC97-1C5E-45A6-B21D-233BEACF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34110" y="352468"/>
              <a:ext cx="2255068" cy="1183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E5F14B1-A056-463A-9551-90FB7994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94973" y="2990121"/>
              <a:ext cx="2111615" cy="15729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E2869D9D-F99C-4062-BB22-B98D464D9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02813" y="1655744"/>
              <a:ext cx="2245179" cy="135946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C60E1E1-CC70-413F-A727-34ACE513B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97408" y="2990121"/>
              <a:ext cx="1085850" cy="13270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2AC752A-D1B3-416D-8DD8-DC70DC6B0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2176" y="1025831"/>
              <a:ext cx="2188029" cy="142419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9B96911-C1C0-474C-8D1C-CE3C00B18FC8}"/>
                </a:ext>
              </a:extLst>
            </p:cNvPr>
            <p:cNvSpPr/>
            <p:nvPr/>
          </p:nvSpPr>
          <p:spPr>
            <a:xfrm>
              <a:off x="8462980" y="1130343"/>
              <a:ext cx="396000" cy="396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1937F7CF-A674-485C-8B55-B54761D2E225}"/>
              </a:ext>
            </a:extLst>
          </p:cNvPr>
          <p:cNvSpPr/>
          <p:nvPr/>
        </p:nvSpPr>
        <p:spPr>
          <a:xfrm>
            <a:off x="9802011" y="1838357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9626C54-0CF6-439D-8716-07FA93F16FAF}"/>
              </a:ext>
            </a:extLst>
          </p:cNvPr>
          <p:cNvSpPr/>
          <p:nvPr/>
        </p:nvSpPr>
        <p:spPr>
          <a:xfrm>
            <a:off x="7115837" y="5570748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8A99B39-B76C-4886-9309-B66B966B1ACF}"/>
              </a:ext>
            </a:extLst>
          </p:cNvPr>
          <p:cNvSpPr/>
          <p:nvPr/>
        </p:nvSpPr>
        <p:spPr>
          <a:xfrm>
            <a:off x="4289488" y="1025831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F496AFE-7D89-48D1-AAE3-51852F13DF74}"/>
              </a:ext>
            </a:extLst>
          </p:cNvPr>
          <p:cNvSpPr/>
          <p:nvPr/>
        </p:nvSpPr>
        <p:spPr>
          <a:xfrm>
            <a:off x="10120480" y="3274518"/>
            <a:ext cx="396000" cy="39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B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BH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ED6600A-D3CE-4556-A25F-957719F550C9}"/>
              </a:ext>
            </a:extLst>
          </p:cNvPr>
          <p:cNvSpPr/>
          <p:nvPr/>
        </p:nvSpPr>
        <p:spPr>
          <a:xfrm>
            <a:off x="9233393" y="540759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0128FCA-985D-4A74-ACB9-96B6B4960078}"/>
              </a:ext>
            </a:extLst>
          </p:cNvPr>
          <p:cNvSpPr/>
          <p:nvPr/>
        </p:nvSpPr>
        <p:spPr>
          <a:xfrm>
            <a:off x="7698925" y="3039317"/>
            <a:ext cx="372140" cy="403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D3BFEC1-49A6-4676-BB65-4FC3284B7D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5485" y="4985241"/>
            <a:ext cx="1781439" cy="13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5F7B718-8C94-4C56-8270-3E1511FAF0EA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3" name="Group 12">
              <a:extLst>
                <a:ext uri="{FF2B5EF4-FFF2-40B4-BE49-F238E27FC236}">
                  <a16:creationId xmlns:a16="http://schemas.microsoft.com/office/drawing/2014/main" xmlns="" id="{01525FE3-A0D6-49D2-B7BC-67071D3D6D6F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5" name="Group 14">
                <a:extLst>
                  <a:ext uri="{FF2B5EF4-FFF2-40B4-BE49-F238E27FC236}">
                    <a16:creationId xmlns:a16="http://schemas.microsoft.com/office/drawing/2014/main" xmlns="" id="{EB4A11B3-3407-47BA-A5A0-0C3B0B991DEA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44AF4BFA-7B10-444B-B19A-A3EDB7D4448A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91727F84-2697-4FA4-B3FE-CEE0DE83B8AD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3A7839A0-D077-4584-8F79-621F7E4F3AD2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2047A4D-A096-4D60-B19C-02B2ABC8E9E0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49" name="14-4">
            <a:hlinkClick r:id="" action="ppaction://media"/>
            <a:extLst>
              <a:ext uri="{FF2B5EF4-FFF2-40B4-BE49-F238E27FC236}">
                <a16:creationId xmlns:a16="http://schemas.microsoft.com/office/drawing/2014/main" xmlns="" id="{2FF7AFA5-432D-43DD-98C3-94A067C04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857103" y="944115"/>
            <a:ext cx="609600" cy="609600"/>
          </a:xfrm>
          <a:prstGeom prst="rect">
            <a:avLst/>
          </a:prstGeom>
        </p:spPr>
      </p:pic>
      <p:pic>
        <p:nvPicPr>
          <p:cNvPr id="6" name="شاي">
            <a:hlinkClick r:id="" action="ppaction://media"/>
            <a:extLst>
              <a:ext uri="{FF2B5EF4-FFF2-40B4-BE49-F238E27FC236}">
                <a16:creationId xmlns:a16="http://schemas.microsoft.com/office/drawing/2014/main" xmlns="" id="{2FB1C912-770B-4E53-A362-6D8ED9C4E4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57" y="373429"/>
            <a:ext cx="3204000" cy="320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278A44-AB3D-47E9-B1AC-0EF4C0D50CF5}"/>
              </a:ext>
            </a:extLst>
          </p:cNvPr>
          <p:cNvSpPr txBox="1"/>
          <p:nvPr/>
        </p:nvSpPr>
        <p:spPr>
          <a:xfrm>
            <a:off x="2072936" y="313716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  <p:pic>
        <p:nvPicPr>
          <p:cNvPr id="39" name="14-1">
            <a:hlinkClick r:id="" action="ppaction://media"/>
            <a:extLst>
              <a:ext uri="{FF2B5EF4-FFF2-40B4-BE49-F238E27FC236}">
                <a16:creationId xmlns:a16="http://schemas.microsoft.com/office/drawing/2014/main" xmlns="" id="{58F558B1-2B1B-4136-9945-034FE729D9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1953" y="89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463 L 0.0026 -0.17593 C 0.0026 -0.25695 -0.05365 -0.35602 -0.09987 -0.35602 L -0.20274 -0.35602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180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8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0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8" grpId="0" animBg="1"/>
      <p:bldP spid="3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262878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BH" sz="6000" b="1" dirty="0" smtClean="0"/>
              <a:t>شكرًا جزيلًا </a:t>
            </a:r>
            <a:r>
              <a:rPr lang="ar-BH" sz="6000" b="1" dirty="0"/>
              <a:t>لكم</a:t>
            </a:r>
          </a:p>
          <a:p>
            <a:pPr algn="ctr" rtl="1"/>
            <a:r>
              <a:rPr lang="ar-BH" sz="8000" b="1" dirty="0"/>
              <a:t>انتهى </a:t>
            </a:r>
            <a:r>
              <a:rPr lang="ar-BH" sz="8000" b="1" dirty="0" smtClean="0"/>
              <a:t>الد</a:t>
            </a:r>
            <a:r>
              <a:rPr lang="ar-JO" sz="8000" b="1" dirty="0" smtClean="0"/>
              <a:t>َّ</a:t>
            </a:r>
            <a:r>
              <a:rPr lang="ar-BH" sz="8000" b="1" dirty="0" smtClean="0"/>
              <a:t>ر</a:t>
            </a:r>
            <a:r>
              <a:rPr lang="ar-JO" sz="8000" b="1" dirty="0" smtClean="0"/>
              <a:t>ْ</a:t>
            </a:r>
            <a:r>
              <a:rPr lang="ar-BH" sz="8000" b="1" dirty="0" smtClean="0"/>
              <a:t>س</a:t>
            </a:r>
            <a:r>
              <a:rPr lang="ar-JO" sz="8000" b="1" smtClean="0"/>
              <a:t>ُ</a:t>
            </a:r>
            <a:endParaRPr lang="ar-BH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0903334-0865-45D7-A8F6-E4BDE77FA976}"/>
              </a:ext>
            </a:extLst>
          </p:cNvPr>
          <p:cNvGrpSpPr/>
          <p:nvPr/>
        </p:nvGrpSpPr>
        <p:grpSpPr>
          <a:xfrm>
            <a:off x="-344725" y="132"/>
            <a:ext cx="4009848" cy="352336"/>
            <a:chOff x="725075" y="1233536"/>
            <a:chExt cx="9318733" cy="406541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xmlns="" id="{0F36AB3B-5295-479D-90BB-749052848ED4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9" name="Group 14">
                <a:extLst>
                  <a:ext uri="{FF2B5EF4-FFF2-40B4-BE49-F238E27FC236}">
                    <a16:creationId xmlns:a16="http://schemas.microsoft.com/office/drawing/2014/main" xmlns="" id="{2135BECF-979F-4B5B-AB19-DA784C95B5D8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D087EDA6-62ED-4433-B5BD-4FDA25AB2614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5B654115-CAD7-4295-9AD2-04E99B88E379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72E5CA87-AFDE-42BD-A394-BF379C7CC0ED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DF08BAD-2C80-4794-AC9D-7A7100749D8F}"/>
                </a:ext>
              </a:extLst>
            </p:cNvPr>
            <p:cNvSpPr txBox="1"/>
            <p:nvPr/>
          </p:nvSpPr>
          <p:spPr>
            <a:xfrm>
              <a:off x="7285486" y="1261711"/>
              <a:ext cx="2004375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السابع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4313E5-FF80-4B71-820A-B839A19B64B3}"/>
              </a:ext>
            </a:extLst>
          </p:cNvPr>
          <p:cNvGrpSpPr/>
          <p:nvPr/>
        </p:nvGrpSpPr>
        <p:grpSpPr>
          <a:xfrm>
            <a:off x="7574507" y="1828800"/>
            <a:ext cx="3939374" cy="4263332"/>
            <a:chOff x="7574507" y="1828800"/>
            <a:chExt cx="3939374" cy="42633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0B1F0BF-4903-4A76-BF85-9DFBB9D1400E}"/>
                </a:ext>
              </a:extLst>
            </p:cNvPr>
            <p:cNvGrpSpPr/>
            <p:nvPr/>
          </p:nvGrpSpPr>
          <p:grpSpPr>
            <a:xfrm>
              <a:off x="9357706" y="3958982"/>
              <a:ext cx="2156175" cy="2133150"/>
              <a:chOff x="336860" y="2362425"/>
              <a:chExt cx="2156175" cy="213315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814C3B8C-4B87-4A51-8FEA-EBB98931AB12}"/>
                  </a:ext>
                </a:extLst>
              </p:cNvPr>
              <p:cNvSpPr/>
              <p:nvPr/>
            </p:nvSpPr>
            <p:spPr>
              <a:xfrm>
                <a:off x="336860" y="2362425"/>
                <a:ext cx="2156175" cy="213315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43093B32-5093-4EA6-9D13-EDDCC6A23BC7}"/>
                  </a:ext>
                </a:extLst>
              </p:cNvPr>
              <p:cNvSpPr/>
              <p:nvPr/>
            </p:nvSpPr>
            <p:spPr>
              <a:xfrm>
                <a:off x="529824" y="2553329"/>
                <a:ext cx="1770246" cy="17513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C315E130-762C-4CEB-AAF2-D3AA7D64560F}"/>
                  </a:ext>
                </a:extLst>
              </p:cNvPr>
              <p:cNvSpPr/>
              <p:nvPr/>
            </p:nvSpPr>
            <p:spPr>
              <a:xfrm>
                <a:off x="683741" y="2823220"/>
                <a:ext cx="1520077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BH" sz="6600" b="1" dirty="0"/>
                  <a:t>البر</a:t>
                </a:r>
                <a:endParaRPr lang="ar-BH" sz="6600" dirty="0"/>
              </a:p>
            </p:txBody>
          </p:sp>
        </p:grp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xmlns="" id="{A1CDC7B9-A809-401E-9D8C-8F56064A129C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7574507" y="1828800"/>
              <a:ext cx="2861287" cy="2130182"/>
            </a:xfrm>
            <a:prstGeom prst="bentConnector2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F5AC284-F4D9-4D12-AB00-ED1B90A9F924}"/>
              </a:ext>
            </a:extLst>
          </p:cNvPr>
          <p:cNvGrpSpPr/>
          <p:nvPr/>
        </p:nvGrpSpPr>
        <p:grpSpPr>
          <a:xfrm>
            <a:off x="678119" y="1821227"/>
            <a:ext cx="3810108" cy="4081132"/>
            <a:chOff x="678119" y="1821227"/>
            <a:chExt cx="3810108" cy="40811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42DBFC30-522B-4934-AE32-72E472DCACA3}"/>
                </a:ext>
              </a:extLst>
            </p:cNvPr>
            <p:cNvGrpSpPr/>
            <p:nvPr/>
          </p:nvGrpSpPr>
          <p:grpSpPr>
            <a:xfrm>
              <a:off x="678119" y="3769209"/>
              <a:ext cx="2156175" cy="2133150"/>
              <a:chOff x="2958140" y="2362425"/>
              <a:chExt cx="2156175" cy="213315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88AC442-7C2E-438E-90F5-77482F868F04}"/>
                  </a:ext>
                </a:extLst>
              </p:cNvPr>
              <p:cNvSpPr/>
              <p:nvPr/>
            </p:nvSpPr>
            <p:spPr>
              <a:xfrm>
                <a:off x="2958140" y="2362425"/>
                <a:ext cx="2156175" cy="213315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>
                <a:defPPr>
                  <a:defRPr lang="ar-BH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ar-BH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A4EC715C-4314-42C8-A613-D1DC8C681A3C}"/>
                  </a:ext>
                </a:extLst>
              </p:cNvPr>
              <p:cNvSpPr/>
              <p:nvPr/>
            </p:nvSpPr>
            <p:spPr>
              <a:xfrm>
                <a:off x="3151104" y="2553329"/>
                <a:ext cx="1770246" cy="175134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>
                <a:defPPr>
                  <a:defRPr lang="ar-BH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ar-BH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078BE79C-8283-4052-A4CE-DC53A072353E}"/>
                  </a:ext>
                </a:extLst>
              </p:cNvPr>
              <p:cNvSpPr/>
              <p:nvPr/>
            </p:nvSpPr>
            <p:spPr>
              <a:xfrm>
                <a:off x="3167825" y="2790467"/>
                <a:ext cx="1673994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ar-BH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1"/>
                <a:r>
                  <a:rPr lang="ar-BH" sz="6600" b="1" dirty="0"/>
                  <a:t>البحر</a:t>
                </a:r>
                <a:endParaRPr lang="ar-BH" sz="6600" dirty="0"/>
              </a:p>
            </p:txBody>
          </p:sp>
        </p:grp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xmlns="" id="{2335782F-1810-4A40-909A-BDC1EA70A24B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rot="5400000" flipH="1" flipV="1">
              <a:off x="2148226" y="1429208"/>
              <a:ext cx="1947982" cy="2732020"/>
            </a:xfrm>
            <a:prstGeom prst="bentConnector2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8A52984-18F0-41ED-9DB9-18CC4A6F36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446883" y="1029641"/>
            <a:ext cx="1298233" cy="1298233"/>
          </a:xfrm>
          <a:prstGeom prst="rect">
            <a:avLst/>
          </a:prstGeom>
        </p:spPr>
      </p:pic>
      <p:pic>
        <p:nvPicPr>
          <p:cNvPr id="2" name="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3986" y="3429000"/>
            <a:ext cx="609600" cy="609600"/>
          </a:xfrm>
          <a:prstGeom prst="rect">
            <a:avLst/>
          </a:prstGeom>
        </p:spPr>
      </p:pic>
      <p:pic>
        <p:nvPicPr>
          <p:cNvPr id="3" name="3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2797" y="5226772"/>
            <a:ext cx="609600" cy="609600"/>
          </a:xfrm>
          <a:prstGeom prst="rect">
            <a:avLst/>
          </a:prstGeom>
        </p:spPr>
      </p:pic>
      <p:pic>
        <p:nvPicPr>
          <p:cNvPr id="4" name="البداية">
            <a:hlinkClick r:id="" action="ppaction://media"/>
            <a:extLst>
              <a:ext uri="{FF2B5EF4-FFF2-40B4-BE49-F238E27FC236}">
                <a16:creationId xmlns:a16="http://schemas.microsoft.com/office/drawing/2014/main" xmlns="" id="{73B515C4-1087-43DF-B594-2E2D5A602E0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86160" y="195353"/>
            <a:ext cx="3204000" cy="320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1CBD73-EB81-427C-A130-E32CDD5AEB6C}"/>
              </a:ext>
            </a:extLst>
          </p:cNvPr>
          <p:cNvSpPr txBox="1"/>
          <p:nvPr/>
        </p:nvSpPr>
        <p:spPr>
          <a:xfrm>
            <a:off x="2447554" y="3603051"/>
            <a:ext cx="711925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2800" b="1" dirty="0"/>
              <a:t>ما </a:t>
            </a:r>
            <a:r>
              <a:rPr lang="ar-BH" sz="2800" b="1" dirty="0" smtClean="0"/>
              <a:t>يحصلُ الإنسانُ </a:t>
            </a:r>
            <a:r>
              <a:rPr lang="ar-BH" sz="2800" b="1" dirty="0"/>
              <a:t>على ما </a:t>
            </a:r>
            <a:r>
              <a:rPr lang="ar-BH" sz="2800" b="1" dirty="0" smtClean="0"/>
              <a:t>يحتاجُ </a:t>
            </a:r>
            <a:r>
              <a:rPr lang="ar-BH" sz="2800" b="1" dirty="0"/>
              <a:t>إليه من </a:t>
            </a:r>
            <a:r>
              <a:rPr lang="ar-BH" sz="2800" b="1" dirty="0" smtClean="0"/>
              <a:t>البرِّ والبحرِ نُسميهِ </a:t>
            </a:r>
            <a:endParaRPr lang="ar-BH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31FBFA-3BFA-4F93-AB3C-7525BFCC7C8D}"/>
              </a:ext>
            </a:extLst>
          </p:cNvPr>
          <p:cNvSpPr txBox="1"/>
          <p:nvPr/>
        </p:nvSpPr>
        <p:spPr>
          <a:xfrm>
            <a:off x="4669968" y="4593537"/>
            <a:ext cx="285206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BH" sz="4800" b="1" dirty="0" smtClean="0">
                <a:solidFill>
                  <a:srgbClr val="FF0000"/>
                </a:solidFill>
              </a:rPr>
              <a:t>موارد</a:t>
            </a:r>
            <a:r>
              <a:rPr lang="ar-JO" sz="4800" b="1" dirty="0" smtClean="0">
                <a:solidFill>
                  <a:srgbClr val="FF0000"/>
                </a:solidFill>
              </a:rPr>
              <a:t>َ</a:t>
            </a:r>
            <a:r>
              <a:rPr lang="ar-BH" sz="4800" b="1" dirty="0" smtClean="0">
                <a:solidFill>
                  <a:srgbClr val="FF0000"/>
                </a:solidFill>
              </a:rPr>
              <a:t> الأرضِ</a:t>
            </a:r>
            <a:endParaRPr lang="ar-BH" sz="4800" b="1" dirty="0">
              <a:solidFill>
                <a:srgbClr val="FF0000"/>
              </a:solidFill>
            </a:endParaRPr>
          </a:p>
        </p:txBody>
      </p:sp>
      <p:pic>
        <p:nvPicPr>
          <p:cNvPr id="24" name="هيا بنا نقوم">
            <a:hlinkClick r:id="" action="ppaction://media"/>
            <a:extLst>
              <a:ext uri="{FF2B5EF4-FFF2-40B4-BE49-F238E27FC236}">
                <a16:creationId xmlns:a16="http://schemas.microsoft.com/office/drawing/2014/main" xmlns="" id="{B3039A71-4059-4640-99A6-F9CA4790263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86160" y="192857"/>
            <a:ext cx="3204000" cy="3204000"/>
          </a:xfrm>
          <a:prstGeom prst="rect">
            <a:avLst/>
          </a:prstGeom>
        </p:spPr>
      </p:pic>
      <p:pic>
        <p:nvPicPr>
          <p:cNvPr id="31" name="أولا نتحدث عن البر">
            <a:hlinkClick r:id="" action="ppaction://media"/>
            <a:extLst>
              <a:ext uri="{FF2B5EF4-FFF2-40B4-BE49-F238E27FC236}">
                <a16:creationId xmlns:a16="http://schemas.microsoft.com/office/drawing/2014/main" xmlns="" id="{D0B5E59B-0E88-4023-83BA-C6CA44D7088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86160" y="188846"/>
            <a:ext cx="3204000" cy="320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05A288-63A8-442C-A61E-AA833A7A8629}"/>
              </a:ext>
            </a:extLst>
          </p:cNvPr>
          <p:cNvSpPr txBox="1"/>
          <p:nvPr/>
        </p:nvSpPr>
        <p:spPr>
          <a:xfrm>
            <a:off x="6472348" y="2957329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33869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673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6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23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9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408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27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67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179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35599 -0.001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179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21 4.07407E-6 L 0.35599 0.4895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179"/>
                            </p:stCondLst>
                            <p:childTnLst>
                              <p:par>
                                <p:cTn id="5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0903334-0865-45D7-A8F6-E4BDE77FA976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xmlns="" id="{0F36AB3B-5295-479D-90BB-749052848ED4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9" name="Group 14">
                <a:extLst>
                  <a:ext uri="{FF2B5EF4-FFF2-40B4-BE49-F238E27FC236}">
                    <a16:creationId xmlns:a16="http://schemas.microsoft.com/office/drawing/2014/main" xmlns="" id="{2135BECF-979F-4B5B-AB19-DA784C95B5D8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D087EDA6-62ED-4433-B5BD-4FDA25AB2614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5B654115-CAD7-4295-9AD2-04E99B88E379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72E5CA87-AFDE-42BD-A394-BF379C7CC0ED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DF08BAD-2C80-4794-AC9D-7A7100749D8F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518615" y="2996526"/>
            <a:ext cx="11232108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2800" b="1" dirty="0">
                <a:solidFill>
                  <a:srgbClr val="FF0000"/>
                </a:solidFill>
              </a:rPr>
              <a:t>1- </a:t>
            </a:r>
            <a:r>
              <a:rPr lang="ar-BH" sz="2800" b="1" dirty="0" smtClean="0">
                <a:solidFill>
                  <a:srgbClr val="FF0000"/>
                </a:solidFill>
              </a:rPr>
              <a:t>الماءُ</a:t>
            </a:r>
            <a:endParaRPr lang="ar-BH" sz="2800" b="1" dirty="0">
              <a:solidFill>
                <a:srgbClr val="FF0000"/>
              </a:solidFill>
            </a:endParaRPr>
          </a:p>
          <a:p>
            <a:pPr algn="just" rtl="1">
              <a:lnSpc>
                <a:spcPct val="200000"/>
              </a:lnSpc>
            </a:pPr>
            <a:r>
              <a:rPr lang="ar-BH" sz="2800" b="1" dirty="0"/>
              <a:t>الماءُ موردٌ مهمٌ، </a:t>
            </a:r>
            <a:r>
              <a:rPr lang="ar-BH" sz="2800" b="1" dirty="0" smtClean="0"/>
              <a:t>لا</a:t>
            </a:r>
            <a:r>
              <a:rPr lang="en-US" sz="2800" b="1" dirty="0" smtClean="0"/>
              <a:t> </a:t>
            </a:r>
            <a:r>
              <a:rPr lang="ar-BH" sz="2800" b="1" dirty="0" smtClean="0"/>
              <a:t>يستطيعُ الإنسانُ العيشَ </a:t>
            </a:r>
            <a:r>
              <a:rPr lang="ar-BH" sz="2800" b="1" dirty="0"/>
              <a:t>من </a:t>
            </a:r>
            <a:r>
              <a:rPr lang="ar-BH" sz="2800" b="1" dirty="0" smtClean="0"/>
              <a:t>دونِه</a:t>
            </a:r>
            <a:r>
              <a:rPr lang="ar-BH" sz="2800" b="1" dirty="0"/>
              <a:t>، و</a:t>
            </a:r>
            <a:r>
              <a:rPr lang="ar-BH" sz="2800" b="1" dirty="0" smtClean="0"/>
              <a:t>يستعملُهُ للشُّربِ وللأعمالِ المنزليةِ، </a:t>
            </a:r>
            <a:r>
              <a:rPr lang="ar-BH" sz="2800" b="1" dirty="0"/>
              <a:t>ولريّ </a:t>
            </a:r>
            <a:r>
              <a:rPr lang="ar-BH" sz="2800" b="1" dirty="0" smtClean="0"/>
              <a:t>المزروعاتِ.</a:t>
            </a:r>
            <a:endParaRPr lang="ar-BH" sz="2800" b="1" dirty="0"/>
          </a:p>
          <a:p>
            <a:pPr algn="just" rtl="1">
              <a:lnSpc>
                <a:spcPct val="200000"/>
              </a:lnSpc>
            </a:pPr>
            <a:r>
              <a:rPr lang="ar-BH" sz="2800" b="1" dirty="0"/>
              <a:t>لذلك من </a:t>
            </a:r>
            <a:r>
              <a:rPr lang="ar-BH" sz="2800" b="1" dirty="0" smtClean="0"/>
              <a:t>واجبِنا المحافظةُ </a:t>
            </a:r>
            <a:r>
              <a:rPr lang="ar-BH" sz="2800" b="1" dirty="0"/>
              <a:t>على </a:t>
            </a:r>
            <a:r>
              <a:rPr lang="ar-BH" sz="2800" b="1" dirty="0" smtClean="0"/>
              <a:t>الماءِ، وعدمُ الإسراف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في استعمالهِ.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1A0BE8-0F6F-45F7-8E6F-6661A981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37" y="0"/>
            <a:ext cx="5387163" cy="3118966"/>
          </a:xfrm>
          <a:prstGeom prst="rect">
            <a:avLst/>
          </a:prstGeom>
        </p:spPr>
      </p:pic>
      <p:sp>
        <p:nvSpPr>
          <p:cNvPr id="17" name="Arrow: Up 16">
            <a:extLst>
              <a:ext uri="{FF2B5EF4-FFF2-40B4-BE49-F238E27FC236}">
                <a16:creationId xmlns:a16="http://schemas.microsoft.com/office/drawing/2014/main" xmlns="" id="{5347BEBB-7DD4-4241-9551-7906A49812EB}"/>
              </a:ext>
            </a:extLst>
          </p:cNvPr>
          <p:cNvSpPr/>
          <p:nvPr/>
        </p:nvSpPr>
        <p:spPr>
          <a:xfrm>
            <a:off x="9251787" y="801103"/>
            <a:ext cx="165160" cy="507288"/>
          </a:xfrm>
          <a:prstGeom prst="upArrow">
            <a:avLst/>
          </a:prstGeom>
          <a:gradFill flip="none" rotWithShape="1">
            <a:gsLst>
              <a:gs pos="8600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29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xmlns="" id="{4AED4A4A-43FD-4298-8864-EB3ACC6B135B}"/>
              </a:ext>
            </a:extLst>
          </p:cNvPr>
          <p:cNvSpPr/>
          <p:nvPr/>
        </p:nvSpPr>
        <p:spPr>
          <a:xfrm>
            <a:off x="7856636" y="1202946"/>
            <a:ext cx="297902" cy="572465"/>
          </a:xfrm>
          <a:prstGeom prst="upArrow">
            <a:avLst/>
          </a:prstGeom>
          <a:gradFill flip="none" rotWithShape="1">
            <a:gsLst>
              <a:gs pos="8600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29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xmlns="" id="{28F939F5-C1DB-4C74-ACBB-E6C484761D07}"/>
              </a:ext>
            </a:extLst>
          </p:cNvPr>
          <p:cNvSpPr/>
          <p:nvPr/>
        </p:nvSpPr>
        <p:spPr>
          <a:xfrm rot="5400000">
            <a:off x="9632439" y="78500"/>
            <a:ext cx="232323" cy="769627"/>
          </a:xfrm>
          <a:prstGeom prst="upArrow">
            <a:avLst/>
          </a:prstGeom>
          <a:gradFill flip="none" rotWithShape="1">
            <a:gsLst>
              <a:gs pos="8600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29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xmlns="" id="{205F02AE-2C2E-487E-8CD5-557CC88ACC09}"/>
              </a:ext>
            </a:extLst>
          </p:cNvPr>
          <p:cNvSpPr/>
          <p:nvPr/>
        </p:nvSpPr>
        <p:spPr>
          <a:xfrm>
            <a:off x="11068586" y="632290"/>
            <a:ext cx="165161" cy="507289"/>
          </a:xfrm>
          <a:prstGeom prst="upArrow">
            <a:avLst/>
          </a:prstGeom>
          <a:gradFill flip="none" rotWithShape="1">
            <a:gsLst>
              <a:gs pos="8600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29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xmlns="" id="{4123C894-0DFB-4EE4-B6B4-3DC78DA2E0D6}"/>
              </a:ext>
            </a:extLst>
          </p:cNvPr>
          <p:cNvSpPr/>
          <p:nvPr/>
        </p:nvSpPr>
        <p:spPr>
          <a:xfrm rot="13951769">
            <a:off x="9861399" y="1207121"/>
            <a:ext cx="285428" cy="704723"/>
          </a:xfrm>
          <a:prstGeom prst="upArrow">
            <a:avLst/>
          </a:prstGeom>
          <a:gradFill flip="none" rotWithShape="1">
            <a:gsLst>
              <a:gs pos="86000">
                <a:schemeClr val="accent1">
                  <a:lumMod val="0"/>
                  <a:lumOff val="100000"/>
                </a:schemeClr>
              </a:gs>
              <a:gs pos="24000">
                <a:schemeClr val="accent1">
                  <a:lumMod val="0"/>
                  <a:lumOff val="100000"/>
                </a:schemeClr>
              </a:gs>
              <a:gs pos="29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6046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6.25E-7 3.7037E-7 L -0.00013 -0.0835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19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00026 -0.040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0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0013 -0.027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3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6315 -0.003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18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301 L -0.0526 0.06389 L -0.0526 0.06297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1160061" y="3362243"/>
            <a:ext cx="10705464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200" b="1" dirty="0">
                <a:solidFill>
                  <a:srgbClr val="00B050"/>
                </a:solidFill>
              </a:rPr>
              <a:t>2- </a:t>
            </a:r>
            <a:r>
              <a:rPr lang="ar-BH" sz="3200" b="1" dirty="0" smtClean="0">
                <a:solidFill>
                  <a:srgbClr val="00B050"/>
                </a:solidFill>
              </a:rPr>
              <a:t>الأعشاب</a:t>
            </a:r>
            <a:r>
              <a:rPr lang="ar-JO" sz="3200" b="1" dirty="0" smtClean="0">
                <a:solidFill>
                  <a:srgbClr val="00B050"/>
                </a:solidFill>
              </a:rPr>
              <a:t>ُ</a:t>
            </a:r>
            <a:endParaRPr lang="ar-BH" sz="3200" b="1" dirty="0">
              <a:solidFill>
                <a:srgbClr val="00B050"/>
              </a:solidFill>
            </a:endParaRPr>
          </a:p>
          <a:p>
            <a:pPr algn="just" rtl="1">
              <a:lnSpc>
                <a:spcPct val="200000"/>
              </a:lnSpc>
            </a:pPr>
            <a:r>
              <a:rPr lang="ar-BH" sz="2800" b="1" dirty="0"/>
              <a:t>الأعشابُ أيضًا </a:t>
            </a:r>
            <a:r>
              <a:rPr lang="ar-BH" sz="2800" b="1" dirty="0" smtClean="0"/>
              <a:t>موردٌ </a:t>
            </a:r>
            <a:r>
              <a:rPr lang="ar-BH" sz="2800" b="1" dirty="0"/>
              <a:t>من </a:t>
            </a:r>
            <a:r>
              <a:rPr lang="ar-BH" sz="2800" b="1" dirty="0" smtClean="0"/>
              <a:t>موارد</a:t>
            </a:r>
            <a:r>
              <a:rPr lang="ar-JO" sz="2800" b="1" dirty="0" smtClean="0"/>
              <a:t>ِ</a:t>
            </a:r>
            <a:r>
              <a:rPr lang="ar-BH" sz="2800" b="1" dirty="0" smtClean="0"/>
              <a:t> البرّ، تشكلُ </a:t>
            </a:r>
            <a:r>
              <a:rPr lang="ar-BH" sz="2800" b="1" dirty="0"/>
              <a:t>الأعشابُ </a:t>
            </a:r>
            <a:r>
              <a:rPr lang="ar-BH" sz="2800" b="1" dirty="0" smtClean="0"/>
              <a:t>غذاء</a:t>
            </a:r>
            <a:r>
              <a:rPr lang="ar-JO" sz="2800" b="1" dirty="0" smtClean="0"/>
              <a:t>ً</a:t>
            </a:r>
            <a:r>
              <a:rPr lang="ar-BH" sz="2800" b="1" dirty="0" smtClean="0"/>
              <a:t> </a:t>
            </a:r>
            <a:r>
              <a:rPr lang="ar-BH" sz="2800" b="1" dirty="0"/>
              <a:t>للمواشي. يتغذَّى </a:t>
            </a:r>
            <a:r>
              <a:rPr lang="ar-BH" sz="2800" b="1" dirty="0" smtClean="0"/>
              <a:t>الإنسان</a:t>
            </a:r>
            <a:r>
              <a:rPr lang="ar-JO" sz="2800" b="1" dirty="0" smtClean="0"/>
              <a:t>ُ</a:t>
            </a:r>
            <a:r>
              <a:rPr lang="ar-BH" sz="2800" b="1" dirty="0" smtClean="0"/>
              <a:t> </a:t>
            </a:r>
            <a:r>
              <a:rPr lang="ar-BH" sz="2800" b="1" dirty="0"/>
              <a:t>بلحومِ المواشي </a:t>
            </a:r>
            <a:r>
              <a:rPr lang="ar-BH" sz="2800" b="1" dirty="0" smtClean="0"/>
              <a:t>ولبن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ها</a:t>
            </a:r>
            <a:r>
              <a:rPr lang="ar-BH" sz="2800" b="1" dirty="0"/>
              <a:t>، ويستعملُ </a:t>
            </a:r>
            <a:r>
              <a:rPr lang="ar-BH" sz="2800" b="1" dirty="0" smtClean="0"/>
              <a:t>صوف</a:t>
            </a:r>
            <a:r>
              <a:rPr lang="ar-JO" sz="2800" b="1" dirty="0" smtClean="0"/>
              <a:t>ُ</a:t>
            </a:r>
            <a:r>
              <a:rPr lang="ar-BH" sz="2800" b="1" dirty="0" smtClean="0"/>
              <a:t>ها وجلد</a:t>
            </a:r>
            <a:r>
              <a:rPr lang="ar-JO" sz="2800" b="1" dirty="0" smtClean="0"/>
              <a:t>ُ</a:t>
            </a:r>
            <a:r>
              <a:rPr lang="ar-BH" sz="2800" b="1" dirty="0" smtClean="0"/>
              <a:t>ها </a:t>
            </a:r>
            <a:r>
              <a:rPr lang="ar-BH" sz="2800" b="1" dirty="0"/>
              <a:t>لصنعِ الثيابِ. 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47FC353-E33F-4618-AEF0-014D99863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075" y="1317962"/>
            <a:ext cx="2226354" cy="1329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199914E-874C-4B98-A6F0-1745F5565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624" y="21094"/>
            <a:ext cx="4676775" cy="37092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B7F847-5899-466D-8000-C556583B0C50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18" name="Group 12">
              <a:extLst>
                <a:ext uri="{FF2B5EF4-FFF2-40B4-BE49-F238E27FC236}">
                  <a16:creationId xmlns:a16="http://schemas.microsoft.com/office/drawing/2014/main" xmlns="" id="{FB98A24C-FD60-4731-856D-AD028D5F15C4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0" name="Group 14">
                <a:extLst>
                  <a:ext uri="{FF2B5EF4-FFF2-40B4-BE49-F238E27FC236}">
                    <a16:creationId xmlns:a16="http://schemas.microsoft.com/office/drawing/2014/main" xmlns="" id="{8F9F736F-F436-49F6-86FA-5091CA734FE7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1D4C84B0-8BB7-40A3-B350-78CF800FC4DB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EFDF4157-7C4B-4CDE-9398-241969FCEF9E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227FB15F-D823-448D-9931-957B9C2B5432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4B0B772-9AE2-4907-A022-87984B171233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96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29557 -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7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1405720" y="3409163"/>
            <a:ext cx="10501978" cy="27901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600" b="1" dirty="0">
                <a:solidFill>
                  <a:schemeClr val="accent2">
                    <a:lumMod val="50000"/>
                  </a:schemeClr>
                </a:solidFill>
              </a:rPr>
              <a:t>3- </a:t>
            </a:r>
            <a:r>
              <a:rPr lang="ar-BH" sz="3600" b="1" dirty="0" smtClean="0">
                <a:solidFill>
                  <a:schemeClr val="accent2">
                    <a:lumMod val="50000"/>
                  </a:schemeClr>
                </a:solidFill>
              </a:rPr>
              <a:t>الغابات</a:t>
            </a:r>
            <a:r>
              <a:rPr lang="ar-JO" sz="3600" b="1" dirty="0" smtClean="0">
                <a:solidFill>
                  <a:schemeClr val="accent2">
                    <a:lumMod val="50000"/>
                  </a:schemeClr>
                </a:solidFill>
              </a:rPr>
              <a:t>ُ</a:t>
            </a:r>
            <a:endParaRPr lang="ar-BH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 rtl="1">
              <a:lnSpc>
                <a:spcPct val="200000"/>
              </a:lnSpc>
            </a:pPr>
            <a:r>
              <a:rPr lang="ar-BH" sz="2800" b="1" dirty="0" smtClean="0"/>
              <a:t>الأخشاب</a:t>
            </a:r>
            <a:r>
              <a:rPr lang="ar-JO" sz="2800" b="1" dirty="0" smtClean="0"/>
              <a:t>ُ</a:t>
            </a:r>
            <a:r>
              <a:rPr lang="ar-BH" sz="2800" b="1" dirty="0" smtClean="0"/>
              <a:t> </a:t>
            </a:r>
            <a:r>
              <a:rPr lang="ar-BH" sz="2800" b="1" dirty="0"/>
              <a:t>التي </a:t>
            </a:r>
            <a:r>
              <a:rPr lang="ar-BH" sz="2800" b="1" dirty="0" smtClean="0"/>
              <a:t>نحصل</a:t>
            </a:r>
            <a:r>
              <a:rPr lang="ar-JO" sz="2800" b="1" dirty="0" smtClean="0"/>
              <a:t>ُ</a:t>
            </a:r>
            <a:r>
              <a:rPr lang="ar-BH" sz="2800" b="1" dirty="0" smtClean="0"/>
              <a:t> </a:t>
            </a:r>
            <a:r>
              <a:rPr lang="ar-BH" sz="2800" b="1" dirty="0"/>
              <a:t>عليها من الغابات موردٌ </a:t>
            </a:r>
            <a:r>
              <a:rPr lang="ar-BH" sz="2800" b="1" dirty="0" smtClean="0"/>
              <a:t>آخر</a:t>
            </a:r>
            <a:r>
              <a:rPr lang="ar-JO" sz="2800" b="1" dirty="0" smtClean="0"/>
              <a:t>َ</a:t>
            </a:r>
            <a:r>
              <a:rPr lang="ar-BH" sz="2800" b="1" dirty="0" smtClean="0"/>
              <a:t> </a:t>
            </a:r>
            <a:r>
              <a:rPr lang="ar-BH" sz="2800" b="1" dirty="0"/>
              <a:t>من موارِدِ </a:t>
            </a:r>
            <a:r>
              <a:rPr lang="ar-BH" sz="2800" b="1" dirty="0" smtClean="0"/>
              <a:t>البر</a:t>
            </a:r>
            <a:r>
              <a:rPr lang="ar-JO" sz="2800" b="1" dirty="0" smtClean="0"/>
              <a:t>ّ</a:t>
            </a:r>
            <a:r>
              <a:rPr lang="ar-BH" sz="2800" b="1" dirty="0" smtClean="0"/>
              <a:t>، </a:t>
            </a:r>
            <a:r>
              <a:rPr lang="ar-BH" sz="2800" b="1" dirty="0"/>
              <a:t>نصنع من الأخشابِ </a:t>
            </a:r>
            <a:r>
              <a:rPr lang="ar-BH" sz="2800" b="1" dirty="0" smtClean="0"/>
              <a:t>مفروشات</a:t>
            </a:r>
            <a:r>
              <a:rPr lang="ar-JO" sz="2800" b="1" dirty="0" smtClean="0"/>
              <a:t>ِ</a:t>
            </a:r>
            <a:r>
              <a:rPr lang="ar-BH" sz="2800" b="1" dirty="0" smtClean="0"/>
              <a:t> المنازل</a:t>
            </a:r>
            <a:r>
              <a:rPr lang="ar-JO" sz="2800" b="1" dirty="0" smtClean="0"/>
              <a:t>ِ</a:t>
            </a:r>
            <a:r>
              <a:rPr lang="ar-BH" sz="2800" b="1" dirty="0" smtClean="0"/>
              <a:t> والمكاتب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و الورق ، وغيرَ ذلك.  </a:t>
            </a:r>
          </a:p>
        </p:txBody>
      </p:sp>
      <p:pic>
        <p:nvPicPr>
          <p:cNvPr id="4" name="Picture 3" descr="A picture containing furniture, table&#10;&#10;Description automatically generated">
            <a:extLst>
              <a:ext uri="{FF2B5EF4-FFF2-40B4-BE49-F238E27FC236}">
                <a16:creationId xmlns:a16="http://schemas.microsoft.com/office/drawing/2014/main" xmlns="" id="{73BE6DB9-0E39-415B-BAF6-0EF1EC97E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26515" y="0"/>
            <a:ext cx="5609556" cy="4583463"/>
          </a:xfrm>
          <a:prstGeom prst="rect">
            <a:avLst/>
          </a:prstGeom>
        </p:spPr>
      </p:pic>
      <p:pic>
        <p:nvPicPr>
          <p:cNvPr id="16" name="Picture 2" descr="مشاهدة صورة المصدر">
            <a:extLst>
              <a:ext uri="{FF2B5EF4-FFF2-40B4-BE49-F238E27FC236}">
                <a16:creationId xmlns:a16="http://schemas.microsoft.com/office/drawing/2014/main" xmlns="" id="{1D67AF1E-A11B-4602-9E7E-0272B24E8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3615">
            <a:off x="7506841" y="204"/>
            <a:ext cx="610367" cy="111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5105451-D3B1-4A5F-AA55-E60809A8C67E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17" name="Group 12">
              <a:extLst>
                <a:ext uri="{FF2B5EF4-FFF2-40B4-BE49-F238E27FC236}">
                  <a16:creationId xmlns:a16="http://schemas.microsoft.com/office/drawing/2014/main" xmlns="" id="{0C0EFA4D-CBD9-45E2-88AF-B070130E94F1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19" name="Group 14">
                <a:extLst>
                  <a:ext uri="{FF2B5EF4-FFF2-40B4-BE49-F238E27FC236}">
                    <a16:creationId xmlns:a16="http://schemas.microsoft.com/office/drawing/2014/main" xmlns="" id="{B9BBA499-F8F9-4F74-8751-7207239ABF8A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8595A0E2-B01E-4EFE-AA4B-90006A74EE3C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64FDAB7E-5F89-4D9B-AEF5-006AE813B1F4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CCD5767D-77F3-4612-BFD8-71642A1DADCD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68E29D4-29ED-4B24-AFDB-FC6AE926DB47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9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0903334-0865-45D7-A8F6-E4BDE77FA976}"/>
              </a:ext>
            </a:extLst>
          </p:cNvPr>
          <p:cNvGrpSpPr/>
          <p:nvPr/>
        </p:nvGrpSpPr>
        <p:grpSpPr>
          <a:xfrm>
            <a:off x="-7188" y="132"/>
            <a:ext cx="3672311" cy="352336"/>
            <a:chOff x="1509498" y="1233536"/>
            <a:chExt cx="8534310" cy="406541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xmlns="" id="{0F36AB3B-5295-479D-90BB-749052848ED4}"/>
                </a:ext>
              </a:extLst>
            </p:cNvPr>
            <p:cNvGrpSpPr/>
            <p:nvPr/>
          </p:nvGrpSpPr>
          <p:grpSpPr>
            <a:xfrm>
              <a:off x="1509498" y="1233536"/>
              <a:ext cx="8534310" cy="406541"/>
              <a:chOff x="1509498" y="1233536"/>
              <a:chExt cx="8534310" cy="40654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D087EDA6-62ED-4433-B5BD-4FDA25AB2614}"/>
                  </a:ext>
                </a:extLst>
              </p:cNvPr>
              <p:cNvSpPr/>
              <p:nvPr/>
            </p:nvSpPr>
            <p:spPr>
              <a:xfrm>
                <a:off x="1509498" y="1233537"/>
                <a:ext cx="8534310" cy="4065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72E5CA87-AFDE-42BD-A394-BF379C7CC0ED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DF08BAD-2C80-4794-AC9D-7A7100749D8F}"/>
                </a:ext>
              </a:extLst>
            </p:cNvPr>
            <p:cNvSpPr txBox="1"/>
            <p:nvPr/>
          </p:nvSpPr>
          <p:spPr>
            <a:xfrm>
              <a:off x="7285486" y="1261711"/>
              <a:ext cx="2004375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السابع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2B92CF-418A-4028-B436-E0C0C6C43D2C}"/>
              </a:ext>
            </a:extLst>
          </p:cNvPr>
          <p:cNvSpPr txBox="1"/>
          <p:nvPr/>
        </p:nvSpPr>
        <p:spPr>
          <a:xfrm>
            <a:off x="-4762500" y="-69668"/>
            <a:ext cx="4541703" cy="10967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dirty="0"/>
              <a:t>صوت بالبووووز</a:t>
            </a:r>
          </a:p>
          <a:p>
            <a:pPr algn="just" rtl="1">
              <a:lnSpc>
                <a:spcPct val="200000"/>
              </a:lnSpc>
            </a:pPr>
            <a:r>
              <a:rPr lang="ar-BH" sz="4000" dirty="0"/>
              <a:t>4- المعادن</a:t>
            </a:r>
          </a:p>
          <a:p>
            <a:pPr algn="just" rtl="1">
              <a:lnSpc>
                <a:spcPct val="200000"/>
              </a:lnSpc>
            </a:pPr>
            <a:r>
              <a:rPr lang="ar-BH" sz="3200" dirty="0"/>
              <a:t>بعض الموارد موجُودةٌ في باطن الأرض كالمعادن، والنفط والعاز الطبيعي. للحصول على المعادن يحفرُ الإنسانُ أنفاقًا في الأرض. هذه الأنفاق تسمى ( سكوت 3 ثواني )  المناجم .</a:t>
            </a:r>
          </a:p>
          <a:p>
            <a:pPr algn="just" rtl="1">
              <a:lnSpc>
                <a:spcPct val="200000"/>
              </a:lnSpc>
            </a:pPr>
            <a:r>
              <a:rPr lang="ar-BH" sz="3200" dirty="0"/>
              <a:t>ونستعمل المعان في صنع الآلات على أختلاف أنواعها كما في الشكل </a:t>
            </a:r>
          </a:p>
          <a:p>
            <a:pPr algn="r" rtl="1">
              <a:lnSpc>
                <a:spcPct val="150000"/>
              </a:lnSpc>
            </a:pPr>
            <a:endParaRPr lang="ar-B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245660" y="3541123"/>
            <a:ext cx="11445450" cy="27901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600" b="1" dirty="0">
                <a:solidFill>
                  <a:srgbClr val="D6A300"/>
                </a:solidFill>
              </a:rPr>
              <a:t>4- </a:t>
            </a:r>
            <a:r>
              <a:rPr lang="ar-BH" sz="3600" b="1" dirty="0" smtClean="0">
                <a:solidFill>
                  <a:srgbClr val="D6A300"/>
                </a:solidFill>
              </a:rPr>
              <a:t>المعادن</a:t>
            </a:r>
            <a:r>
              <a:rPr lang="ar-JO" sz="3600" b="1" dirty="0" smtClean="0">
                <a:solidFill>
                  <a:srgbClr val="D6A300"/>
                </a:solidFill>
              </a:rPr>
              <a:t>ُ</a:t>
            </a:r>
            <a:endParaRPr lang="ar-BH" sz="3600" b="1" dirty="0">
              <a:solidFill>
                <a:srgbClr val="D6A300"/>
              </a:solidFill>
            </a:endParaRPr>
          </a:p>
          <a:p>
            <a:pPr algn="just" rtl="1">
              <a:lnSpc>
                <a:spcPct val="200000"/>
              </a:lnSpc>
            </a:pPr>
            <a:r>
              <a:rPr lang="ar-BH" sz="2800" b="1" dirty="0" smtClean="0"/>
              <a:t>بعض</a:t>
            </a:r>
            <a:r>
              <a:rPr lang="ar-JO" sz="2800" b="1" dirty="0" smtClean="0"/>
              <a:t>ُ</a:t>
            </a:r>
            <a:r>
              <a:rPr lang="ar-BH" sz="2800" b="1" dirty="0" smtClean="0"/>
              <a:t> الموارد</a:t>
            </a:r>
            <a:r>
              <a:rPr lang="ar-JO" sz="2800" b="1" dirty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موجُودةٌ في </a:t>
            </a:r>
            <a:r>
              <a:rPr lang="ar-BH" sz="2800" b="1" dirty="0" smtClean="0"/>
              <a:t>باطن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 الأرض</a:t>
            </a:r>
            <a:r>
              <a:rPr lang="ar-JO" sz="2800" b="1" dirty="0" smtClean="0"/>
              <a:t>ِ</a:t>
            </a:r>
            <a:r>
              <a:rPr lang="ar-BH" sz="2800" b="1" dirty="0" smtClean="0"/>
              <a:t> كالمعادن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، والنفط</a:t>
            </a:r>
            <a:r>
              <a:rPr lang="ar-JO" sz="2800" b="1" dirty="0"/>
              <a:t>ِ</a:t>
            </a:r>
            <a:r>
              <a:rPr lang="ar-BH" sz="2800" b="1" dirty="0" smtClean="0"/>
              <a:t>  والغاز الطبيعي</a:t>
            </a:r>
            <a:r>
              <a:rPr lang="ar-JO" sz="2800" b="1" dirty="0" smtClean="0"/>
              <a:t>ّ</a:t>
            </a:r>
            <a:r>
              <a:rPr lang="ar-BH" sz="2800" b="1" dirty="0" smtClean="0"/>
              <a:t>. للحصول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على </a:t>
            </a:r>
            <a:r>
              <a:rPr lang="ar-BH" sz="2800" b="1" dirty="0" smtClean="0"/>
              <a:t>المعادن</a:t>
            </a:r>
            <a:r>
              <a:rPr lang="ar-JO" sz="2800" b="1" dirty="0" smtClean="0"/>
              <a:t>ِ</a:t>
            </a:r>
            <a:r>
              <a:rPr lang="ar-BH" sz="2800" b="1" dirty="0" smtClean="0"/>
              <a:t> </a:t>
            </a:r>
            <a:r>
              <a:rPr lang="ar-BH" sz="2800" b="1" dirty="0"/>
              <a:t>يحفرُ الإنسانُ أنفاقًا في الأرض. هذه </a:t>
            </a:r>
            <a:r>
              <a:rPr lang="ar-BH" sz="2800" b="1" dirty="0" smtClean="0"/>
              <a:t>الأنفاق</a:t>
            </a:r>
            <a:r>
              <a:rPr lang="ar-JO" sz="2800" b="1" dirty="0" smtClean="0"/>
              <a:t>ُ</a:t>
            </a:r>
            <a:r>
              <a:rPr lang="ar-BH" sz="2800" b="1" dirty="0" smtClean="0"/>
              <a:t> </a:t>
            </a:r>
            <a:r>
              <a:rPr lang="ar-BH" sz="2800" b="1" dirty="0"/>
              <a:t>تسمى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322BA2-4A31-4AB5-A9F8-DFC07D067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909" y="0"/>
            <a:ext cx="3996034" cy="3608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47CBFC0-5A20-4BA2-B8EF-ECF6A7CEE58D}"/>
              </a:ext>
            </a:extLst>
          </p:cNvPr>
          <p:cNvSpPr txBox="1"/>
          <p:nvPr/>
        </p:nvSpPr>
        <p:spPr>
          <a:xfrm>
            <a:off x="4280553" y="5746535"/>
            <a:ext cx="1508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3200" b="1" dirty="0" smtClean="0">
                <a:solidFill>
                  <a:srgbClr val="FF0000"/>
                </a:solidFill>
              </a:rPr>
              <a:t>المناجم</a:t>
            </a:r>
            <a:r>
              <a:rPr lang="ar-JO" sz="3200" b="1" dirty="0" smtClean="0">
                <a:solidFill>
                  <a:srgbClr val="FF0000"/>
                </a:solidFill>
              </a:rPr>
              <a:t>َ</a:t>
            </a:r>
            <a:endParaRPr lang="ar-BH" sz="2400" b="1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B2CB49F-6A23-433F-8158-3393A787EE06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17" name="Group 12">
              <a:extLst>
                <a:ext uri="{FF2B5EF4-FFF2-40B4-BE49-F238E27FC236}">
                  <a16:creationId xmlns:a16="http://schemas.microsoft.com/office/drawing/2014/main" xmlns="" id="{C399886D-D026-47B6-B7D3-4AA484F88EE5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19" name="Group 14">
                <a:extLst>
                  <a:ext uri="{FF2B5EF4-FFF2-40B4-BE49-F238E27FC236}">
                    <a16:creationId xmlns:a16="http://schemas.microsoft.com/office/drawing/2014/main" xmlns="" id="{054F230D-79BC-449F-B0F6-2D1EB0F0940E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FF6EE77C-BED8-45B0-8639-97A37F039887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E053BCED-10EB-40D6-8587-F4EFE369CECA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94509055-EC08-4105-A8C8-A772F1DE078A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37899B6-26D1-49CB-8D60-C74D25CA8BED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173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0B1F0BF-4903-4A76-BF85-9DFBB9D1400E}"/>
              </a:ext>
            </a:extLst>
          </p:cNvPr>
          <p:cNvGrpSpPr/>
          <p:nvPr/>
        </p:nvGrpSpPr>
        <p:grpSpPr>
          <a:xfrm>
            <a:off x="9357706" y="3958982"/>
            <a:ext cx="2156175" cy="2133150"/>
            <a:chOff x="336860" y="2362425"/>
            <a:chExt cx="2156175" cy="21331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814C3B8C-4B87-4A51-8FEA-EBB98931AB12}"/>
                </a:ext>
              </a:extLst>
            </p:cNvPr>
            <p:cNvSpPr/>
            <p:nvPr/>
          </p:nvSpPr>
          <p:spPr>
            <a:xfrm>
              <a:off x="336860" y="2362425"/>
              <a:ext cx="2156175" cy="21331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3093B32-5093-4EA6-9D13-EDDCC6A23BC7}"/>
                </a:ext>
              </a:extLst>
            </p:cNvPr>
            <p:cNvSpPr/>
            <p:nvPr/>
          </p:nvSpPr>
          <p:spPr>
            <a:xfrm>
              <a:off x="529824" y="2553329"/>
              <a:ext cx="1770246" cy="17513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315E130-762C-4CEB-AAF2-D3AA7D64560F}"/>
                </a:ext>
              </a:extLst>
            </p:cNvPr>
            <p:cNvSpPr/>
            <p:nvPr/>
          </p:nvSpPr>
          <p:spPr>
            <a:xfrm>
              <a:off x="683741" y="2823220"/>
              <a:ext cx="152007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6600" b="1" dirty="0"/>
                <a:t>البر</a:t>
              </a:r>
              <a:endParaRPr lang="ar-BH" sz="66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2DBFC30-522B-4934-AE32-72E472DCACA3}"/>
              </a:ext>
            </a:extLst>
          </p:cNvPr>
          <p:cNvGrpSpPr/>
          <p:nvPr/>
        </p:nvGrpSpPr>
        <p:grpSpPr>
          <a:xfrm>
            <a:off x="678119" y="3769209"/>
            <a:ext cx="2156175" cy="2133150"/>
            <a:chOff x="2958140" y="2362425"/>
            <a:chExt cx="2156175" cy="213315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88AC442-7C2E-438E-90F5-77482F868F04}"/>
                </a:ext>
              </a:extLst>
            </p:cNvPr>
            <p:cNvSpPr/>
            <p:nvPr/>
          </p:nvSpPr>
          <p:spPr>
            <a:xfrm>
              <a:off x="2958140" y="2362425"/>
              <a:ext cx="2156175" cy="213315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4EC715C-4314-42C8-A613-D1DC8C681A3C}"/>
                </a:ext>
              </a:extLst>
            </p:cNvPr>
            <p:cNvSpPr/>
            <p:nvPr/>
          </p:nvSpPr>
          <p:spPr>
            <a:xfrm>
              <a:off x="3151104" y="2553329"/>
              <a:ext cx="1770246" cy="175134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BH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78BE79C-8283-4052-A4CE-DC53A072353E}"/>
                </a:ext>
              </a:extLst>
            </p:cNvPr>
            <p:cNvSpPr/>
            <p:nvPr/>
          </p:nvSpPr>
          <p:spPr>
            <a:xfrm>
              <a:off x="3167825" y="2790467"/>
              <a:ext cx="1673994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r-BH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ar-BH" sz="6600" b="1" dirty="0"/>
                <a:t>البحر</a:t>
              </a:r>
              <a:endParaRPr lang="ar-BH" sz="6600" dirty="0"/>
            </a:p>
          </p:txBody>
        </p:sp>
      </p:grp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xmlns="" id="{A1CDC7B9-A809-401E-9D8C-8F56064A129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7574507" y="1828800"/>
            <a:ext cx="2861287" cy="2130182"/>
          </a:xfrm>
          <a:prstGeom prst="bentConnector2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xmlns="" id="{2335782F-1810-4A40-909A-BDC1EA70A24B}"/>
              </a:ext>
            </a:extLst>
          </p:cNvPr>
          <p:cNvCxnSpPr>
            <a:cxnSpLocks/>
            <a:stCxn id="21" idx="0"/>
          </p:cNvCxnSpPr>
          <p:nvPr/>
        </p:nvCxnSpPr>
        <p:spPr>
          <a:xfrm rot="5400000" flipH="1" flipV="1">
            <a:off x="2148226" y="1429208"/>
            <a:ext cx="1947982" cy="2732020"/>
          </a:xfrm>
          <a:prstGeom prst="bentConnector2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8A52984-18F0-41ED-9DB9-18CC4A6F3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46883" y="1029641"/>
            <a:ext cx="1298233" cy="129823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0F1C232-375B-4D35-AFCE-A97F919693AC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26" name="Group 12">
              <a:extLst>
                <a:ext uri="{FF2B5EF4-FFF2-40B4-BE49-F238E27FC236}">
                  <a16:creationId xmlns:a16="http://schemas.microsoft.com/office/drawing/2014/main" xmlns="" id="{5E622A5A-E6EC-4095-A58B-31ED50DF9BDF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28" name="Group 14">
                <a:extLst>
                  <a:ext uri="{FF2B5EF4-FFF2-40B4-BE49-F238E27FC236}">
                    <a16:creationId xmlns:a16="http://schemas.microsoft.com/office/drawing/2014/main" xmlns="" id="{B546FB86-C8FD-4B4E-AE53-205D45F18458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6CBC40D3-D70C-4847-B59F-EE905803613D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C3B17E75-18D3-4964-B077-7E622F60BDF1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0E8105AC-9103-48F9-BF35-67E6E1FE32E6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866BEC8-07C7-46C8-AC49-5A517979207A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p:pic>
        <p:nvPicPr>
          <p:cNvPr id="2" name="نتحدث هن البحر">
            <a:hlinkClick r:id="" action="ppaction://media"/>
            <a:extLst>
              <a:ext uri="{FF2B5EF4-FFF2-40B4-BE49-F238E27FC236}">
                <a16:creationId xmlns:a16="http://schemas.microsoft.com/office/drawing/2014/main" xmlns="" id="{F3AF06ED-B665-4892-986A-720A9A180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1975" y="231193"/>
            <a:ext cx="3204000" cy="320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5FC95C-C5A7-4CEF-A657-5721FEDCBEBE}"/>
              </a:ext>
            </a:extLst>
          </p:cNvPr>
          <p:cNvSpPr txBox="1"/>
          <p:nvPr/>
        </p:nvSpPr>
        <p:spPr>
          <a:xfrm>
            <a:off x="6598281" y="2993201"/>
            <a:ext cx="12314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BH" b="1" dirty="0"/>
              <a:t>الكرة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15645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21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35599 -0.006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921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99 -0.00694 L -0.35599 0.468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921"/>
                            </p:stCondLst>
                            <p:childTnLst>
                              <p:par>
                                <p:cTn id="1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0579E-E94B-4571-890A-C0AEA1B1921E}"/>
              </a:ext>
            </a:extLst>
          </p:cNvPr>
          <p:cNvSpPr txBox="1"/>
          <p:nvPr/>
        </p:nvSpPr>
        <p:spPr>
          <a:xfrm>
            <a:off x="245660" y="3541123"/>
            <a:ext cx="1144545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BH" sz="3200" b="1" dirty="0">
                <a:solidFill>
                  <a:srgbClr val="0070C0"/>
                </a:solidFill>
              </a:rPr>
              <a:t>1- الأسماك</a:t>
            </a:r>
          </a:p>
          <a:p>
            <a:pPr algn="just" rtl="1">
              <a:lnSpc>
                <a:spcPct val="200000"/>
              </a:lnSpc>
            </a:pPr>
            <a:r>
              <a:rPr lang="ar-BH" sz="2400" b="1" dirty="0"/>
              <a:t>تُشكّلُ الأسماكُ غذاءً أساسيًّا للإنسان. وفي </a:t>
            </a:r>
            <a:r>
              <a:rPr lang="ar-BH" sz="2400" b="1" dirty="0" smtClean="0"/>
              <a:t>مملكة</a:t>
            </a:r>
            <a:r>
              <a:rPr lang="ar-JO" sz="2400" b="1" dirty="0" smtClean="0"/>
              <a:t>ِ</a:t>
            </a:r>
            <a:r>
              <a:rPr lang="ar-BH" sz="2400" b="1" dirty="0" smtClean="0"/>
              <a:t> البحرين</a:t>
            </a:r>
            <a:r>
              <a:rPr lang="ar-JO" sz="2400" b="1" dirty="0" smtClean="0"/>
              <a:t>ِ</a:t>
            </a:r>
            <a:r>
              <a:rPr lang="ar-BH" sz="2400" b="1" dirty="0" smtClean="0"/>
              <a:t> تُستعمل</a:t>
            </a:r>
            <a:r>
              <a:rPr lang="ar-JO" sz="2400" b="1" dirty="0" smtClean="0"/>
              <a:t>ُ</a:t>
            </a:r>
            <a:r>
              <a:rPr lang="ar-BH" sz="2400" b="1" dirty="0" smtClean="0"/>
              <a:t> </a:t>
            </a:r>
            <a:r>
              <a:rPr lang="ar-BH" sz="2400" b="1" dirty="0"/>
              <a:t>أدواتٌ </a:t>
            </a:r>
            <a:r>
              <a:rPr lang="ar-BH" sz="2400" b="1" dirty="0" smtClean="0"/>
              <a:t>متعددّة</a:t>
            </a:r>
            <a:r>
              <a:rPr lang="ar-JO" sz="2400" b="1" dirty="0" smtClean="0"/>
              <a:t>ٌ</a:t>
            </a:r>
            <a:r>
              <a:rPr lang="ar-BH" sz="2400" b="1" dirty="0" smtClean="0"/>
              <a:t> لصيد</a:t>
            </a:r>
            <a:r>
              <a:rPr lang="ar-JO" sz="2400" b="1" dirty="0" smtClean="0"/>
              <a:t>ِ</a:t>
            </a:r>
            <a:r>
              <a:rPr lang="ar-BH" sz="2400" b="1" dirty="0" smtClean="0"/>
              <a:t> الأسماك</a:t>
            </a:r>
            <a:r>
              <a:rPr lang="ar-JO" sz="2400" b="1" dirty="0" smtClean="0"/>
              <a:t>ِ</a:t>
            </a:r>
            <a:r>
              <a:rPr lang="ar-BH" sz="2400" b="1" dirty="0" smtClean="0"/>
              <a:t> كالشبكة</a:t>
            </a:r>
            <a:r>
              <a:rPr lang="ar-JO" sz="2400" b="1" dirty="0" smtClean="0"/>
              <a:t>ِ</a:t>
            </a:r>
            <a:r>
              <a:rPr lang="ar-BH" sz="2400" b="1" dirty="0" smtClean="0"/>
              <a:t>، والقرقور</a:t>
            </a:r>
            <a:r>
              <a:rPr lang="ar-JO" sz="2400" b="1" dirty="0" smtClean="0"/>
              <a:t>ِ</a:t>
            </a:r>
            <a:r>
              <a:rPr lang="ar-BH" sz="2400" b="1" dirty="0" smtClean="0"/>
              <a:t>، والص</a:t>
            </a:r>
            <a:r>
              <a:rPr lang="ar-JO" sz="2400" b="1" dirty="0" smtClean="0"/>
              <a:t>ّ</a:t>
            </a:r>
            <a:r>
              <a:rPr lang="ar-BH" sz="2400" b="1" dirty="0" smtClean="0"/>
              <a:t>نارة</a:t>
            </a:r>
            <a:r>
              <a:rPr lang="ar-JO" sz="2400" b="1" dirty="0" smtClean="0"/>
              <a:t>ِ</a:t>
            </a:r>
            <a:r>
              <a:rPr lang="ar-BH" sz="2400" b="1" dirty="0" smtClean="0"/>
              <a:t> والحظرة</a:t>
            </a:r>
            <a:r>
              <a:rPr lang="ar-JO" sz="2400" b="1" dirty="0" smtClean="0"/>
              <a:t>ِ</a:t>
            </a:r>
            <a:r>
              <a:rPr lang="ar-BH" sz="2400" b="1" dirty="0" smtClean="0"/>
              <a:t>.</a:t>
            </a:r>
            <a:endParaRPr lang="ar-BH" sz="24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909C527-D8B9-4787-B3E4-CF6D422B0284}"/>
              </a:ext>
            </a:extLst>
          </p:cNvPr>
          <p:cNvSpPr/>
          <p:nvPr/>
        </p:nvSpPr>
        <p:spPr>
          <a:xfrm>
            <a:off x="6563249" y="77397"/>
            <a:ext cx="5568300" cy="3733963"/>
          </a:xfrm>
          <a:prstGeom prst="rect">
            <a:avLst/>
          </a:prstGeom>
          <a:solidFill>
            <a:srgbClr val="09B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7ECCB7B-26F8-4017-B8A6-9EDAB8B70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14" y="2689955"/>
            <a:ext cx="4590419" cy="1175140"/>
          </a:xfrm>
          <a:prstGeom prst="rect">
            <a:avLst/>
          </a:prstGeom>
        </p:spPr>
      </p:pic>
      <p:pic>
        <p:nvPicPr>
          <p:cNvPr id="25" name="Picture 24" descr="A picture containing flower, water, daisy&#10;&#10;Description automatically generated">
            <a:extLst>
              <a:ext uri="{FF2B5EF4-FFF2-40B4-BE49-F238E27FC236}">
                <a16:creationId xmlns:a16="http://schemas.microsoft.com/office/drawing/2014/main" xmlns="" id="{68B78126-5472-4487-B5F0-8BCD237A8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75" y="2281980"/>
            <a:ext cx="1212009" cy="1750709"/>
          </a:xfrm>
          <a:prstGeom prst="rect">
            <a:avLst/>
          </a:prstGeom>
        </p:spPr>
      </p:pic>
      <p:pic>
        <p:nvPicPr>
          <p:cNvPr id="2" name="Picture 1" descr="A picture containing lamp, drawing&#10;&#10;Description automatically generated">
            <a:extLst>
              <a:ext uri="{FF2B5EF4-FFF2-40B4-BE49-F238E27FC236}">
                <a16:creationId xmlns:a16="http://schemas.microsoft.com/office/drawing/2014/main" xmlns="" id="{B5AE0084-74A0-49CE-9803-87CFEA66C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227" y="2733190"/>
            <a:ext cx="1659340" cy="1113622"/>
          </a:xfrm>
          <a:prstGeom prst="rect">
            <a:avLst/>
          </a:prstGeom>
        </p:spPr>
      </p:pic>
      <p:pic>
        <p:nvPicPr>
          <p:cNvPr id="19" name="Picture 18" descr="A close up of a fish&#10;&#10;Description automatically generated">
            <a:extLst>
              <a:ext uri="{FF2B5EF4-FFF2-40B4-BE49-F238E27FC236}">
                <a16:creationId xmlns:a16="http://schemas.microsoft.com/office/drawing/2014/main" xmlns="" id="{B4DAA814-9E85-4981-A8EF-46D4835F2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3249" y="171721"/>
            <a:ext cx="2249249" cy="2138480"/>
          </a:xfrm>
          <a:prstGeom prst="rect">
            <a:avLst/>
          </a:prstGeom>
        </p:spPr>
      </p:pic>
      <p:pic>
        <p:nvPicPr>
          <p:cNvPr id="27" name="Picture 26" descr="A picture containing coral&#10;&#10;Description automatically generated">
            <a:extLst>
              <a:ext uri="{FF2B5EF4-FFF2-40B4-BE49-F238E27FC236}">
                <a16:creationId xmlns:a16="http://schemas.microsoft.com/office/drawing/2014/main" xmlns="" id="{E5DD3A8B-E092-43CF-97AF-15E264D12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618" y="1786906"/>
            <a:ext cx="2156343" cy="2169333"/>
          </a:xfrm>
          <a:prstGeom prst="rect">
            <a:avLst/>
          </a:prstGeom>
        </p:spPr>
      </p:pic>
      <p:pic>
        <p:nvPicPr>
          <p:cNvPr id="31" name="Picture 30" descr="A close up of a fish&#10;&#10;Description automatically generated">
            <a:extLst>
              <a:ext uri="{FF2B5EF4-FFF2-40B4-BE49-F238E27FC236}">
                <a16:creationId xmlns:a16="http://schemas.microsoft.com/office/drawing/2014/main" xmlns="" id="{D4A7E1EA-A740-4F4B-8036-FDE5B45B9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00" y="95502"/>
            <a:ext cx="2249249" cy="2138480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18FD36-0086-4EC8-928D-E29004F988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9994" y="2864185"/>
            <a:ext cx="272840" cy="339434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5D371CC-2AFF-429E-8220-9EB45281AE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8872" y="2691305"/>
            <a:ext cx="272840" cy="339434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84C3D49-92A1-4936-84AB-645A8F4DA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1509" y="3024063"/>
            <a:ext cx="272840" cy="339434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03E6B81-B768-414F-90AB-BE8665AC41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004" y="2852607"/>
            <a:ext cx="272840" cy="339434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313BA75-1E60-4831-B19D-51054D60FA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159" y="3061034"/>
            <a:ext cx="272840" cy="339434"/>
          </a:xfrm>
          <a:prstGeom prst="rect">
            <a:avLst/>
          </a:prstGeom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5CD273D-4EF3-4619-8CF6-D95A367BED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6365" y="2507003"/>
            <a:ext cx="272840" cy="33943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964FF80-95A2-4523-9075-540CD427A54E}"/>
              </a:ext>
            </a:extLst>
          </p:cNvPr>
          <p:cNvGrpSpPr/>
          <p:nvPr/>
        </p:nvGrpSpPr>
        <p:grpSpPr>
          <a:xfrm>
            <a:off x="-344725" y="132"/>
            <a:ext cx="4256733" cy="352336"/>
            <a:chOff x="725075" y="1233536"/>
            <a:chExt cx="9318733" cy="406541"/>
          </a:xfrm>
        </p:grpSpPr>
        <p:grpSp>
          <p:nvGrpSpPr>
            <p:cNvPr id="46" name="Group 12">
              <a:extLst>
                <a:ext uri="{FF2B5EF4-FFF2-40B4-BE49-F238E27FC236}">
                  <a16:creationId xmlns:a16="http://schemas.microsoft.com/office/drawing/2014/main" xmlns="" id="{3408F06B-5641-42A5-B86D-B142D637815A}"/>
                </a:ext>
              </a:extLst>
            </p:cNvPr>
            <p:cNvGrpSpPr/>
            <p:nvPr/>
          </p:nvGrpSpPr>
          <p:grpSpPr>
            <a:xfrm>
              <a:off x="725075" y="1233536"/>
              <a:ext cx="9318733" cy="406541"/>
              <a:chOff x="725075" y="1233536"/>
              <a:chExt cx="9318733" cy="406541"/>
            </a:xfrm>
          </p:grpSpPr>
          <p:grpSp>
            <p:nvGrpSpPr>
              <p:cNvPr id="48" name="Group 14">
                <a:extLst>
                  <a:ext uri="{FF2B5EF4-FFF2-40B4-BE49-F238E27FC236}">
                    <a16:creationId xmlns:a16="http://schemas.microsoft.com/office/drawing/2014/main" xmlns="" id="{E3139990-449B-4573-83B6-E42F81426D5E}"/>
                  </a:ext>
                </a:extLst>
              </p:cNvPr>
              <p:cNvGrpSpPr/>
              <p:nvPr/>
            </p:nvGrpSpPr>
            <p:grpSpPr>
              <a:xfrm>
                <a:off x="725075" y="1233537"/>
                <a:ext cx="9318733" cy="406540"/>
                <a:chOff x="648875" y="973041"/>
                <a:chExt cx="9318733" cy="406540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7D7791B3-B289-488C-9298-9F4ADF452C48}"/>
                    </a:ext>
                  </a:extLst>
                </p:cNvPr>
                <p:cNvSpPr/>
                <p:nvPr/>
              </p:nvSpPr>
              <p:spPr>
                <a:xfrm>
                  <a:off x="1433297" y="973041"/>
                  <a:ext cx="8534311" cy="40654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BH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E968F78D-EE94-482F-A2D2-45B28FFB1C38}"/>
                    </a:ext>
                  </a:extLst>
                </p:cNvPr>
                <p:cNvSpPr txBox="1"/>
                <p:nvPr/>
              </p:nvSpPr>
              <p:spPr>
                <a:xfrm>
                  <a:off x="648875" y="979471"/>
                  <a:ext cx="5292682" cy="35512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/>
                  <a:r>
                    <a:rPr lang="ar-BH" sz="1400" b="1" dirty="0"/>
                    <a:t>موارد الأرض في البر والبحر</a:t>
                  </a: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F63ACB57-62BF-4A28-95D2-C4264E167F15}"/>
                  </a:ext>
                </a:extLst>
              </p:cNvPr>
              <p:cNvSpPr/>
              <p:nvPr/>
            </p:nvSpPr>
            <p:spPr>
              <a:xfrm>
                <a:off x="7010594" y="1233536"/>
                <a:ext cx="2747269" cy="4065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BH" dirty="0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4E2B92F1-918C-47F1-9029-D15F24DE11F2}"/>
                </a:ext>
              </a:extLst>
            </p:cNvPr>
            <p:cNvSpPr txBox="1"/>
            <p:nvPr/>
          </p:nvSpPr>
          <p:spPr>
            <a:xfrm>
              <a:off x="6208347" y="1257723"/>
              <a:ext cx="3751160" cy="31961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/>
              <a:r>
                <a:rPr lang="ar-BH" sz="1200" b="1" dirty="0"/>
                <a:t>الدرس الخامس والسادس </a:t>
              </a:r>
            </a:p>
          </p:txBody>
        </p:sp>
      </p:grp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3D Model 4" descr="School of fish">
                <a:extLst>
                  <a:ext uri="{FF2B5EF4-FFF2-40B4-BE49-F238E27FC236}">
                    <a16:creationId xmlns:a16="http://schemas.microsoft.com/office/drawing/2014/main" id="{CCAD20DD-C298-4E64-BA23-0524CCEF39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8762409"/>
                  </p:ext>
                </p:extLst>
              </p:nvPr>
            </p:nvGraphicFramePr>
            <p:xfrm>
              <a:off x="6886365" y="95502"/>
              <a:ext cx="4694621" cy="2882822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4694621" cy="2882822"/>
                    </a:xfrm>
                    <a:prstGeom prst="rect">
                      <a:avLst/>
                    </a:prstGeom>
                  </am3d:spPr>
                  <am3d:camera>
                    <am3d:pos x="0" y="0" z="596157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74" d="1000000"/>
                    <am3d:preTrans dx="-4262210" dy="-7210043" dz="5498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0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5342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chool of fish">
                <a:extLst>
                  <a:ext uri="{FF2B5EF4-FFF2-40B4-BE49-F238E27FC236}">
                    <a16:creationId xmlns:a16="http://schemas.microsoft.com/office/drawing/2014/main" xmlns="" id="{CCAD20DD-C298-4E64-BA23-0524CCEF39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86365" y="95502"/>
                <a:ext cx="4694621" cy="288282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98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096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6836 -0.0044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-2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25 4.07407E-6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32045 0.0081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" dur="1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1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13996</TotalTime>
  <Words>651</Words>
  <Application>Microsoft Office PowerPoint</Application>
  <PresentationFormat>Widescreen</PresentationFormat>
  <Paragraphs>111</Paragraphs>
  <Slides>21</Slides>
  <Notes>19</Notes>
  <HiddenSlides>0</HiddenSlides>
  <MMClips>32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أهدافُ الدَّرْسِ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Wafa</cp:lastModifiedBy>
  <cp:revision>1352</cp:revision>
  <dcterms:created xsi:type="dcterms:W3CDTF">2020-03-05T04:31:42Z</dcterms:created>
  <dcterms:modified xsi:type="dcterms:W3CDTF">2020-12-03T08:52:15Z</dcterms:modified>
</cp:coreProperties>
</file>