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5" r:id="rId6"/>
    <p:sldId id="266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3A1206-8B2C-404A-A1B3-5473C3994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ACACB55-CF85-440A-9F40-9307F8922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CC462F8-1683-457B-9BCD-4128132A4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94A376-B273-4392-B8E1-1C8571812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6C9991-D294-4CD5-95DF-A2C4D40B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0071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8B4490-B0B7-45CE-A88A-0B78D59E0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9ABBCD5-E665-4B04-8510-FB61150C9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BC59C4C-5051-4A54-884D-F2AF420B2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3E94740-30C1-4123-B019-407BC5596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56D41C-5A96-4DBD-8B25-102F8B073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0944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605C857-0B25-431F-87FB-92CECD2CE3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0A76847-CA83-4679-A720-C8BC27A9F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4DCF90-F6AA-4689-B441-81E88269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E6239D5-ECEA-4277-BE67-DB9BCC5ED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068F29-8D54-41D6-81B8-4439F018B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605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5DED8D-B3D9-4D72-9F85-82DAE8281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9CFA341-95FE-4948-863B-98BF25791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FE07F-AE0B-43C5-962A-B5D2F944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70A616-C1C5-47AF-A802-74ACA995A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36D5AC-B4F4-4048-8F8D-4C48033A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887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84DE3E-9E15-40AF-8FF3-09ACFB428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13E48E8-DC0D-4602-A562-15E57EF6F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D1D9ECE-6733-4FAE-AB56-88B96328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1F09C6-C6A6-4C47-8CA9-C13066A2B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1EEA92-DDB0-45E5-8F9D-D1EC9EF4B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926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CBE61D-6CE8-4BB7-A974-B6B202974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7CF75B0-D76C-4EF4-8BBC-C71936F537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A4B168E-CEA0-4016-A5CC-1D4425134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14BC77-5D56-44D0-8713-8A56BCA99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818F186-7694-4E95-BCF6-076791F79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CDDC32-C017-4DB0-8906-73838EE9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935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C82105-AF07-4624-B394-4FF4B9A46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06B5FA6-28EB-42EB-9C71-B4D2C4E2D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4B5CF76-3591-4256-8810-F4D6BB7EE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4FDF883-02A0-423D-81ED-0FF51F7EA3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71270DD-995F-4701-A921-B016D4E0EA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9C3BBAF-82B5-444B-8860-A325B6CD8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85EAB00-46CC-4784-8578-FEA2CDD8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41A8073-3B22-409A-B8DA-BB9C280B5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428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449261-7354-4377-9DFB-F7324079C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2E8EDA8-B4CD-4D7E-A892-47F6E48D0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B79BBF8-2D17-4CB2-A1FB-309F5E10B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2249193-7887-40AB-98E1-3D0BB3194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3759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C2E8BFB-37AA-4990-8DCB-A00C73824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C087216-045C-44FB-838A-CD8459BEE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C0663B0-808D-4B9A-8EF4-5A95BDBD9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598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1C905A-C3DA-4E66-A1D2-05C0E8FA9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E2FAD43-E039-4778-ADFE-2BC3D1394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46C8DB5-BE3F-4844-AB07-2D41914B2B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C1D77D5-C73D-42EB-97FD-EEEB2C8A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534CE07-9AC9-416F-9723-2C9E746A6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759E828-AC97-41D3-ABDD-0ED587C5B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479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4E1CFC-2C26-469C-9D75-DFDE9819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D1DC9C1-095D-425E-A4CD-2CAEDC953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94F5088-537B-4D58-9FEE-59DF68601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260EFBF-2D90-43BD-B789-51BD88CBF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5EE1FC6-5EB5-4CF1-B826-32EFFC2BB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A4DA801-30B0-4A58-BB00-6A99D4E5C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690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9D96ADA-533C-4F03-AB81-01A3B46EB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0DFA2AD-B134-496B-8245-D1BE54A4D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967AFB-F797-414B-BC12-0D353E7E2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27B8F-B50C-4F4D-81AE-7437B3294D7A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12DB14-43E0-4B6C-AB82-8B706DD8F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E75A26-BF9E-461D-ACC7-5F126184C3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5C5AA-5BBA-45ED-ABD3-0B3EBEBE21A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055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86300" y="2218573"/>
            <a:ext cx="5269643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الأشكال المستوية :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الأضلاع والرؤوس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94044" y="2057129"/>
            <a:ext cx="2435437" cy="336259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أصف الشكل المستوي بحسب عدد أضلاعه ورؤوسه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الضلع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7458005-8C3D-4EDE-8544-8A855CDE9E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50" y="1660787"/>
            <a:ext cx="5584030" cy="4026694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16E1D08-E0E3-41F7-8EF3-077B3C1C63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4613" y="1612106"/>
            <a:ext cx="3771900" cy="7048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406E05D-7F4A-4F8C-BFFD-A73D71EC10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1805" y="2316956"/>
            <a:ext cx="8843963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8711721-95B2-430E-A4D2-DF2A92F98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1838" y="1720103"/>
            <a:ext cx="8648700" cy="87630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7F6D5BAE-A394-4C7E-9AE2-0D103A99DF60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6043767-22CD-4BDC-906E-3DB16E7EE3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7931" y="1683543"/>
            <a:ext cx="4000500" cy="6191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865A530-D719-45E3-9A36-4EED543180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4825" y="2345531"/>
            <a:ext cx="7405687" cy="3440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647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D965899-0664-4DAC-8248-9FD4736FC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63" y="1835943"/>
            <a:ext cx="8439149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93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1E5208D-11C7-4374-8D77-F14715FC5A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5500" y="1619250"/>
            <a:ext cx="2133600" cy="6667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A9F3AB8-0750-4214-A3C7-6E72D2332D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0838" y="2571749"/>
            <a:ext cx="9124950" cy="1400175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895BCE73-1097-4794-A8D0-0F9A429C1B19}"/>
              </a:ext>
            </a:extLst>
          </p:cNvPr>
          <p:cNvSpPr txBox="1"/>
          <p:nvPr/>
        </p:nvSpPr>
        <p:spPr>
          <a:xfrm>
            <a:off x="9788126" y="5793310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7589549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</Words>
  <Application>Microsoft Office PowerPoint</Application>
  <PresentationFormat>شاشة عريضة</PresentationFormat>
  <Paragraphs>13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2022-03-27T14:18:20Z</dcterms:created>
  <dcterms:modified xsi:type="dcterms:W3CDTF">2022-03-27T14:27:14Z</dcterms:modified>
</cp:coreProperties>
</file>