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76" r:id="rId3"/>
    <p:sldId id="27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AAE3"/>
    <a:srgbClr val="00CC99"/>
    <a:srgbClr val="FF0066"/>
    <a:srgbClr val="E6E6E6"/>
    <a:srgbClr val="CFCFCF"/>
    <a:srgbClr val="99CC00"/>
    <a:srgbClr val="FF5050"/>
    <a:srgbClr val="00CC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580" autoAdjust="0"/>
    <p:restoredTop sz="86410" autoAdjust="0"/>
  </p:normalViewPr>
  <p:slideViewPr>
    <p:cSldViewPr snapToGrid="0">
      <p:cViewPr varScale="1">
        <p:scale>
          <a:sx n="78" d="100"/>
          <a:sy n="78" d="100"/>
        </p:scale>
        <p:origin x="120" y="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3A57E-A31B-48B6-A367-656CF00AB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A17B72-CFD6-4BCA-AD24-774C6D19D3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4E7B9-BE81-441E-8B7D-948FCCD3B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3C64-0437-4685-8125-E265D0F2D399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DE5440-BFE2-431C-B05A-68195202F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5A5BD-4475-4D05-B88B-EF616731C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4AD9-DD6C-4E7B-96CA-7D537D1E4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31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FA7EF-F2C4-46EE-9D86-88DDA481F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F31395-4423-4141-AAF9-BFB2A19B3E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636D5-F907-4A68-A10C-02E42C3E7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3C64-0437-4685-8125-E265D0F2D399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BB6E1-DD8D-42F8-BA3C-3EBE634F5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B8D53C-58BB-41BF-8ACF-D5DE164DE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4AD9-DD6C-4E7B-96CA-7D537D1E4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84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9051AC-844B-4062-9F55-F076CCF152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4752E2-6D2F-4213-818D-2A01C619A4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EAEA4-1BB2-44F1-BCBA-EEFA91EA9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3C64-0437-4685-8125-E265D0F2D399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2D12E-0F3E-461F-9FC9-CAE3F9A04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610198-E844-42A7-99BF-941CB8A84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4AD9-DD6C-4E7B-96CA-7D537D1E4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199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BD1E7-53FF-4693-89BA-6E514A7A1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06769-CEBF-41C5-BC8A-38DB9448A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8F72B0-4C88-4DF2-B363-E449B6C65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3C64-0437-4685-8125-E265D0F2D399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52328D-3EAD-429A-AF3D-C33E46B23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07B9F-BCE1-4D88-ABAF-A8FD5C2A3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4AD9-DD6C-4E7B-96CA-7D537D1E4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281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83490-B726-43D6-896D-1CBD55101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42B933-EA4E-448A-9DBC-830A543ABC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E2C38-31AC-4789-8D7E-872BD9CC4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3C64-0437-4685-8125-E265D0F2D399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EF411B-37F0-4431-AD14-0F57D7DA0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DAEE4-979B-4CD9-807A-884D54EA0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4AD9-DD6C-4E7B-96CA-7D537D1E4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362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47171-15FF-4C20-AB56-C7A1B7B2C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3BD81-1483-4D81-9B6A-55723CE6DD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9F893B-3314-426F-993D-6293115C5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FE691C-F8CD-4EB8-929F-9BDDF5A26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3C64-0437-4685-8125-E265D0F2D399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9E42B5-AAD4-4205-B7F2-08FCE5BF4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0285CC-7E10-42BE-8BFE-21F1BB011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4AD9-DD6C-4E7B-96CA-7D537D1E4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530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1D604-A799-4843-A7F5-114CCF27D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242D94-F96F-4EFE-8876-C6D7AACE0D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B0811D-495D-4880-93D8-FF8ED89BD6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368E1E-6877-4DE6-9BA9-12C159B7B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B843AF-8D14-426F-A166-93ED00F3D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E4C1F2-E677-42D2-BA94-D9E8756E0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3C64-0437-4685-8125-E265D0F2D399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25C4B1-8E6B-463B-B178-B0FF55882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970116-E47C-43B6-BC87-20A4E7D9A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4AD9-DD6C-4E7B-96CA-7D537D1E4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516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79426-8D7C-468B-B8D0-BA423739B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5BB699-6E47-4ACE-B5A0-12AA44DFC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3C64-0437-4685-8125-E265D0F2D399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F22886-CE94-4F45-985B-89C5DA746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6787C6-2F67-4C13-95A6-25F6BE23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4AD9-DD6C-4E7B-96CA-7D537D1E4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54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94A8E3-FEAE-4671-B837-EC98D91DC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3C64-0437-4685-8125-E265D0F2D399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9FFFFE-5A6A-4550-B500-8ACDCA1BE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FAFFE4-3589-4D7A-B2F9-D71E9F3FC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4AD9-DD6C-4E7B-96CA-7D537D1E4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578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BEB6C-6AAB-4246-8197-651AFD7E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07739-E5B4-4CC0-AC9E-7EE4F146A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D0D2C-B509-4AEC-B27A-4A6249A549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D03692-B200-4EF3-9202-4E7C33504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3C64-0437-4685-8125-E265D0F2D399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77BAA2-80C5-4F10-B23A-C976E5682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483BD6-CD5C-4CF3-81A4-D4A14D685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4AD9-DD6C-4E7B-96CA-7D537D1E4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48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87CB0-1655-4C53-840F-47F58E1EF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D8DAAB-0EF8-4483-AF2D-63688B4CF2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FE456E-DFD7-4C74-AAAD-58A6A6EA2E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0D49D9-7D40-4021-9772-F54885828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3C64-0437-4685-8125-E265D0F2D399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777D28-4A77-4AC2-88AB-1CD25918D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5892F9-C976-48CD-9CC5-90B478916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4AD9-DD6C-4E7B-96CA-7D537D1E4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499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0BAB5B-2A77-4FDD-BDD4-419F30ACD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1A7754-747C-4197-9E67-E583331F1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4BFCED-9827-4272-A371-403ABD235E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D3C64-0437-4685-8125-E265D0F2D399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A5315-38F5-4567-BCBB-2E28F03755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CB8F6-7AFE-4E7F-B874-F34F6C5736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14AD9-DD6C-4E7B-96CA-7D537D1E4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850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D6BF8D-2661-4D3C-A71B-361F6640F25D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CFCF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6279A4-E95E-47E0-83EC-96ECDB46121C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A491F66D-9965-4A3B-AE22-12BCDEC16683}"/>
              </a:ext>
            </a:extLst>
          </p:cNvPr>
          <p:cNvSpPr/>
          <p:nvPr/>
        </p:nvSpPr>
        <p:spPr>
          <a:xfrm flipH="1" flipV="1">
            <a:off x="3556000" y="1886857"/>
            <a:ext cx="2540000" cy="841826"/>
          </a:xfrm>
          <a:prstGeom prst="rtTriangle">
            <a:avLst/>
          </a:prstGeom>
          <a:gradFill flip="none" rotWithShape="1">
            <a:gsLst>
              <a:gs pos="12000">
                <a:schemeClr val="tx1">
                  <a:alpha val="0"/>
                </a:schemeClr>
              </a:gs>
              <a:gs pos="100000">
                <a:schemeClr val="tx1">
                  <a:alpha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3CA453EA-7892-4EAF-BA97-AA8C989860E2}"/>
              </a:ext>
            </a:extLst>
          </p:cNvPr>
          <p:cNvSpPr/>
          <p:nvPr/>
        </p:nvSpPr>
        <p:spPr>
          <a:xfrm flipV="1">
            <a:off x="6096000" y="1886857"/>
            <a:ext cx="2540000" cy="812800"/>
          </a:xfrm>
          <a:prstGeom prst="rtTriangle">
            <a:avLst/>
          </a:prstGeom>
          <a:gradFill flip="none" rotWithShape="1">
            <a:gsLst>
              <a:gs pos="9000">
                <a:schemeClr val="tx1">
                  <a:alpha val="0"/>
                </a:schemeClr>
              </a:gs>
              <a:gs pos="100000">
                <a:schemeClr val="tx1">
                  <a:alpha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AD798C3-0529-44EF-8593-DD4BFBB76CDD}"/>
              </a:ext>
            </a:extLst>
          </p:cNvPr>
          <p:cNvGrpSpPr/>
          <p:nvPr/>
        </p:nvGrpSpPr>
        <p:grpSpPr>
          <a:xfrm>
            <a:off x="3556000" y="609600"/>
            <a:ext cx="5080000" cy="1277257"/>
            <a:chOff x="3556000" y="609600"/>
            <a:chExt cx="5080000" cy="127725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E20EE3C4-A81C-4E55-B812-C87CFB13D206}"/>
                </a:ext>
              </a:extLst>
            </p:cNvPr>
            <p:cNvSpPr/>
            <p:nvPr/>
          </p:nvSpPr>
          <p:spPr>
            <a:xfrm>
              <a:off x="3556000" y="609600"/>
              <a:ext cx="5080000" cy="1277257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  <a:scene3d>
              <a:camera prst="orthographicFront"/>
              <a:lightRig rig="flat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D6F3E7F-8E63-4E11-891D-A748B86EE4DA}"/>
                </a:ext>
              </a:extLst>
            </p:cNvPr>
            <p:cNvSpPr txBox="1"/>
            <p:nvPr/>
          </p:nvSpPr>
          <p:spPr>
            <a:xfrm>
              <a:off x="4397829" y="758763"/>
              <a:ext cx="3410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Helvetica" panose="020B0604020202020204" pitchFamily="34" charset="0"/>
                </a:rPr>
                <a:t>YOUR HEADLINE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9553821-F74C-450A-B7BF-CF147C7723DC}"/>
                </a:ext>
              </a:extLst>
            </p:cNvPr>
            <p:cNvSpPr txBox="1"/>
            <p:nvPr/>
          </p:nvSpPr>
          <p:spPr>
            <a:xfrm>
              <a:off x="4477657" y="1188946"/>
              <a:ext cx="355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Helvetica" panose="020B0604020202020204" pitchFamily="34" charset="0"/>
                </a:rPr>
                <a:t>Lorem ipsum dolor sit amet, consectetuer adipiscing elit. Maecenas porttitor congue massa. </a:t>
              </a:r>
            </a:p>
          </p:txBody>
        </p:sp>
      </p:grp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28E09140-A334-4AE4-BC07-F432EC8C4773}"/>
              </a:ext>
            </a:extLst>
          </p:cNvPr>
          <p:cNvSpPr/>
          <p:nvPr/>
        </p:nvSpPr>
        <p:spPr>
          <a:xfrm flipH="1" flipV="1">
            <a:off x="3555766" y="4005940"/>
            <a:ext cx="2540000" cy="783768"/>
          </a:xfrm>
          <a:prstGeom prst="rtTriangle">
            <a:avLst/>
          </a:prstGeom>
          <a:gradFill flip="none" rotWithShape="1">
            <a:gsLst>
              <a:gs pos="9000">
                <a:schemeClr val="tx1">
                  <a:alpha val="0"/>
                </a:schemeClr>
              </a:gs>
              <a:gs pos="100000">
                <a:schemeClr val="tx1">
                  <a:alpha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16">
            <a:extLst>
              <a:ext uri="{FF2B5EF4-FFF2-40B4-BE49-F238E27FC236}">
                <a16:creationId xmlns:a16="http://schemas.microsoft.com/office/drawing/2014/main" id="{3E433DE7-BA93-4E67-ADBD-B0931B4F6CC1}"/>
              </a:ext>
            </a:extLst>
          </p:cNvPr>
          <p:cNvSpPr/>
          <p:nvPr/>
        </p:nvSpPr>
        <p:spPr>
          <a:xfrm flipV="1">
            <a:off x="6095766" y="4005940"/>
            <a:ext cx="2540000" cy="754743"/>
          </a:xfrm>
          <a:prstGeom prst="rtTriangle">
            <a:avLst/>
          </a:prstGeom>
          <a:gradFill flip="none" rotWithShape="1">
            <a:gsLst>
              <a:gs pos="8000">
                <a:schemeClr val="tx1">
                  <a:alpha val="0"/>
                </a:schemeClr>
              </a:gs>
              <a:gs pos="100000">
                <a:schemeClr val="tx1">
                  <a:alpha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6891C21-2D3F-442B-9A6D-CBB41AD4054A}"/>
              </a:ext>
            </a:extLst>
          </p:cNvPr>
          <p:cNvGrpSpPr/>
          <p:nvPr/>
        </p:nvGrpSpPr>
        <p:grpSpPr>
          <a:xfrm>
            <a:off x="3555766" y="2728683"/>
            <a:ext cx="5080000" cy="1277257"/>
            <a:chOff x="3555766" y="2728683"/>
            <a:chExt cx="5080000" cy="1277257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D84331F-4D41-4AAC-88AA-D1465868C125}"/>
                </a:ext>
              </a:extLst>
            </p:cNvPr>
            <p:cNvSpPr/>
            <p:nvPr/>
          </p:nvSpPr>
          <p:spPr>
            <a:xfrm>
              <a:off x="3555766" y="2728683"/>
              <a:ext cx="5080000" cy="1277257"/>
            </a:xfrm>
            <a:prstGeom prst="rect">
              <a:avLst/>
            </a:prstGeom>
            <a:solidFill>
              <a:srgbClr val="FF5050"/>
            </a:solidFill>
            <a:ln>
              <a:noFill/>
            </a:ln>
            <a:scene3d>
              <a:camera prst="orthographicFront"/>
              <a:lightRig rig="flat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F676000-0138-40E4-B5D6-B6DF09B7F0CE}"/>
                </a:ext>
              </a:extLst>
            </p:cNvPr>
            <p:cNvSpPr txBox="1"/>
            <p:nvPr/>
          </p:nvSpPr>
          <p:spPr>
            <a:xfrm>
              <a:off x="4397595" y="2877846"/>
              <a:ext cx="3410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Helvetica" panose="020B0604020202020204" pitchFamily="34" charset="0"/>
                </a:rPr>
                <a:t>YOUR HEADLINE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FA96347-FB62-47A9-8EE1-71D68ED2E353}"/>
                </a:ext>
              </a:extLst>
            </p:cNvPr>
            <p:cNvSpPr txBox="1"/>
            <p:nvPr/>
          </p:nvSpPr>
          <p:spPr>
            <a:xfrm>
              <a:off x="4477423" y="3308029"/>
              <a:ext cx="355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Helvetica" panose="020B0604020202020204" pitchFamily="34" charset="0"/>
                </a:rPr>
                <a:t>Lorem ipsum dolor sit amet, consectetuer adipiscing elit. Maecenas porttitor congue massa. </a:t>
              </a:r>
            </a:p>
          </p:txBody>
        </p:sp>
      </p:grpSp>
      <p:sp>
        <p:nvSpPr>
          <p:cNvPr id="25" name="Right Triangle 24">
            <a:extLst>
              <a:ext uri="{FF2B5EF4-FFF2-40B4-BE49-F238E27FC236}">
                <a16:creationId xmlns:a16="http://schemas.microsoft.com/office/drawing/2014/main" id="{AF597EB5-DF9A-43D8-B651-D9F3E33BD583}"/>
              </a:ext>
            </a:extLst>
          </p:cNvPr>
          <p:cNvSpPr/>
          <p:nvPr/>
        </p:nvSpPr>
        <p:spPr>
          <a:xfrm flipH="1" flipV="1">
            <a:off x="3570046" y="6125023"/>
            <a:ext cx="2540000" cy="820060"/>
          </a:xfrm>
          <a:prstGeom prst="rtTriangle">
            <a:avLst/>
          </a:prstGeom>
          <a:gradFill flip="none" rotWithShape="1">
            <a:gsLst>
              <a:gs pos="12000">
                <a:schemeClr val="tx1">
                  <a:alpha val="0"/>
                </a:schemeClr>
              </a:gs>
              <a:gs pos="100000">
                <a:schemeClr val="tx1">
                  <a:alpha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FD3F8298-B54A-4E10-A05C-42762151B99D}"/>
              </a:ext>
            </a:extLst>
          </p:cNvPr>
          <p:cNvSpPr/>
          <p:nvPr/>
        </p:nvSpPr>
        <p:spPr>
          <a:xfrm flipV="1">
            <a:off x="6110046" y="6125023"/>
            <a:ext cx="2540000" cy="791035"/>
          </a:xfrm>
          <a:prstGeom prst="rtTriangle">
            <a:avLst/>
          </a:prstGeom>
          <a:gradFill flip="none" rotWithShape="1">
            <a:gsLst>
              <a:gs pos="4000">
                <a:schemeClr val="tx1">
                  <a:alpha val="0"/>
                </a:schemeClr>
              </a:gs>
              <a:gs pos="100000">
                <a:schemeClr val="tx1">
                  <a:alpha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8608BBE-C2E6-4734-986C-78B6EE0FA034}"/>
              </a:ext>
            </a:extLst>
          </p:cNvPr>
          <p:cNvGrpSpPr/>
          <p:nvPr/>
        </p:nvGrpSpPr>
        <p:grpSpPr>
          <a:xfrm>
            <a:off x="3570046" y="4847766"/>
            <a:ext cx="5080000" cy="1277257"/>
            <a:chOff x="3570046" y="4847766"/>
            <a:chExt cx="5080000" cy="1277257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3017E9C-70F9-490A-8B8E-55CEAD4764A9}"/>
                </a:ext>
              </a:extLst>
            </p:cNvPr>
            <p:cNvSpPr/>
            <p:nvPr/>
          </p:nvSpPr>
          <p:spPr>
            <a:xfrm>
              <a:off x="3570046" y="4847766"/>
              <a:ext cx="5080000" cy="1277257"/>
            </a:xfrm>
            <a:prstGeom prst="rect">
              <a:avLst/>
            </a:prstGeom>
            <a:solidFill>
              <a:srgbClr val="29AAE3"/>
            </a:solidFill>
            <a:ln>
              <a:noFill/>
            </a:ln>
            <a:scene3d>
              <a:camera prst="orthographicFront"/>
              <a:lightRig rig="flat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9F5A436-1452-41A5-BFC0-BE4B79213428}"/>
                </a:ext>
              </a:extLst>
            </p:cNvPr>
            <p:cNvSpPr txBox="1"/>
            <p:nvPr/>
          </p:nvSpPr>
          <p:spPr>
            <a:xfrm>
              <a:off x="4411875" y="4996929"/>
              <a:ext cx="3410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Helvetica" panose="020B0604020202020204" pitchFamily="34" charset="0"/>
                </a:rPr>
                <a:t>YOUR HEADLINE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88F4EB7-604B-454F-8119-7B4DE8DF74FB}"/>
                </a:ext>
              </a:extLst>
            </p:cNvPr>
            <p:cNvSpPr txBox="1"/>
            <p:nvPr/>
          </p:nvSpPr>
          <p:spPr>
            <a:xfrm>
              <a:off x="4491703" y="5427112"/>
              <a:ext cx="355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Helvetica" panose="020B0604020202020204" pitchFamily="34" charset="0"/>
                </a:rPr>
                <a:t>Lorem ipsum dolor sit amet, consectetuer adipiscing elit. Maecenas porttitor congue massa. </a:t>
              </a:r>
            </a:p>
          </p:txBody>
        </p: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43A20C02-511A-4C7E-9BE1-DAAD6DEB649B}"/>
              </a:ext>
            </a:extLst>
          </p:cNvPr>
          <p:cNvSpPr/>
          <p:nvPr/>
        </p:nvSpPr>
        <p:spPr>
          <a:xfrm>
            <a:off x="18261" y="11564"/>
            <a:ext cx="3584326" cy="6858000"/>
          </a:xfrm>
          <a:prstGeom prst="rect">
            <a:avLst/>
          </a:prstGeom>
          <a:solidFill>
            <a:srgbClr val="CFCF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69C84E0C-4674-4146-9D14-A90B5D54F346}"/>
              </a:ext>
            </a:extLst>
          </p:cNvPr>
          <p:cNvGrpSpPr/>
          <p:nvPr/>
        </p:nvGrpSpPr>
        <p:grpSpPr>
          <a:xfrm>
            <a:off x="1770746" y="675698"/>
            <a:ext cx="1567542" cy="1853810"/>
            <a:chOff x="1770746" y="675698"/>
            <a:chExt cx="1567542" cy="1853810"/>
          </a:xfrm>
        </p:grpSpPr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0950655-D97F-4AF0-85D4-166A316C4948}"/>
                </a:ext>
              </a:extLst>
            </p:cNvPr>
            <p:cNvSpPr/>
            <p:nvPr/>
          </p:nvSpPr>
          <p:spPr>
            <a:xfrm>
              <a:off x="1770746" y="961964"/>
              <a:ext cx="1567542" cy="1567544"/>
            </a:xfrm>
            <a:custGeom>
              <a:avLst/>
              <a:gdLst>
                <a:gd name="connsiteX0" fmla="*/ 0 w 1480457"/>
                <a:gd name="connsiteY0" fmla="*/ 0 h 1509486"/>
                <a:gd name="connsiteX1" fmla="*/ 29028 w 1480457"/>
                <a:gd name="connsiteY1" fmla="*/ 595086 h 1509486"/>
                <a:gd name="connsiteX2" fmla="*/ 1393371 w 1480457"/>
                <a:gd name="connsiteY2" fmla="*/ 1509486 h 1509486"/>
                <a:gd name="connsiteX3" fmla="*/ 1480457 w 1480457"/>
                <a:gd name="connsiteY3" fmla="*/ 406400 h 1509486"/>
                <a:gd name="connsiteX4" fmla="*/ 0 w 1480457"/>
                <a:gd name="connsiteY4" fmla="*/ 0 h 1509486"/>
                <a:gd name="connsiteX0" fmla="*/ 0 w 1538514"/>
                <a:gd name="connsiteY0" fmla="*/ 217715 h 1727201"/>
                <a:gd name="connsiteX1" fmla="*/ 29028 w 1538514"/>
                <a:gd name="connsiteY1" fmla="*/ 812801 h 1727201"/>
                <a:gd name="connsiteX2" fmla="*/ 1393371 w 1538514"/>
                <a:gd name="connsiteY2" fmla="*/ 1727201 h 1727201"/>
                <a:gd name="connsiteX3" fmla="*/ 1538514 w 1538514"/>
                <a:gd name="connsiteY3" fmla="*/ 0 h 1727201"/>
                <a:gd name="connsiteX4" fmla="*/ 0 w 1538514"/>
                <a:gd name="connsiteY4" fmla="*/ 217715 h 1727201"/>
                <a:gd name="connsiteX0" fmla="*/ 0 w 1567542"/>
                <a:gd name="connsiteY0" fmla="*/ 217715 h 1567544"/>
                <a:gd name="connsiteX1" fmla="*/ 29028 w 1567542"/>
                <a:gd name="connsiteY1" fmla="*/ 812801 h 1567544"/>
                <a:gd name="connsiteX2" fmla="*/ 1567542 w 1567542"/>
                <a:gd name="connsiteY2" fmla="*/ 1567544 h 1567544"/>
                <a:gd name="connsiteX3" fmla="*/ 1538514 w 1567542"/>
                <a:gd name="connsiteY3" fmla="*/ 0 h 1567544"/>
                <a:gd name="connsiteX4" fmla="*/ 0 w 1567542"/>
                <a:gd name="connsiteY4" fmla="*/ 217715 h 1567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7542" h="1567544">
                  <a:moveTo>
                    <a:pt x="0" y="217715"/>
                  </a:moveTo>
                  <a:lnTo>
                    <a:pt x="29028" y="812801"/>
                  </a:lnTo>
                  <a:lnTo>
                    <a:pt x="1567542" y="1567544"/>
                  </a:lnTo>
                  <a:lnTo>
                    <a:pt x="1538514" y="0"/>
                  </a:lnTo>
                  <a:lnTo>
                    <a:pt x="0" y="217715"/>
                  </a:ln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D82E74AE-B15C-4D0F-A129-2DB311B6F68A}"/>
                </a:ext>
              </a:extLst>
            </p:cNvPr>
            <p:cNvSpPr/>
            <p:nvPr/>
          </p:nvSpPr>
          <p:spPr>
            <a:xfrm rot="5400000">
              <a:off x="2081183" y="493880"/>
              <a:ext cx="1026495" cy="1390132"/>
            </a:xfrm>
            <a:custGeom>
              <a:avLst/>
              <a:gdLst>
                <a:gd name="connsiteX0" fmla="*/ 0 w 943428"/>
                <a:gd name="connsiteY0" fmla="*/ 1232891 h 1390132"/>
                <a:gd name="connsiteX1" fmla="*/ 0 w 943428"/>
                <a:gd name="connsiteY1" fmla="*/ 444289 h 1390132"/>
                <a:gd name="connsiteX2" fmla="*/ 157241 w 943428"/>
                <a:gd name="connsiteY2" fmla="*/ 287048 h 1390132"/>
                <a:gd name="connsiteX3" fmla="*/ 295431 w 943428"/>
                <a:gd name="connsiteY3" fmla="*/ 287048 h 1390132"/>
                <a:gd name="connsiteX4" fmla="*/ 472945 w 943428"/>
                <a:gd name="connsiteY4" fmla="*/ 0 h 1390132"/>
                <a:gd name="connsiteX5" fmla="*/ 650458 w 943428"/>
                <a:gd name="connsiteY5" fmla="*/ 287048 h 1390132"/>
                <a:gd name="connsiteX6" fmla="*/ 786187 w 943428"/>
                <a:gd name="connsiteY6" fmla="*/ 287048 h 1390132"/>
                <a:gd name="connsiteX7" fmla="*/ 943428 w 943428"/>
                <a:gd name="connsiteY7" fmla="*/ 444289 h 1390132"/>
                <a:gd name="connsiteX8" fmla="*/ 943428 w 943428"/>
                <a:gd name="connsiteY8" fmla="*/ 1232891 h 1390132"/>
                <a:gd name="connsiteX9" fmla="*/ 786187 w 943428"/>
                <a:gd name="connsiteY9" fmla="*/ 1390132 h 1390132"/>
                <a:gd name="connsiteX10" fmla="*/ 157241 w 943428"/>
                <a:gd name="connsiteY10" fmla="*/ 1390132 h 1390132"/>
                <a:gd name="connsiteX11" fmla="*/ 0 w 943428"/>
                <a:gd name="connsiteY11" fmla="*/ 1232891 h 1390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43428" h="1390132">
                  <a:moveTo>
                    <a:pt x="0" y="1232891"/>
                  </a:moveTo>
                  <a:lnTo>
                    <a:pt x="0" y="444289"/>
                  </a:lnTo>
                  <a:cubicBezTo>
                    <a:pt x="0" y="357447"/>
                    <a:pt x="70399" y="287048"/>
                    <a:pt x="157241" y="287048"/>
                  </a:cubicBezTo>
                  <a:lnTo>
                    <a:pt x="295431" y="287048"/>
                  </a:lnTo>
                  <a:lnTo>
                    <a:pt x="472945" y="0"/>
                  </a:lnTo>
                  <a:lnTo>
                    <a:pt x="650458" y="287048"/>
                  </a:lnTo>
                  <a:lnTo>
                    <a:pt x="786187" y="287048"/>
                  </a:lnTo>
                  <a:cubicBezTo>
                    <a:pt x="873029" y="287048"/>
                    <a:pt x="943428" y="357447"/>
                    <a:pt x="943428" y="444289"/>
                  </a:cubicBezTo>
                  <a:lnTo>
                    <a:pt x="943428" y="1232891"/>
                  </a:lnTo>
                  <a:cubicBezTo>
                    <a:pt x="943428" y="1319733"/>
                    <a:pt x="873029" y="1390132"/>
                    <a:pt x="786187" y="1390132"/>
                  </a:cubicBezTo>
                  <a:lnTo>
                    <a:pt x="157241" y="1390132"/>
                  </a:lnTo>
                  <a:cubicBezTo>
                    <a:pt x="70399" y="1390132"/>
                    <a:pt x="0" y="1319733"/>
                    <a:pt x="0" y="1232891"/>
                  </a:cubicBezTo>
                  <a:close/>
                </a:path>
              </a:pathLst>
            </a:custGeom>
            <a:gradFill flip="none" rotWithShape="1">
              <a:gsLst>
                <a:gs pos="9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D42F3DC5-46DE-4E16-B065-B372232A3C29}"/>
                </a:ext>
              </a:extLst>
            </p:cNvPr>
            <p:cNvSpPr txBox="1"/>
            <p:nvPr/>
          </p:nvSpPr>
          <p:spPr>
            <a:xfrm>
              <a:off x="2133601" y="817694"/>
              <a:ext cx="7620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rgbClr val="99CC00"/>
                  </a:solidFill>
                  <a:latin typeface="Helvetica" panose="020B0604020202020204" pitchFamily="34" charset="0"/>
                </a:rPr>
                <a:t>01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8C8F5AF-1C27-4B32-AF0F-9D1E5B6135A5}"/>
              </a:ext>
            </a:extLst>
          </p:cNvPr>
          <p:cNvGrpSpPr/>
          <p:nvPr/>
        </p:nvGrpSpPr>
        <p:grpSpPr>
          <a:xfrm>
            <a:off x="1778000" y="2815774"/>
            <a:ext cx="1567542" cy="1853810"/>
            <a:chOff x="1770746" y="675698"/>
            <a:chExt cx="1567542" cy="1853810"/>
          </a:xfrm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68F798C1-00A7-41B4-B1E9-FEAE2F815700}"/>
                </a:ext>
              </a:extLst>
            </p:cNvPr>
            <p:cNvSpPr/>
            <p:nvPr/>
          </p:nvSpPr>
          <p:spPr>
            <a:xfrm>
              <a:off x="1770746" y="961964"/>
              <a:ext cx="1567542" cy="1567544"/>
            </a:xfrm>
            <a:custGeom>
              <a:avLst/>
              <a:gdLst>
                <a:gd name="connsiteX0" fmla="*/ 0 w 1480457"/>
                <a:gd name="connsiteY0" fmla="*/ 0 h 1509486"/>
                <a:gd name="connsiteX1" fmla="*/ 29028 w 1480457"/>
                <a:gd name="connsiteY1" fmla="*/ 595086 h 1509486"/>
                <a:gd name="connsiteX2" fmla="*/ 1393371 w 1480457"/>
                <a:gd name="connsiteY2" fmla="*/ 1509486 h 1509486"/>
                <a:gd name="connsiteX3" fmla="*/ 1480457 w 1480457"/>
                <a:gd name="connsiteY3" fmla="*/ 406400 h 1509486"/>
                <a:gd name="connsiteX4" fmla="*/ 0 w 1480457"/>
                <a:gd name="connsiteY4" fmla="*/ 0 h 1509486"/>
                <a:gd name="connsiteX0" fmla="*/ 0 w 1538514"/>
                <a:gd name="connsiteY0" fmla="*/ 217715 h 1727201"/>
                <a:gd name="connsiteX1" fmla="*/ 29028 w 1538514"/>
                <a:gd name="connsiteY1" fmla="*/ 812801 h 1727201"/>
                <a:gd name="connsiteX2" fmla="*/ 1393371 w 1538514"/>
                <a:gd name="connsiteY2" fmla="*/ 1727201 h 1727201"/>
                <a:gd name="connsiteX3" fmla="*/ 1538514 w 1538514"/>
                <a:gd name="connsiteY3" fmla="*/ 0 h 1727201"/>
                <a:gd name="connsiteX4" fmla="*/ 0 w 1538514"/>
                <a:gd name="connsiteY4" fmla="*/ 217715 h 1727201"/>
                <a:gd name="connsiteX0" fmla="*/ 0 w 1567542"/>
                <a:gd name="connsiteY0" fmla="*/ 217715 h 1567544"/>
                <a:gd name="connsiteX1" fmla="*/ 29028 w 1567542"/>
                <a:gd name="connsiteY1" fmla="*/ 812801 h 1567544"/>
                <a:gd name="connsiteX2" fmla="*/ 1567542 w 1567542"/>
                <a:gd name="connsiteY2" fmla="*/ 1567544 h 1567544"/>
                <a:gd name="connsiteX3" fmla="*/ 1538514 w 1567542"/>
                <a:gd name="connsiteY3" fmla="*/ 0 h 1567544"/>
                <a:gd name="connsiteX4" fmla="*/ 0 w 1567542"/>
                <a:gd name="connsiteY4" fmla="*/ 217715 h 1567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7542" h="1567544">
                  <a:moveTo>
                    <a:pt x="0" y="217715"/>
                  </a:moveTo>
                  <a:lnTo>
                    <a:pt x="29028" y="812801"/>
                  </a:lnTo>
                  <a:lnTo>
                    <a:pt x="1567542" y="1567544"/>
                  </a:lnTo>
                  <a:lnTo>
                    <a:pt x="1538514" y="0"/>
                  </a:lnTo>
                  <a:lnTo>
                    <a:pt x="0" y="217715"/>
                  </a:ln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15A5C6C5-97C6-4C4F-A4E8-518CC39D7CDA}"/>
                </a:ext>
              </a:extLst>
            </p:cNvPr>
            <p:cNvSpPr/>
            <p:nvPr/>
          </p:nvSpPr>
          <p:spPr>
            <a:xfrm rot="5400000">
              <a:off x="2081183" y="493880"/>
              <a:ext cx="1026495" cy="1390132"/>
            </a:xfrm>
            <a:custGeom>
              <a:avLst/>
              <a:gdLst>
                <a:gd name="connsiteX0" fmla="*/ 0 w 943428"/>
                <a:gd name="connsiteY0" fmla="*/ 1232891 h 1390132"/>
                <a:gd name="connsiteX1" fmla="*/ 0 w 943428"/>
                <a:gd name="connsiteY1" fmla="*/ 444289 h 1390132"/>
                <a:gd name="connsiteX2" fmla="*/ 157241 w 943428"/>
                <a:gd name="connsiteY2" fmla="*/ 287048 h 1390132"/>
                <a:gd name="connsiteX3" fmla="*/ 295431 w 943428"/>
                <a:gd name="connsiteY3" fmla="*/ 287048 h 1390132"/>
                <a:gd name="connsiteX4" fmla="*/ 472945 w 943428"/>
                <a:gd name="connsiteY4" fmla="*/ 0 h 1390132"/>
                <a:gd name="connsiteX5" fmla="*/ 650458 w 943428"/>
                <a:gd name="connsiteY5" fmla="*/ 287048 h 1390132"/>
                <a:gd name="connsiteX6" fmla="*/ 786187 w 943428"/>
                <a:gd name="connsiteY6" fmla="*/ 287048 h 1390132"/>
                <a:gd name="connsiteX7" fmla="*/ 943428 w 943428"/>
                <a:gd name="connsiteY7" fmla="*/ 444289 h 1390132"/>
                <a:gd name="connsiteX8" fmla="*/ 943428 w 943428"/>
                <a:gd name="connsiteY8" fmla="*/ 1232891 h 1390132"/>
                <a:gd name="connsiteX9" fmla="*/ 786187 w 943428"/>
                <a:gd name="connsiteY9" fmla="*/ 1390132 h 1390132"/>
                <a:gd name="connsiteX10" fmla="*/ 157241 w 943428"/>
                <a:gd name="connsiteY10" fmla="*/ 1390132 h 1390132"/>
                <a:gd name="connsiteX11" fmla="*/ 0 w 943428"/>
                <a:gd name="connsiteY11" fmla="*/ 1232891 h 1390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43428" h="1390132">
                  <a:moveTo>
                    <a:pt x="0" y="1232891"/>
                  </a:moveTo>
                  <a:lnTo>
                    <a:pt x="0" y="444289"/>
                  </a:lnTo>
                  <a:cubicBezTo>
                    <a:pt x="0" y="357447"/>
                    <a:pt x="70399" y="287048"/>
                    <a:pt x="157241" y="287048"/>
                  </a:cubicBezTo>
                  <a:lnTo>
                    <a:pt x="295431" y="287048"/>
                  </a:lnTo>
                  <a:lnTo>
                    <a:pt x="472945" y="0"/>
                  </a:lnTo>
                  <a:lnTo>
                    <a:pt x="650458" y="287048"/>
                  </a:lnTo>
                  <a:lnTo>
                    <a:pt x="786187" y="287048"/>
                  </a:lnTo>
                  <a:cubicBezTo>
                    <a:pt x="873029" y="287048"/>
                    <a:pt x="943428" y="357447"/>
                    <a:pt x="943428" y="444289"/>
                  </a:cubicBezTo>
                  <a:lnTo>
                    <a:pt x="943428" y="1232891"/>
                  </a:lnTo>
                  <a:cubicBezTo>
                    <a:pt x="943428" y="1319733"/>
                    <a:pt x="873029" y="1390132"/>
                    <a:pt x="786187" y="1390132"/>
                  </a:cubicBezTo>
                  <a:lnTo>
                    <a:pt x="157241" y="1390132"/>
                  </a:lnTo>
                  <a:cubicBezTo>
                    <a:pt x="70399" y="1390132"/>
                    <a:pt x="0" y="1319733"/>
                    <a:pt x="0" y="1232891"/>
                  </a:cubicBezTo>
                  <a:close/>
                </a:path>
              </a:pathLst>
            </a:custGeom>
            <a:gradFill flip="none" rotWithShape="1">
              <a:gsLst>
                <a:gs pos="9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BA920108-0C1C-495C-BD0A-8E2F75A07E9B}"/>
                </a:ext>
              </a:extLst>
            </p:cNvPr>
            <p:cNvSpPr txBox="1"/>
            <p:nvPr/>
          </p:nvSpPr>
          <p:spPr>
            <a:xfrm>
              <a:off x="2133601" y="817694"/>
              <a:ext cx="7620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rgbClr val="FF5050"/>
                  </a:solidFill>
                  <a:latin typeface="Helvetica" panose="020B0604020202020204" pitchFamily="34" charset="0"/>
                </a:rPr>
                <a:t>02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6B4A9D3C-AAF6-42F3-B6DA-966B55D8EF35}"/>
              </a:ext>
            </a:extLst>
          </p:cNvPr>
          <p:cNvGrpSpPr/>
          <p:nvPr/>
        </p:nvGrpSpPr>
        <p:grpSpPr>
          <a:xfrm>
            <a:off x="1785254" y="4955850"/>
            <a:ext cx="1567542" cy="1853810"/>
            <a:chOff x="1770746" y="675698"/>
            <a:chExt cx="1567542" cy="1853810"/>
          </a:xfrm>
        </p:grpSpPr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86F8B884-0232-4BE8-BFF6-E2F90AA60505}"/>
                </a:ext>
              </a:extLst>
            </p:cNvPr>
            <p:cNvSpPr/>
            <p:nvPr/>
          </p:nvSpPr>
          <p:spPr>
            <a:xfrm>
              <a:off x="1770746" y="961964"/>
              <a:ext cx="1567542" cy="1567544"/>
            </a:xfrm>
            <a:custGeom>
              <a:avLst/>
              <a:gdLst>
                <a:gd name="connsiteX0" fmla="*/ 0 w 1480457"/>
                <a:gd name="connsiteY0" fmla="*/ 0 h 1509486"/>
                <a:gd name="connsiteX1" fmla="*/ 29028 w 1480457"/>
                <a:gd name="connsiteY1" fmla="*/ 595086 h 1509486"/>
                <a:gd name="connsiteX2" fmla="*/ 1393371 w 1480457"/>
                <a:gd name="connsiteY2" fmla="*/ 1509486 h 1509486"/>
                <a:gd name="connsiteX3" fmla="*/ 1480457 w 1480457"/>
                <a:gd name="connsiteY3" fmla="*/ 406400 h 1509486"/>
                <a:gd name="connsiteX4" fmla="*/ 0 w 1480457"/>
                <a:gd name="connsiteY4" fmla="*/ 0 h 1509486"/>
                <a:gd name="connsiteX0" fmla="*/ 0 w 1538514"/>
                <a:gd name="connsiteY0" fmla="*/ 217715 h 1727201"/>
                <a:gd name="connsiteX1" fmla="*/ 29028 w 1538514"/>
                <a:gd name="connsiteY1" fmla="*/ 812801 h 1727201"/>
                <a:gd name="connsiteX2" fmla="*/ 1393371 w 1538514"/>
                <a:gd name="connsiteY2" fmla="*/ 1727201 h 1727201"/>
                <a:gd name="connsiteX3" fmla="*/ 1538514 w 1538514"/>
                <a:gd name="connsiteY3" fmla="*/ 0 h 1727201"/>
                <a:gd name="connsiteX4" fmla="*/ 0 w 1538514"/>
                <a:gd name="connsiteY4" fmla="*/ 217715 h 1727201"/>
                <a:gd name="connsiteX0" fmla="*/ 0 w 1567542"/>
                <a:gd name="connsiteY0" fmla="*/ 217715 h 1567544"/>
                <a:gd name="connsiteX1" fmla="*/ 29028 w 1567542"/>
                <a:gd name="connsiteY1" fmla="*/ 812801 h 1567544"/>
                <a:gd name="connsiteX2" fmla="*/ 1567542 w 1567542"/>
                <a:gd name="connsiteY2" fmla="*/ 1567544 h 1567544"/>
                <a:gd name="connsiteX3" fmla="*/ 1538514 w 1567542"/>
                <a:gd name="connsiteY3" fmla="*/ 0 h 1567544"/>
                <a:gd name="connsiteX4" fmla="*/ 0 w 1567542"/>
                <a:gd name="connsiteY4" fmla="*/ 217715 h 1567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7542" h="1567544">
                  <a:moveTo>
                    <a:pt x="0" y="217715"/>
                  </a:moveTo>
                  <a:lnTo>
                    <a:pt x="29028" y="812801"/>
                  </a:lnTo>
                  <a:lnTo>
                    <a:pt x="1567542" y="1567544"/>
                  </a:lnTo>
                  <a:lnTo>
                    <a:pt x="1538514" y="0"/>
                  </a:lnTo>
                  <a:lnTo>
                    <a:pt x="0" y="217715"/>
                  </a:ln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8E6CB93F-A2A2-42F2-A331-7B70B7769B0D}"/>
                </a:ext>
              </a:extLst>
            </p:cNvPr>
            <p:cNvSpPr/>
            <p:nvPr/>
          </p:nvSpPr>
          <p:spPr>
            <a:xfrm rot="5400000">
              <a:off x="2081183" y="493880"/>
              <a:ext cx="1026495" cy="1390132"/>
            </a:xfrm>
            <a:custGeom>
              <a:avLst/>
              <a:gdLst>
                <a:gd name="connsiteX0" fmla="*/ 0 w 943428"/>
                <a:gd name="connsiteY0" fmla="*/ 1232891 h 1390132"/>
                <a:gd name="connsiteX1" fmla="*/ 0 w 943428"/>
                <a:gd name="connsiteY1" fmla="*/ 444289 h 1390132"/>
                <a:gd name="connsiteX2" fmla="*/ 157241 w 943428"/>
                <a:gd name="connsiteY2" fmla="*/ 287048 h 1390132"/>
                <a:gd name="connsiteX3" fmla="*/ 295431 w 943428"/>
                <a:gd name="connsiteY3" fmla="*/ 287048 h 1390132"/>
                <a:gd name="connsiteX4" fmla="*/ 472945 w 943428"/>
                <a:gd name="connsiteY4" fmla="*/ 0 h 1390132"/>
                <a:gd name="connsiteX5" fmla="*/ 650458 w 943428"/>
                <a:gd name="connsiteY5" fmla="*/ 287048 h 1390132"/>
                <a:gd name="connsiteX6" fmla="*/ 786187 w 943428"/>
                <a:gd name="connsiteY6" fmla="*/ 287048 h 1390132"/>
                <a:gd name="connsiteX7" fmla="*/ 943428 w 943428"/>
                <a:gd name="connsiteY7" fmla="*/ 444289 h 1390132"/>
                <a:gd name="connsiteX8" fmla="*/ 943428 w 943428"/>
                <a:gd name="connsiteY8" fmla="*/ 1232891 h 1390132"/>
                <a:gd name="connsiteX9" fmla="*/ 786187 w 943428"/>
                <a:gd name="connsiteY9" fmla="*/ 1390132 h 1390132"/>
                <a:gd name="connsiteX10" fmla="*/ 157241 w 943428"/>
                <a:gd name="connsiteY10" fmla="*/ 1390132 h 1390132"/>
                <a:gd name="connsiteX11" fmla="*/ 0 w 943428"/>
                <a:gd name="connsiteY11" fmla="*/ 1232891 h 1390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43428" h="1390132">
                  <a:moveTo>
                    <a:pt x="0" y="1232891"/>
                  </a:moveTo>
                  <a:lnTo>
                    <a:pt x="0" y="444289"/>
                  </a:lnTo>
                  <a:cubicBezTo>
                    <a:pt x="0" y="357447"/>
                    <a:pt x="70399" y="287048"/>
                    <a:pt x="157241" y="287048"/>
                  </a:cubicBezTo>
                  <a:lnTo>
                    <a:pt x="295431" y="287048"/>
                  </a:lnTo>
                  <a:lnTo>
                    <a:pt x="472945" y="0"/>
                  </a:lnTo>
                  <a:lnTo>
                    <a:pt x="650458" y="287048"/>
                  </a:lnTo>
                  <a:lnTo>
                    <a:pt x="786187" y="287048"/>
                  </a:lnTo>
                  <a:cubicBezTo>
                    <a:pt x="873029" y="287048"/>
                    <a:pt x="943428" y="357447"/>
                    <a:pt x="943428" y="444289"/>
                  </a:cubicBezTo>
                  <a:lnTo>
                    <a:pt x="943428" y="1232891"/>
                  </a:lnTo>
                  <a:cubicBezTo>
                    <a:pt x="943428" y="1319733"/>
                    <a:pt x="873029" y="1390132"/>
                    <a:pt x="786187" y="1390132"/>
                  </a:cubicBezTo>
                  <a:lnTo>
                    <a:pt x="157241" y="1390132"/>
                  </a:lnTo>
                  <a:cubicBezTo>
                    <a:pt x="70399" y="1390132"/>
                    <a:pt x="0" y="1319733"/>
                    <a:pt x="0" y="1232891"/>
                  </a:cubicBezTo>
                  <a:close/>
                </a:path>
              </a:pathLst>
            </a:custGeom>
            <a:gradFill flip="none" rotWithShape="1">
              <a:gsLst>
                <a:gs pos="9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84D59316-C5FD-4E37-9D0E-3AF38914DB1F}"/>
                </a:ext>
              </a:extLst>
            </p:cNvPr>
            <p:cNvSpPr txBox="1"/>
            <p:nvPr/>
          </p:nvSpPr>
          <p:spPr>
            <a:xfrm>
              <a:off x="2133601" y="817694"/>
              <a:ext cx="7620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rgbClr val="29AAE3"/>
                  </a:solidFill>
                  <a:latin typeface="Helvetica" panose="020B0604020202020204" pitchFamily="34" charset="0"/>
                </a:rPr>
                <a:t>03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8992863-6BAB-45B9-BDB6-5241717018DC}"/>
              </a:ext>
            </a:extLst>
          </p:cNvPr>
          <p:cNvGrpSpPr/>
          <p:nvPr/>
        </p:nvGrpSpPr>
        <p:grpSpPr>
          <a:xfrm>
            <a:off x="3236686" y="232228"/>
            <a:ext cx="478972" cy="2119085"/>
            <a:chOff x="3236686" y="232228"/>
            <a:chExt cx="478972" cy="211908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0EB9A6E-1947-4E09-A7CB-76F2D875DA91}"/>
                </a:ext>
              </a:extLst>
            </p:cNvPr>
            <p:cNvSpPr/>
            <p:nvPr/>
          </p:nvSpPr>
          <p:spPr>
            <a:xfrm>
              <a:off x="3396344" y="232228"/>
              <a:ext cx="319314" cy="2119085"/>
            </a:xfrm>
            <a:prstGeom prst="ellipse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3EC10CA-69E8-4145-A683-E429D094299A}"/>
                </a:ext>
              </a:extLst>
            </p:cNvPr>
            <p:cNvSpPr/>
            <p:nvPr/>
          </p:nvSpPr>
          <p:spPr>
            <a:xfrm>
              <a:off x="3236686" y="232228"/>
              <a:ext cx="319314" cy="1973943"/>
            </a:xfrm>
            <a:prstGeom prst="rect">
              <a:avLst/>
            </a:prstGeom>
            <a:solidFill>
              <a:srgbClr val="CFCF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FDB5DC4-EA2E-4F67-B6B4-6DF652B37594}"/>
              </a:ext>
            </a:extLst>
          </p:cNvPr>
          <p:cNvGrpSpPr/>
          <p:nvPr/>
        </p:nvGrpSpPr>
        <p:grpSpPr>
          <a:xfrm>
            <a:off x="3236452" y="2351311"/>
            <a:ext cx="478972" cy="2119085"/>
            <a:chOff x="3236452" y="2351311"/>
            <a:chExt cx="478972" cy="2119085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010EF1A4-2B1D-4547-8184-35650811613B}"/>
                </a:ext>
              </a:extLst>
            </p:cNvPr>
            <p:cNvSpPr/>
            <p:nvPr/>
          </p:nvSpPr>
          <p:spPr>
            <a:xfrm>
              <a:off x="3396110" y="2351311"/>
              <a:ext cx="319314" cy="2119085"/>
            </a:xfrm>
            <a:prstGeom prst="ellipse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C21C694-83CA-479F-9D7A-79E035CA39BD}"/>
                </a:ext>
              </a:extLst>
            </p:cNvPr>
            <p:cNvSpPr/>
            <p:nvPr/>
          </p:nvSpPr>
          <p:spPr>
            <a:xfrm>
              <a:off x="3236452" y="2351311"/>
              <a:ext cx="319314" cy="1973943"/>
            </a:xfrm>
            <a:prstGeom prst="rect">
              <a:avLst/>
            </a:prstGeom>
            <a:solidFill>
              <a:srgbClr val="CFCF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17A6C98-062A-4624-B647-87D9B591E22D}"/>
              </a:ext>
            </a:extLst>
          </p:cNvPr>
          <p:cNvGrpSpPr/>
          <p:nvPr/>
        </p:nvGrpSpPr>
        <p:grpSpPr>
          <a:xfrm>
            <a:off x="3250732" y="4470394"/>
            <a:ext cx="478972" cy="2119085"/>
            <a:chOff x="3250732" y="4470394"/>
            <a:chExt cx="478972" cy="2119085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B41480A7-0D60-433E-95E4-A68247299991}"/>
                </a:ext>
              </a:extLst>
            </p:cNvPr>
            <p:cNvSpPr/>
            <p:nvPr/>
          </p:nvSpPr>
          <p:spPr>
            <a:xfrm>
              <a:off x="3410390" y="4470394"/>
              <a:ext cx="319314" cy="2119085"/>
            </a:xfrm>
            <a:prstGeom prst="ellipse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C3516542-42AE-4BBC-A6E6-25B2830D593A}"/>
                </a:ext>
              </a:extLst>
            </p:cNvPr>
            <p:cNvSpPr/>
            <p:nvPr/>
          </p:nvSpPr>
          <p:spPr>
            <a:xfrm>
              <a:off x="3250732" y="4470394"/>
              <a:ext cx="319314" cy="1973943"/>
            </a:xfrm>
            <a:prstGeom prst="rect">
              <a:avLst/>
            </a:prstGeom>
            <a:solidFill>
              <a:srgbClr val="CFCF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57FCE81E-5598-417E-B986-D81713E42672}"/>
              </a:ext>
            </a:extLst>
          </p:cNvPr>
          <p:cNvSpPr/>
          <p:nvPr/>
        </p:nvSpPr>
        <p:spPr>
          <a:xfrm>
            <a:off x="8621720" y="1"/>
            <a:ext cx="3570046" cy="68580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D0818530-5CC5-4A5A-9DAD-CB4F9A661697}"/>
              </a:ext>
            </a:extLst>
          </p:cNvPr>
          <p:cNvGrpSpPr/>
          <p:nvPr/>
        </p:nvGrpSpPr>
        <p:grpSpPr>
          <a:xfrm>
            <a:off x="8476342" y="232228"/>
            <a:ext cx="478971" cy="2119085"/>
            <a:chOff x="8476342" y="232228"/>
            <a:chExt cx="478971" cy="2119085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255D016-46FE-44CE-BB85-A8C330AE114E}"/>
                </a:ext>
              </a:extLst>
            </p:cNvPr>
            <p:cNvSpPr/>
            <p:nvPr/>
          </p:nvSpPr>
          <p:spPr>
            <a:xfrm>
              <a:off x="8476342" y="232228"/>
              <a:ext cx="319314" cy="2119085"/>
            </a:xfrm>
            <a:prstGeom prst="ellipse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BCFFE43-5B85-4AC5-8A5E-C18BB7A175A3}"/>
                </a:ext>
              </a:extLst>
            </p:cNvPr>
            <p:cNvSpPr/>
            <p:nvPr/>
          </p:nvSpPr>
          <p:spPr>
            <a:xfrm>
              <a:off x="8635999" y="377370"/>
              <a:ext cx="319314" cy="197394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9362F69-3B42-4349-ADF6-1169CD49C1AC}"/>
              </a:ext>
            </a:extLst>
          </p:cNvPr>
          <p:cNvGrpSpPr/>
          <p:nvPr/>
        </p:nvGrpSpPr>
        <p:grpSpPr>
          <a:xfrm>
            <a:off x="8476108" y="2351311"/>
            <a:ext cx="478971" cy="2119085"/>
            <a:chOff x="8476108" y="2351311"/>
            <a:chExt cx="478971" cy="2119085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12E55062-1092-467E-81FC-775E42EB067C}"/>
                </a:ext>
              </a:extLst>
            </p:cNvPr>
            <p:cNvSpPr/>
            <p:nvPr/>
          </p:nvSpPr>
          <p:spPr>
            <a:xfrm>
              <a:off x="8476108" y="2351311"/>
              <a:ext cx="319314" cy="2119085"/>
            </a:xfrm>
            <a:prstGeom prst="ellipse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0D1AE50-7B30-453D-9684-4F79B9AAF2A2}"/>
                </a:ext>
              </a:extLst>
            </p:cNvPr>
            <p:cNvSpPr/>
            <p:nvPr/>
          </p:nvSpPr>
          <p:spPr>
            <a:xfrm>
              <a:off x="8635765" y="2496453"/>
              <a:ext cx="319314" cy="197394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03F4604-9D52-484C-B96B-26908F3C2924}"/>
              </a:ext>
            </a:extLst>
          </p:cNvPr>
          <p:cNvGrpSpPr/>
          <p:nvPr/>
        </p:nvGrpSpPr>
        <p:grpSpPr>
          <a:xfrm>
            <a:off x="8490388" y="4470394"/>
            <a:ext cx="478971" cy="2119085"/>
            <a:chOff x="8490388" y="4470394"/>
            <a:chExt cx="478971" cy="2119085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33EBF7F-F539-4EE2-86F7-9BA4D23F6556}"/>
                </a:ext>
              </a:extLst>
            </p:cNvPr>
            <p:cNvSpPr/>
            <p:nvPr/>
          </p:nvSpPr>
          <p:spPr>
            <a:xfrm>
              <a:off x="8490388" y="4470394"/>
              <a:ext cx="319314" cy="2119085"/>
            </a:xfrm>
            <a:prstGeom prst="ellipse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82B1D15-7859-4CF0-B16D-C77391BCD78E}"/>
                </a:ext>
              </a:extLst>
            </p:cNvPr>
            <p:cNvSpPr/>
            <p:nvPr/>
          </p:nvSpPr>
          <p:spPr>
            <a:xfrm>
              <a:off x="8650045" y="4615536"/>
              <a:ext cx="319314" cy="197394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03131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1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3" presetID="2" presetClass="entr" presetSubtype="8" fill="hold" nodeType="afterEffect" p14:presetBounceEnd="3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2000">
                                          <p:cBhvr additive="base">
                                            <p:cTn id="15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2000">
                                          <p:cBhvr additive="base">
                                            <p:cTn id="16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1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4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5" fill="hold">
                          <p:stCondLst>
                            <p:cond delay="indefinite"/>
                          </p:stCondLst>
                          <p:childTnLst>
                            <p:par>
                              <p:cTn id="2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7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9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0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2" presetID="1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5" presetID="2" presetClass="entr" presetSubtype="8" fill="hold" nodeType="afterEffect" p14:presetBounceEnd="3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2000">
                                          <p:cBhvr additive="base">
                                            <p:cTn id="37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2000">
                                          <p:cBhvr additive="base">
                                            <p:cTn id="38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9" presetID="1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41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3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4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6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7" fill="hold">
                          <p:stCondLst>
                            <p:cond delay="indefinite"/>
                          </p:stCondLst>
                          <p:childTnLst>
                            <p:par>
                              <p:cTn id="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9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1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2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54" presetID="1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6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57" presetID="2" presetClass="entr" presetSubtype="8" fill="hold" nodeType="afterEffect" p14:presetBounceEnd="3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2000">
                                          <p:cBhvr additive="base">
                                            <p:cTn id="59" dur="10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2000">
                                          <p:cBhvr additive="base">
                                            <p:cTn id="60" dur="10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1" presetID="1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63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500"/>
                                            <p:tgtEl>
                                              <p:spTgt spid="2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6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8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 animBg="1"/>
          <p:bldP spid="7" grpId="0" animBg="1"/>
          <p:bldP spid="16" grpId="0" animBg="1"/>
          <p:bldP spid="17" grpId="0" animBg="1"/>
          <p:bldP spid="25" grpId="0" animBg="1"/>
          <p:bldP spid="26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1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3" presetID="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1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4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5" fill="hold">
                          <p:stCondLst>
                            <p:cond delay="indefinite"/>
                          </p:stCondLst>
                          <p:childTnLst>
                            <p:par>
                              <p:cTn id="2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7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9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0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2" presetID="1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5" presetID="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7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8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9" presetID="1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41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3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4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6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7" fill="hold">
                          <p:stCondLst>
                            <p:cond delay="indefinite"/>
                          </p:stCondLst>
                          <p:childTnLst>
                            <p:par>
                              <p:cTn id="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9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1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2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54" presetID="1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6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57" presetID="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9" dur="10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0" dur="10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1" presetID="1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63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500"/>
                                            <p:tgtEl>
                                              <p:spTgt spid="2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6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8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 animBg="1"/>
          <p:bldP spid="7" grpId="0" animBg="1"/>
          <p:bldP spid="16" grpId="0" animBg="1"/>
          <p:bldP spid="17" grpId="0" animBg="1"/>
          <p:bldP spid="25" grpId="0" animBg="1"/>
          <p:bldP spid="26" grpId="0" animBg="1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D6BF8D-2661-4D3C-A71B-361F6640F25D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CFCF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6279A4-E95E-47E0-83EC-96ECDB46121C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A491F66D-9965-4A3B-AE22-12BCDEC16683}"/>
              </a:ext>
            </a:extLst>
          </p:cNvPr>
          <p:cNvSpPr/>
          <p:nvPr/>
        </p:nvSpPr>
        <p:spPr>
          <a:xfrm flipH="1" flipV="1">
            <a:off x="3556000" y="1886857"/>
            <a:ext cx="2540000" cy="841826"/>
          </a:xfrm>
          <a:prstGeom prst="rtTriangle">
            <a:avLst/>
          </a:prstGeom>
          <a:gradFill flip="none" rotWithShape="1">
            <a:gsLst>
              <a:gs pos="12000">
                <a:schemeClr val="tx1">
                  <a:alpha val="0"/>
                </a:schemeClr>
              </a:gs>
              <a:gs pos="100000">
                <a:schemeClr val="tx1">
                  <a:alpha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3CA453EA-7892-4EAF-BA97-AA8C989860E2}"/>
              </a:ext>
            </a:extLst>
          </p:cNvPr>
          <p:cNvSpPr/>
          <p:nvPr/>
        </p:nvSpPr>
        <p:spPr>
          <a:xfrm flipV="1">
            <a:off x="6096000" y="1886857"/>
            <a:ext cx="2540000" cy="812800"/>
          </a:xfrm>
          <a:prstGeom prst="rtTriangle">
            <a:avLst/>
          </a:prstGeom>
          <a:gradFill flip="none" rotWithShape="1">
            <a:gsLst>
              <a:gs pos="9000">
                <a:schemeClr val="tx1">
                  <a:alpha val="0"/>
                </a:schemeClr>
              </a:gs>
              <a:gs pos="100000">
                <a:schemeClr val="tx1">
                  <a:alpha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AD798C3-0529-44EF-8593-DD4BFBB76CDD}"/>
              </a:ext>
            </a:extLst>
          </p:cNvPr>
          <p:cNvGrpSpPr/>
          <p:nvPr/>
        </p:nvGrpSpPr>
        <p:grpSpPr>
          <a:xfrm>
            <a:off x="3556000" y="609600"/>
            <a:ext cx="5080000" cy="1277257"/>
            <a:chOff x="3556000" y="609600"/>
            <a:chExt cx="5080000" cy="127725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E20EE3C4-A81C-4E55-B812-C87CFB13D206}"/>
                </a:ext>
              </a:extLst>
            </p:cNvPr>
            <p:cNvSpPr/>
            <p:nvPr/>
          </p:nvSpPr>
          <p:spPr>
            <a:xfrm>
              <a:off x="3556000" y="609600"/>
              <a:ext cx="5080000" cy="1277257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  <a:scene3d>
              <a:camera prst="orthographicFront"/>
              <a:lightRig rig="flat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D6F3E7F-8E63-4E11-891D-A748B86EE4DA}"/>
                </a:ext>
              </a:extLst>
            </p:cNvPr>
            <p:cNvSpPr txBox="1"/>
            <p:nvPr/>
          </p:nvSpPr>
          <p:spPr>
            <a:xfrm>
              <a:off x="4397829" y="758763"/>
              <a:ext cx="3410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Helvetica" panose="020B0604020202020204" pitchFamily="34" charset="0"/>
                </a:rPr>
                <a:t>YOUR HEADLINE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9553821-F74C-450A-B7BF-CF147C7723DC}"/>
                </a:ext>
              </a:extLst>
            </p:cNvPr>
            <p:cNvSpPr txBox="1"/>
            <p:nvPr/>
          </p:nvSpPr>
          <p:spPr>
            <a:xfrm>
              <a:off x="4477657" y="1188946"/>
              <a:ext cx="355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Helvetica" panose="020B0604020202020204" pitchFamily="34" charset="0"/>
                </a:rPr>
                <a:t>Lorem ipsum dolor sit amet, consectetuer adipiscing elit. Maecenas porttitor congue massa. </a:t>
              </a:r>
            </a:p>
          </p:txBody>
        </p:sp>
      </p:grp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28E09140-A334-4AE4-BC07-F432EC8C4773}"/>
              </a:ext>
            </a:extLst>
          </p:cNvPr>
          <p:cNvSpPr/>
          <p:nvPr/>
        </p:nvSpPr>
        <p:spPr>
          <a:xfrm flipH="1" flipV="1">
            <a:off x="3555766" y="4005940"/>
            <a:ext cx="2540000" cy="783768"/>
          </a:xfrm>
          <a:prstGeom prst="rtTriangle">
            <a:avLst/>
          </a:prstGeom>
          <a:gradFill flip="none" rotWithShape="1">
            <a:gsLst>
              <a:gs pos="9000">
                <a:schemeClr val="tx1">
                  <a:alpha val="0"/>
                </a:schemeClr>
              </a:gs>
              <a:gs pos="100000">
                <a:schemeClr val="tx1">
                  <a:alpha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16">
            <a:extLst>
              <a:ext uri="{FF2B5EF4-FFF2-40B4-BE49-F238E27FC236}">
                <a16:creationId xmlns:a16="http://schemas.microsoft.com/office/drawing/2014/main" id="{3E433DE7-BA93-4E67-ADBD-B0931B4F6CC1}"/>
              </a:ext>
            </a:extLst>
          </p:cNvPr>
          <p:cNvSpPr/>
          <p:nvPr/>
        </p:nvSpPr>
        <p:spPr>
          <a:xfrm flipV="1">
            <a:off x="6095766" y="4005940"/>
            <a:ext cx="2540000" cy="754743"/>
          </a:xfrm>
          <a:prstGeom prst="rtTriangle">
            <a:avLst/>
          </a:prstGeom>
          <a:gradFill flip="none" rotWithShape="1">
            <a:gsLst>
              <a:gs pos="8000">
                <a:schemeClr val="tx1">
                  <a:alpha val="0"/>
                </a:schemeClr>
              </a:gs>
              <a:gs pos="100000">
                <a:schemeClr val="tx1">
                  <a:alpha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6891C21-2D3F-442B-9A6D-CBB41AD4054A}"/>
              </a:ext>
            </a:extLst>
          </p:cNvPr>
          <p:cNvGrpSpPr/>
          <p:nvPr/>
        </p:nvGrpSpPr>
        <p:grpSpPr>
          <a:xfrm>
            <a:off x="3555766" y="2728683"/>
            <a:ext cx="5080000" cy="1277257"/>
            <a:chOff x="3555766" y="2728683"/>
            <a:chExt cx="5080000" cy="1277257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D84331F-4D41-4AAC-88AA-D1465868C125}"/>
                </a:ext>
              </a:extLst>
            </p:cNvPr>
            <p:cNvSpPr/>
            <p:nvPr/>
          </p:nvSpPr>
          <p:spPr>
            <a:xfrm>
              <a:off x="3555766" y="2728683"/>
              <a:ext cx="5080000" cy="1277257"/>
            </a:xfrm>
            <a:prstGeom prst="rect">
              <a:avLst/>
            </a:prstGeom>
            <a:solidFill>
              <a:srgbClr val="FF5050"/>
            </a:solidFill>
            <a:ln>
              <a:noFill/>
            </a:ln>
            <a:scene3d>
              <a:camera prst="orthographicFront"/>
              <a:lightRig rig="flat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F676000-0138-40E4-B5D6-B6DF09B7F0CE}"/>
                </a:ext>
              </a:extLst>
            </p:cNvPr>
            <p:cNvSpPr txBox="1"/>
            <p:nvPr/>
          </p:nvSpPr>
          <p:spPr>
            <a:xfrm>
              <a:off x="4397595" y="2877846"/>
              <a:ext cx="3410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Helvetica" panose="020B0604020202020204" pitchFamily="34" charset="0"/>
                </a:rPr>
                <a:t>YOUR HEADLINE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FA96347-FB62-47A9-8EE1-71D68ED2E353}"/>
                </a:ext>
              </a:extLst>
            </p:cNvPr>
            <p:cNvSpPr txBox="1"/>
            <p:nvPr/>
          </p:nvSpPr>
          <p:spPr>
            <a:xfrm>
              <a:off x="4477423" y="3308029"/>
              <a:ext cx="355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Helvetica" panose="020B0604020202020204" pitchFamily="34" charset="0"/>
                </a:rPr>
                <a:t>Lorem ipsum dolor sit amet, consectetuer adipiscing elit. Maecenas porttitor congue massa. </a:t>
              </a:r>
            </a:p>
          </p:txBody>
        </p:sp>
      </p:grpSp>
      <p:sp>
        <p:nvSpPr>
          <p:cNvPr id="25" name="Right Triangle 24">
            <a:extLst>
              <a:ext uri="{FF2B5EF4-FFF2-40B4-BE49-F238E27FC236}">
                <a16:creationId xmlns:a16="http://schemas.microsoft.com/office/drawing/2014/main" id="{AF597EB5-DF9A-43D8-B651-D9F3E33BD583}"/>
              </a:ext>
            </a:extLst>
          </p:cNvPr>
          <p:cNvSpPr/>
          <p:nvPr/>
        </p:nvSpPr>
        <p:spPr>
          <a:xfrm flipH="1" flipV="1">
            <a:off x="3570046" y="6125023"/>
            <a:ext cx="2540000" cy="820060"/>
          </a:xfrm>
          <a:prstGeom prst="rtTriangle">
            <a:avLst/>
          </a:prstGeom>
          <a:gradFill flip="none" rotWithShape="1">
            <a:gsLst>
              <a:gs pos="12000">
                <a:schemeClr val="tx1">
                  <a:alpha val="0"/>
                </a:schemeClr>
              </a:gs>
              <a:gs pos="100000">
                <a:schemeClr val="tx1">
                  <a:alpha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FD3F8298-B54A-4E10-A05C-42762151B99D}"/>
              </a:ext>
            </a:extLst>
          </p:cNvPr>
          <p:cNvSpPr/>
          <p:nvPr/>
        </p:nvSpPr>
        <p:spPr>
          <a:xfrm flipV="1">
            <a:off x="6110046" y="6125023"/>
            <a:ext cx="2540000" cy="791035"/>
          </a:xfrm>
          <a:prstGeom prst="rtTriangle">
            <a:avLst/>
          </a:prstGeom>
          <a:gradFill flip="none" rotWithShape="1">
            <a:gsLst>
              <a:gs pos="4000">
                <a:schemeClr val="tx1">
                  <a:alpha val="0"/>
                </a:schemeClr>
              </a:gs>
              <a:gs pos="100000">
                <a:schemeClr val="tx1">
                  <a:alpha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8608BBE-C2E6-4734-986C-78B6EE0FA034}"/>
              </a:ext>
            </a:extLst>
          </p:cNvPr>
          <p:cNvGrpSpPr/>
          <p:nvPr/>
        </p:nvGrpSpPr>
        <p:grpSpPr>
          <a:xfrm>
            <a:off x="3570046" y="4847766"/>
            <a:ext cx="5080000" cy="1277257"/>
            <a:chOff x="3570046" y="4847766"/>
            <a:chExt cx="5080000" cy="1277257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3017E9C-70F9-490A-8B8E-55CEAD4764A9}"/>
                </a:ext>
              </a:extLst>
            </p:cNvPr>
            <p:cNvSpPr/>
            <p:nvPr/>
          </p:nvSpPr>
          <p:spPr>
            <a:xfrm>
              <a:off x="3570046" y="4847766"/>
              <a:ext cx="5080000" cy="1277257"/>
            </a:xfrm>
            <a:prstGeom prst="rect">
              <a:avLst/>
            </a:prstGeom>
            <a:solidFill>
              <a:srgbClr val="29AAE3"/>
            </a:solidFill>
            <a:ln>
              <a:noFill/>
            </a:ln>
            <a:scene3d>
              <a:camera prst="orthographicFront"/>
              <a:lightRig rig="flat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9F5A436-1452-41A5-BFC0-BE4B79213428}"/>
                </a:ext>
              </a:extLst>
            </p:cNvPr>
            <p:cNvSpPr txBox="1"/>
            <p:nvPr/>
          </p:nvSpPr>
          <p:spPr>
            <a:xfrm>
              <a:off x="4411875" y="4996929"/>
              <a:ext cx="3410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Helvetica" panose="020B0604020202020204" pitchFamily="34" charset="0"/>
                </a:rPr>
                <a:t>YOUR HEADLINE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88F4EB7-604B-454F-8119-7B4DE8DF74FB}"/>
                </a:ext>
              </a:extLst>
            </p:cNvPr>
            <p:cNvSpPr txBox="1"/>
            <p:nvPr/>
          </p:nvSpPr>
          <p:spPr>
            <a:xfrm>
              <a:off x="4491703" y="5427112"/>
              <a:ext cx="355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Helvetica" panose="020B0604020202020204" pitchFamily="34" charset="0"/>
                </a:rPr>
                <a:t>Lorem ipsum dolor sit amet, consectetuer adipiscing elit. Maecenas porttitor congue massa. </a:t>
              </a:r>
            </a:p>
          </p:txBody>
        </p: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43A20C02-511A-4C7E-9BE1-DAAD6DEB649B}"/>
              </a:ext>
            </a:extLst>
          </p:cNvPr>
          <p:cNvSpPr/>
          <p:nvPr/>
        </p:nvSpPr>
        <p:spPr>
          <a:xfrm>
            <a:off x="18261" y="11564"/>
            <a:ext cx="3584326" cy="6858000"/>
          </a:xfrm>
          <a:prstGeom prst="rect">
            <a:avLst/>
          </a:prstGeom>
          <a:solidFill>
            <a:srgbClr val="CFCF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69C84E0C-4674-4146-9D14-A90B5D54F346}"/>
              </a:ext>
            </a:extLst>
          </p:cNvPr>
          <p:cNvGrpSpPr/>
          <p:nvPr/>
        </p:nvGrpSpPr>
        <p:grpSpPr>
          <a:xfrm>
            <a:off x="1770746" y="675698"/>
            <a:ext cx="1567542" cy="1853810"/>
            <a:chOff x="1770746" y="675698"/>
            <a:chExt cx="1567542" cy="1853810"/>
          </a:xfrm>
        </p:grpSpPr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0950655-D97F-4AF0-85D4-166A316C4948}"/>
                </a:ext>
              </a:extLst>
            </p:cNvPr>
            <p:cNvSpPr/>
            <p:nvPr/>
          </p:nvSpPr>
          <p:spPr>
            <a:xfrm>
              <a:off x="1770746" y="961964"/>
              <a:ext cx="1567542" cy="1567544"/>
            </a:xfrm>
            <a:custGeom>
              <a:avLst/>
              <a:gdLst>
                <a:gd name="connsiteX0" fmla="*/ 0 w 1480457"/>
                <a:gd name="connsiteY0" fmla="*/ 0 h 1509486"/>
                <a:gd name="connsiteX1" fmla="*/ 29028 w 1480457"/>
                <a:gd name="connsiteY1" fmla="*/ 595086 h 1509486"/>
                <a:gd name="connsiteX2" fmla="*/ 1393371 w 1480457"/>
                <a:gd name="connsiteY2" fmla="*/ 1509486 h 1509486"/>
                <a:gd name="connsiteX3" fmla="*/ 1480457 w 1480457"/>
                <a:gd name="connsiteY3" fmla="*/ 406400 h 1509486"/>
                <a:gd name="connsiteX4" fmla="*/ 0 w 1480457"/>
                <a:gd name="connsiteY4" fmla="*/ 0 h 1509486"/>
                <a:gd name="connsiteX0" fmla="*/ 0 w 1538514"/>
                <a:gd name="connsiteY0" fmla="*/ 217715 h 1727201"/>
                <a:gd name="connsiteX1" fmla="*/ 29028 w 1538514"/>
                <a:gd name="connsiteY1" fmla="*/ 812801 h 1727201"/>
                <a:gd name="connsiteX2" fmla="*/ 1393371 w 1538514"/>
                <a:gd name="connsiteY2" fmla="*/ 1727201 h 1727201"/>
                <a:gd name="connsiteX3" fmla="*/ 1538514 w 1538514"/>
                <a:gd name="connsiteY3" fmla="*/ 0 h 1727201"/>
                <a:gd name="connsiteX4" fmla="*/ 0 w 1538514"/>
                <a:gd name="connsiteY4" fmla="*/ 217715 h 1727201"/>
                <a:gd name="connsiteX0" fmla="*/ 0 w 1567542"/>
                <a:gd name="connsiteY0" fmla="*/ 217715 h 1567544"/>
                <a:gd name="connsiteX1" fmla="*/ 29028 w 1567542"/>
                <a:gd name="connsiteY1" fmla="*/ 812801 h 1567544"/>
                <a:gd name="connsiteX2" fmla="*/ 1567542 w 1567542"/>
                <a:gd name="connsiteY2" fmla="*/ 1567544 h 1567544"/>
                <a:gd name="connsiteX3" fmla="*/ 1538514 w 1567542"/>
                <a:gd name="connsiteY3" fmla="*/ 0 h 1567544"/>
                <a:gd name="connsiteX4" fmla="*/ 0 w 1567542"/>
                <a:gd name="connsiteY4" fmla="*/ 217715 h 1567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7542" h="1567544">
                  <a:moveTo>
                    <a:pt x="0" y="217715"/>
                  </a:moveTo>
                  <a:lnTo>
                    <a:pt x="29028" y="812801"/>
                  </a:lnTo>
                  <a:lnTo>
                    <a:pt x="1567542" y="1567544"/>
                  </a:lnTo>
                  <a:lnTo>
                    <a:pt x="1538514" y="0"/>
                  </a:lnTo>
                  <a:lnTo>
                    <a:pt x="0" y="217715"/>
                  </a:ln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D82E74AE-B15C-4D0F-A129-2DB311B6F68A}"/>
                </a:ext>
              </a:extLst>
            </p:cNvPr>
            <p:cNvSpPr/>
            <p:nvPr/>
          </p:nvSpPr>
          <p:spPr>
            <a:xfrm rot="5400000">
              <a:off x="2081183" y="493880"/>
              <a:ext cx="1026495" cy="1390132"/>
            </a:xfrm>
            <a:custGeom>
              <a:avLst/>
              <a:gdLst>
                <a:gd name="connsiteX0" fmla="*/ 0 w 943428"/>
                <a:gd name="connsiteY0" fmla="*/ 1232891 h 1390132"/>
                <a:gd name="connsiteX1" fmla="*/ 0 w 943428"/>
                <a:gd name="connsiteY1" fmla="*/ 444289 h 1390132"/>
                <a:gd name="connsiteX2" fmla="*/ 157241 w 943428"/>
                <a:gd name="connsiteY2" fmla="*/ 287048 h 1390132"/>
                <a:gd name="connsiteX3" fmla="*/ 295431 w 943428"/>
                <a:gd name="connsiteY3" fmla="*/ 287048 h 1390132"/>
                <a:gd name="connsiteX4" fmla="*/ 472945 w 943428"/>
                <a:gd name="connsiteY4" fmla="*/ 0 h 1390132"/>
                <a:gd name="connsiteX5" fmla="*/ 650458 w 943428"/>
                <a:gd name="connsiteY5" fmla="*/ 287048 h 1390132"/>
                <a:gd name="connsiteX6" fmla="*/ 786187 w 943428"/>
                <a:gd name="connsiteY6" fmla="*/ 287048 h 1390132"/>
                <a:gd name="connsiteX7" fmla="*/ 943428 w 943428"/>
                <a:gd name="connsiteY7" fmla="*/ 444289 h 1390132"/>
                <a:gd name="connsiteX8" fmla="*/ 943428 w 943428"/>
                <a:gd name="connsiteY8" fmla="*/ 1232891 h 1390132"/>
                <a:gd name="connsiteX9" fmla="*/ 786187 w 943428"/>
                <a:gd name="connsiteY9" fmla="*/ 1390132 h 1390132"/>
                <a:gd name="connsiteX10" fmla="*/ 157241 w 943428"/>
                <a:gd name="connsiteY10" fmla="*/ 1390132 h 1390132"/>
                <a:gd name="connsiteX11" fmla="*/ 0 w 943428"/>
                <a:gd name="connsiteY11" fmla="*/ 1232891 h 1390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43428" h="1390132">
                  <a:moveTo>
                    <a:pt x="0" y="1232891"/>
                  </a:moveTo>
                  <a:lnTo>
                    <a:pt x="0" y="444289"/>
                  </a:lnTo>
                  <a:cubicBezTo>
                    <a:pt x="0" y="357447"/>
                    <a:pt x="70399" y="287048"/>
                    <a:pt x="157241" y="287048"/>
                  </a:cubicBezTo>
                  <a:lnTo>
                    <a:pt x="295431" y="287048"/>
                  </a:lnTo>
                  <a:lnTo>
                    <a:pt x="472945" y="0"/>
                  </a:lnTo>
                  <a:lnTo>
                    <a:pt x="650458" y="287048"/>
                  </a:lnTo>
                  <a:lnTo>
                    <a:pt x="786187" y="287048"/>
                  </a:lnTo>
                  <a:cubicBezTo>
                    <a:pt x="873029" y="287048"/>
                    <a:pt x="943428" y="357447"/>
                    <a:pt x="943428" y="444289"/>
                  </a:cubicBezTo>
                  <a:lnTo>
                    <a:pt x="943428" y="1232891"/>
                  </a:lnTo>
                  <a:cubicBezTo>
                    <a:pt x="943428" y="1319733"/>
                    <a:pt x="873029" y="1390132"/>
                    <a:pt x="786187" y="1390132"/>
                  </a:cubicBezTo>
                  <a:lnTo>
                    <a:pt x="157241" y="1390132"/>
                  </a:lnTo>
                  <a:cubicBezTo>
                    <a:pt x="70399" y="1390132"/>
                    <a:pt x="0" y="1319733"/>
                    <a:pt x="0" y="1232891"/>
                  </a:cubicBezTo>
                  <a:close/>
                </a:path>
              </a:pathLst>
            </a:custGeom>
            <a:gradFill flip="none" rotWithShape="1">
              <a:gsLst>
                <a:gs pos="9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D42F3DC5-46DE-4E16-B065-B372232A3C29}"/>
                </a:ext>
              </a:extLst>
            </p:cNvPr>
            <p:cNvSpPr txBox="1"/>
            <p:nvPr/>
          </p:nvSpPr>
          <p:spPr>
            <a:xfrm>
              <a:off x="2133601" y="817694"/>
              <a:ext cx="7620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rgbClr val="99CC00"/>
                  </a:solidFill>
                  <a:latin typeface="Helvetica" panose="020B0604020202020204" pitchFamily="34" charset="0"/>
                </a:rPr>
                <a:t>01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8C8F5AF-1C27-4B32-AF0F-9D1E5B6135A5}"/>
              </a:ext>
            </a:extLst>
          </p:cNvPr>
          <p:cNvGrpSpPr/>
          <p:nvPr/>
        </p:nvGrpSpPr>
        <p:grpSpPr>
          <a:xfrm>
            <a:off x="1778000" y="2815774"/>
            <a:ext cx="1567542" cy="1853810"/>
            <a:chOff x="1770746" y="675698"/>
            <a:chExt cx="1567542" cy="1853810"/>
          </a:xfrm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68F798C1-00A7-41B4-B1E9-FEAE2F815700}"/>
                </a:ext>
              </a:extLst>
            </p:cNvPr>
            <p:cNvSpPr/>
            <p:nvPr/>
          </p:nvSpPr>
          <p:spPr>
            <a:xfrm>
              <a:off x="1770746" y="961964"/>
              <a:ext cx="1567542" cy="1567544"/>
            </a:xfrm>
            <a:custGeom>
              <a:avLst/>
              <a:gdLst>
                <a:gd name="connsiteX0" fmla="*/ 0 w 1480457"/>
                <a:gd name="connsiteY0" fmla="*/ 0 h 1509486"/>
                <a:gd name="connsiteX1" fmla="*/ 29028 w 1480457"/>
                <a:gd name="connsiteY1" fmla="*/ 595086 h 1509486"/>
                <a:gd name="connsiteX2" fmla="*/ 1393371 w 1480457"/>
                <a:gd name="connsiteY2" fmla="*/ 1509486 h 1509486"/>
                <a:gd name="connsiteX3" fmla="*/ 1480457 w 1480457"/>
                <a:gd name="connsiteY3" fmla="*/ 406400 h 1509486"/>
                <a:gd name="connsiteX4" fmla="*/ 0 w 1480457"/>
                <a:gd name="connsiteY4" fmla="*/ 0 h 1509486"/>
                <a:gd name="connsiteX0" fmla="*/ 0 w 1538514"/>
                <a:gd name="connsiteY0" fmla="*/ 217715 h 1727201"/>
                <a:gd name="connsiteX1" fmla="*/ 29028 w 1538514"/>
                <a:gd name="connsiteY1" fmla="*/ 812801 h 1727201"/>
                <a:gd name="connsiteX2" fmla="*/ 1393371 w 1538514"/>
                <a:gd name="connsiteY2" fmla="*/ 1727201 h 1727201"/>
                <a:gd name="connsiteX3" fmla="*/ 1538514 w 1538514"/>
                <a:gd name="connsiteY3" fmla="*/ 0 h 1727201"/>
                <a:gd name="connsiteX4" fmla="*/ 0 w 1538514"/>
                <a:gd name="connsiteY4" fmla="*/ 217715 h 1727201"/>
                <a:gd name="connsiteX0" fmla="*/ 0 w 1567542"/>
                <a:gd name="connsiteY0" fmla="*/ 217715 h 1567544"/>
                <a:gd name="connsiteX1" fmla="*/ 29028 w 1567542"/>
                <a:gd name="connsiteY1" fmla="*/ 812801 h 1567544"/>
                <a:gd name="connsiteX2" fmla="*/ 1567542 w 1567542"/>
                <a:gd name="connsiteY2" fmla="*/ 1567544 h 1567544"/>
                <a:gd name="connsiteX3" fmla="*/ 1538514 w 1567542"/>
                <a:gd name="connsiteY3" fmla="*/ 0 h 1567544"/>
                <a:gd name="connsiteX4" fmla="*/ 0 w 1567542"/>
                <a:gd name="connsiteY4" fmla="*/ 217715 h 1567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7542" h="1567544">
                  <a:moveTo>
                    <a:pt x="0" y="217715"/>
                  </a:moveTo>
                  <a:lnTo>
                    <a:pt x="29028" y="812801"/>
                  </a:lnTo>
                  <a:lnTo>
                    <a:pt x="1567542" y="1567544"/>
                  </a:lnTo>
                  <a:lnTo>
                    <a:pt x="1538514" y="0"/>
                  </a:lnTo>
                  <a:lnTo>
                    <a:pt x="0" y="217715"/>
                  </a:ln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15A5C6C5-97C6-4C4F-A4E8-518CC39D7CDA}"/>
                </a:ext>
              </a:extLst>
            </p:cNvPr>
            <p:cNvSpPr/>
            <p:nvPr/>
          </p:nvSpPr>
          <p:spPr>
            <a:xfrm rot="5400000">
              <a:off x="2081183" y="493880"/>
              <a:ext cx="1026495" cy="1390132"/>
            </a:xfrm>
            <a:custGeom>
              <a:avLst/>
              <a:gdLst>
                <a:gd name="connsiteX0" fmla="*/ 0 w 943428"/>
                <a:gd name="connsiteY0" fmla="*/ 1232891 h 1390132"/>
                <a:gd name="connsiteX1" fmla="*/ 0 w 943428"/>
                <a:gd name="connsiteY1" fmla="*/ 444289 h 1390132"/>
                <a:gd name="connsiteX2" fmla="*/ 157241 w 943428"/>
                <a:gd name="connsiteY2" fmla="*/ 287048 h 1390132"/>
                <a:gd name="connsiteX3" fmla="*/ 295431 w 943428"/>
                <a:gd name="connsiteY3" fmla="*/ 287048 h 1390132"/>
                <a:gd name="connsiteX4" fmla="*/ 472945 w 943428"/>
                <a:gd name="connsiteY4" fmla="*/ 0 h 1390132"/>
                <a:gd name="connsiteX5" fmla="*/ 650458 w 943428"/>
                <a:gd name="connsiteY5" fmla="*/ 287048 h 1390132"/>
                <a:gd name="connsiteX6" fmla="*/ 786187 w 943428"/>
                <a:gd name="connsiteY6" fmla="*/ 287048 h 1390132"/>
                <a:gd name="connsiteX7" fmla="*/ 943428 w 943428"/>
                <a:gd name="connsiteY7" fmla="*/ 444289 h 1390132"/>
                <a:gd name="connsiteX8" fmla="*/ 943428 w 943428"/>
                <a:gd name="connsiteY8" fmla="*/ 1232891 h 1390132"/>
                <a:gd name="connsiteX9" fmla="*/ 786187 w 943428"/>
                <a:gd name="connsiteY9" fmla="*/ 1390132 h 1390132"/>
                <a:gd name="connsiteX10" fmla="*/ 157241 w 943428"/>
                <a:gd name="connsiteY10" fmla="*/ 1390132 h 1390132"/>
                <a:gd name="connsiteX11" fmla="*/ 0 w 943428"/>
                <a:gd name="connsiteY11" fmla="*/ 1232891 h 1390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43428" h="1390132">
                  <a:moveTo>
                    <a:pt x="0" y="1232891"/>
                  </a:moveTo>
                  <a:lnTo>
                    <a:pt x="0" y="444289"/>
                  </a:lnTo>
                  <a:cubicBezTo>
                    <a:pt x="0" y="357447"/>
                    <a:pt x="70399" y="287048"/>
                    <a:pt x="157241" y="287048"/>
                  </a:cubicBezTo>
                  <a:lnTo>
                    <a:pt x="295431" y="287048"/>
                  </a:lnTo>
                  <a:lnTo>
                    <a:pt x="472945" y="0"/>
                  </a:lnTo>
                  <a:lnTo>
                    <a:pt x="650458" y="287048"/>
                  </a:lnTo>
                  <a:lnTo>
                    <a:pt x="786187" y="287048"/>
                  </a:lnTo>
                  <a:cubicBezTo>
                    <a:pt x="873029" y="287048"/>
                    <a:pt x="943428" y="357447"/>
                    <a:pt x="943428" y="444289"/>
                  </a:cubicBezTo>
                  <a:lnTo>
                    <a:pt x="943428" y="1232891"/>
                  </a:lnTo>
                  <a:cubicBezTo>
                    <a:pt x="943428" y="1319733"/>
                    <a:pt x="873029" y="1390132"/>
                    <a:pt x="786187" y="1390132"/>
                  </a:cubicBezTo>
                  <a:lnTo>
                    <a:pt x="157241" y="1390132"/>
                  </a:lnTo>
                  <a:cubicBezTo>
                    <a:pt x="70399" y="1390132"/>
                    <a:pt x="0" y="1319733"/>
                    <a:pt x="0" y="1232891"/>
                  </a:cubicBezTo>
                  <a:close/>
                </a:path>
              </a:pathLst>
            </a:custGeom>
            <a:gradFill flip="none" rotWithShape="1">
              <a:gsLst>
                <a:gs pos="9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BA920108-0C1C-495C-BD0A-8E2F75A07E9B}"/>
                </a:ext>
              </a:extLst>
            </p:cNvPr>
            <p:cNvSpPr txBox="1"/>
            <p:nvPr/>
          </p:nvSpPr>
          <p:spPr>
            <a:xfrm>
              <a:off x="2133601" y="817694"/>
              <a:ext cx="7620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rgbClr val="FF5050"/>
                  </a:solidFill>
                  <a:latin typeface="Helvetica" panose="020B0604020202020204" pitchFamily="34" charset="0"/>
                </a:rPr>
                <a:t>02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6B4A9D3C-AAF6-42F3-B6DA-966B55D8EF35}"/>
              </a:ext>
            </a:extLst>
          </p:cNvPr>
          <p:cNvGrpSpPr/>
          <p:nvPr/>
        </p:nvGrpSpPr>
        <p:grpSpPr>
          <a:xfrm>
            <a:off x="1785254" y="4955850"/>
            <a:ext cx="1567542" cy="1853810"/>
            <a:chOff x="1770746" y="675698"/>
            <a:chExt cx="1567542" cy="1853810"/>
          </a:xfrm>
        </p:grpSpPr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86F8B884-0232-4BE8-BFF6-E2F90AA60505}"/>
                </a:ext>
              </a:extLst>
            </p:cNvPr>
            <p:cNvSpPr/>
            <p:nvPr/>
          </p:nvSpPr>
          <p:spPr>
            <a:xfrm>
              <a:off x="1770746" y="961964"/>
              <a:ext cx="1567542" cy="1567544"/>
            </a:xfrm>
            <a:custGeom>
              <a:avLst/>
              <a:gdLst>
                <a:gd name="connsiteX0" fmla="*/ 0 w 1480457"/>
                <a:gd name="connsiteY0" fmla="*/ 0 h 1509486"/>
                <a:gd name="connsiteX1" fmla="*/ 29028 w 1480457"/>
                <a:gd name="connsiteY1" fmla="*/ 595086 h 1509486"/>
                <a:gd name="connsiteX2" fmla="*/ 1393371 w 1480457"/>
                <a:gd name="connsiteY2" fmla="*/ 1509486 h 1509486"/>
                <a:gd name="connsiteX3" fmla="*/ 1480457 w 1480457"/>
                <a:gd name="connsiteY3" fmla="*/ 406400 h 1509486"/>
                <a:gd name="connsiteX4" fmla="*/ 0 w 1480457"/>
                <a:gd name="connsiteY4" fmla="*/ 0 h 1509486"/>
                <a:gd name="connsiteX0" fmla="*/ 0 w 1538514"/>
                <a:gd name="connsiteY0" fmla="*/ 217715 h 1727201"/>
                <a:gd name="connsiteX1" fmla="*/ 29028 w 1538514"/>
                <a:gd name="connsiteY1" fmla="*/ 812801 h 1727201"/>
                <a:gd name="connsiteX2" fmla="*/ 1393371 w 1538514"/>
                <a:gd name="connsiteY2" fmla="*/ 1727201 h 1727201"/>
                <a:gd name="connsiteX3" fmla="*/ 1538514 w 1538514"/>
                <a:gd name="connsiteY3" fmla="*/ 0 h 1727201"/>
                <a:gd name="connsiteX4" fmla="*/ 0 w 1538514"/>
                <a:gd name="connsiteY4" fmla="*/ 217715 h 1727201"/>
                <a:gd name="connsiteX0" fmla="*/ 0 w 1567542"/>
                <a:gd name="connsiteY0" fmla="*/ 217715 h 1567544"/>
                <a:gd name="connsiteX1" fmla="*/ 29028 w 1567542"/>
                <a:gd name="connsiteY1" fmla="*/ 812801 h 1567544"/>
                <a:gd name="connsiteX2" fmla="*/ 1567542 w 1567542"/>
                <a:gd name="connsiteY2" fmla="*/ 1567544 h 1567544"/>
                <a:gd name="connsiteX3" fmla="*/ 1538514 w 1567542"/>
                <a:gd name="connsiteY3" fmla="*/ 0 h 1567544"/>
                <a:gd name="connsiteX4" fmla="*/ 0 w 1567542"/>
                <a:gd name="connsiteY4" fmla="*/ 217715 h 1567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7542" h="1567544">
                  <a:moveTo>
                    <a:pt x="0" y="217715"/>
                  </a:moveTo>
                  <a:lnTo>
                    <a:pt x="29028" y="812801"/>
                  </a:lnTo>
                  <a:lnTo>
                    <a:pt x="1567542" y="1567544"/>
                  </a:lnTo>
                  <a:lnTo>
                    <a:pt x="1538514" y="0"/>
                  </a:lnTo>
                  <a:lnTo>
                    <a:pt x="0" y="217715"/>
                  </a:ln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8E6CB93F-A2A2-42F2-A331-7B70B7769B0D}"/>
                </a:ext>
              </a:extLst>
            </p:cNvPr>
            <p:cNvSpPr/>
            <p:nvPr/>
          </p:nvSpPr>
          <p:spPr>
            <a:xfrm rot="5400000">
              <a:off x="2081183" y="493880"/>
              <a:ext cx="1026495" cy="1390132"/>
            </a:xfrm>
            <a:custGeom>
              <a:avLst/>
              <a:gdLst>
                <a:gd name="connsiteX0" fmla="*/ 0 w 943428"/>
                <a:gd name="connsiteY0" fmla="*/ 1232891 h 1390132"/>
                <a:gd name="connsiteX1" fmla="*/ 0 w 943428"/>
                <a:gd name="connsiteY1" fmla="*/ 444289 h 1390132"/>
                <a:gd name="connsiteX2" fmla="*/ 157241 w 943428"/>
                <a:gd name="connsiteY2" fmla="*/ 287048 h 1390132"/>
                <a:gd name="connsiteX3" fmla="*/ 295431 w 943428"/>
                <a:gd name="connsiteY3" fmla="*/ 287048 h 1390132"/>
                <a:gd name="connsiteX4" fmla="*/ 472945 w 943428"/>
                <a:gd name="connsiteY4" fmla="*/ 0 h 1390132"/>
                <a:gd name="connsiteX5" fmla="*/ 650458 w 943428"/>
                <a:gd name="connsiteY5" fmla="*/ 287048 h 1390132"/>
                <a:gd name="connsiteX6" fmla="*/ 786187 w 943428"/>
                <a:gd name="connsiteY6" fmla="*/ 287048 h 1390132"/>
                <a:gd name="connsiteX7" fmla="*/ 943428 w 943428"/>
                <a:gd name="connsiteY7" fmla="*/ 444289 h 1390132"/>
                <a:gd name="connsiteX8" fmla="*/ 943428 w 943428"/>
                <a:gd name="connsiteY8" fmla="*/ 1232891 h 1390132"/>
                <a:gd name="connsiteX9" fmla="*/ 786187 w 943428"/>
                <a:gd name="connsiteY9" fmla="*/ 1390132 h 1390132"/>
                <a:gd name="connsiteX10" fmla="*/ 157241 w 943428"/>
                <a:gd name="connsiteY10" fmla="*/ 1390132 h 1390132"/>
                <a:gd name="connsiteX11" fmla="*/ 0 w 943428"/>
                <a:gd name="connsiteY11" fmla="*/ 1232891 h 1390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43428" h="1390132">
                  <a:moveTo>
                    <a:pt x="0" y="1232891"/>
                  </a:moveTo>
                  <a:lnTo>
                    <a:pt x="0" y="444289"/>
                  </a:lnTo>
                  <a:cubicBezTo>
                    <a:pt x="0" y="357447"/>
                    <a:pt x="70399" y="287048"/>
                    <a:pt x="157241" y="287048"/>
                  </a:cubicBezTo>
                  <a:lnTo>
                    <a:pt x="295431" y="287048"/>
                  </a:lnTo>
                  <a:lnTo>
                    <a:pt x="472945" y="0"/>
                  </a:lnTo>
                  <a:lnTo>
                    <a:pt x="650458" y="287048"/>
                  </a:lnTo>
                  <a:lnTo>
                    <a:pt x="786187" y="287048"/>
                  </a:lnTo>
                  <a:cubicBezTo>
                    <a:pt x="873029" y="287048"/>
                    <a:pt x="943428" y="357447"/>
                    <a:pt x="943428" y="444289"/>
                  </a:cubicBezTo>
                  <a:lnTo>
                    <a:pt x="943428" y="1232891"/>
                  </a:lnTo>
                  <a:cubicBezTo>
                    <a:pt x="943428" y="1319733"/>
                    <a:pt x="873029" y="1390132"/>
                    <a:pt x="786187" y="1390132"/>
                  </a:cubicBezTo>
                  <a:lnTo>
                    <a:pt x="157241" y="1390132"/>
                  </a:lnTo>
                  <a:cubicBezTo>
                    <a:pt x="70399" y="1390132"/>
                    <a:pt x="0" y="1319733"/>
                    <a:pt x="0" y="1232891"/>
                  </a:cubicBezTo>
                  <a:close/>
                </a:path>
              </a:pathLst>
            </a:custGeom>
            <a:gradFill flip="none" rotWithShape="1">
              <a:gsLst>
                <a:gs pos="9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84D59316-C5FD-4E37-9D0E-3AF38914DB1F}"/>
                </a:ext>
              </a:extLst>
            </p:cNvPr>
            <p:cNvSpPr txBox="1"/>
            <p:nvPr/>
          </p:nvSpPr>
          <p:spPr>
            <a:xfrm>
              <a:off x="2133601" y="817694"/>
              <a:ext cx="7620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rgbClr val="29AAE3"/>
                  </a:solidFill>
                  <a:latin typeface="Helvetica" panose="020B0604020202020204" pitchFamily="34" charset="0"/>
                </a:rPr>
                <a:t>03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8992863-6BAB-45B9-BDB6-5241717018DC}"/>
              </a:ext>
            </a:extLst>
          </p:cNvPr>
          <p:cNvGrpSpPr/>
          <p:nvPr/>
        </p:nvGrpSpPr>
        <p:grpSpPr>
          <a:xfrm>
            <a:off x="3236686" y="232228"/>
            <a:ext cx="478972" cy="2119085"/>
            <a:chOff x="3236686" y="232228"/>
            <a:chExt cx="478972" cy="211908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0EB9A6E-1947-4E09-A7CB-76F2D875DA91}"/>
                </a:ext>
              </a:extLst>
            </p:cNvPr>
            <p:cNvSpPr/>
            <p:nvPr/>
          </p:nvSpPr>
          <p:spPr>
            <a:xfrm>
              <a:off x="3396344" y="232228"/>
              <a:ext cx="319314" cy="2119085"/>
            </a:xfrm>
            <a:prstGeom prst="ellipse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3EC10CA-69E8-4145-A683-E429D094299A}"/>
                </a:ext>
              </a:extLst>
            </p:cNvPr>
            <p:cNvSpPr/>
            <p:nvPr/>
          </p:nvSpPr>
          <p:spPr>
            <a:xfrm>
              <a:off x="3236686" y="232228"/>
              <a:ext cx="319314" cy="1973943"/>
            </a:xfrm>
            <a:prstGeom prst="rect">
              <a:avLst/>
            </a:prstGeom>
            <a:solidFill>
              <a:srgbClr val="CFCF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FDB5DC4-EA2E-4F67-B6B4-6DF652B37594}"/>
              </a:ext>
            </a:extLst>
          </p:cNvPr>
          <p:cNvGrpSpPr/>
          <p:nvPr/>
        </p:nvGrpSpPr>
        <p:grpSpPr>
          <a:xfrm>
            <a:off x="3236452" y="2351311"/>
            <a:ext cx="478972" cy="2119085"/>
            <a:chOff x="3236452" y="2351311"/>
            <a:chExt cx="478972" cy="2119085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010EF1A4-2B1D-4547-8184-35650811613B}"/>
                </a:ext>
              </a:extLst>
            </p:cNvPr>
            <p:cNvSpPr/>
            <p:nvPr/>
          </p:nvSpPr>
          <p:spPr>
            <a:xfrm>
              <a:off x="3396110" y="2351311"/>
              <a:ext cx="319314" cy="2119085"/>
            </a:xfrm>
            <a:prstGeom prst="ellipse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C21C694-83CA-479F-9D7A-79E035CA39BD}"/>
                </a:ext>
              </a:extLst>
            </p:cNvPr>
            <p:cNvSpPr/>
            <p:nvPr/>
          </p:nvSpPr>
          <p:spPr>
            <a:xfrm>
              <a:off x="3236452" y="2351311"/>
              <a:ext cx="319314" cy="1973943"/>
            </a:xfrm>
            <a:prstGeom prst="rect">
              <a:avLst/>
            </a:prstGeom>
            <a:solidFill>
              <a:srgbClr val="CFCF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17A6C98-062A-4624-B647-87D9B591E22D}"/>
              </a:ext>
            </a:extLst>
          </p:cNvPr>
          <p:cNvGrpSpPr/>
          <p:nvPr/>
        </p:nvGrpSpPr>
        <p:grpSpPr>
          <a:xfrm>
            <a:off x="3250732" y="4470394"/>
            <a:ext cx="478972" cy="2119085"/>
            <a:chOff x="3250732" y="4470394"/>
            <a:chExt cx="478972" cy="2119085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B41480A7-0D60-433E-95E4-A68247299991}"/>
                </a:ext>
              </a:extLst>
            </p:cNvPr>
            <p:cNvSpPr/>
            <p:nvPr/>
          </p:nvSpPr>
          <p:spPr>
            <a:xfrm>
              <a:off x="3410390" y="4470394"/>
              <a:ext cx="319314" cy="2119085"/>
            </a:xfrm>
            <a:prstGeom prst="ellipse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C3516542-42AE-4BBC-A6E6-25B2830D593A}"/>
                </a:ext>
              </a:extLst>
            </p:cNvPr>
            <p:cNvSpPr/>
            <p:nvPr/>
          </p:nvSpPr>
          <p:spPr>
            <a:xfrm>
              <a:off x="3250732" y="4470394"/>
              <a:ext cx="319314" cy="1973943"/>
            </a:xfrm>
            <a:prstGeom prst="rect">
              <a:avLst/>
            </a:prstGeom>
            <a:solidFill>
              <a:srgbClr val="CFCF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57FCE81E-5598-417E-B986-D81713E42672}"/>
              </a:ext>
            </a:extLst>
          </p:cNvPr>
          <p:cNvSpPr/>
          <p:nvPr/>
        </p:nvSpPr>
        <p:spPr>
          <a:xfrm>
            <a:off x="8621720" y="1"/>
            <a:ext cx="3570046" cy="68580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D0818530-5CC5-4A5A-9DAD-CB4F9A661697}"/>
              </a:ext>
            </a:extLst>
          </p:cNvPr>
          <p:cNvGrpSpPr/>
          <p:nvPr/>
        </p:nvGrpSpPr>
        <p:grpSpPr>
          <a:xfrm>
            <a:off x="8476342" y="232228"/>
            <a:ext cx="478971" cy="2119085"/>
            <a:chOff x="8476342" y="232228"/>
            <a:chExt cx="478971" cy="2119085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255D016-46FE-44CE-BB85-A8C330AE114E}"/>
                </a:ext>
              </a:extLst>
            </p:cNvPr>
            <p:cNvSpPr/>
            <p:nvPr/>
          </p:nvSpPr>
          <p:spPr>
            <a:xfrm>
              <a:off x="8476342" y="232228"/>
              <a:ext cx="319314" cy="2119085"/>
            </a:xfrm>
            <a:prstGeom prst="ellipse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BCFFE43-5B85-4AC5-8A5E-C18BB7A175A3}"/>
                </a:ext>
              </a:extLst>
            </p:cNvPr>
            <p:cNvSpPr/>
            <p:nvPr/>
          </p:nvSpPr>
          <p:spPr>
            <a:xfrm>
              <a:off x="8635999" y="377370"/>
              <a:ext cx="319314" cy="197394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9362F69-3B42-4349-ADF6-1169CD49C1AC}"/>
              </a:ext>
            </a:extLst>
          </p:cNvPr>
          <p:cNvGrpSpPr/>
          <p:nvPr/>
        </p:nvGrpSpPr>
        <p:grpSpPr>
          <a:xfrm>
            <a:off x="8476108" y="2351311"/>
            <a:ext cx="478971" cy="2119085"/>
            <a:chOff x="8476108" y="2351311"/>
            <a:chExt cx="478971" cy="2119085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12E55062-1092-467E-81FC-775E42EB067C}"/>
                </a:ext>
              </a:extLst>
            </p:cNvPr>
            <p:cNvSpPr/>
            <p:nvPr/>
          </p:nvSpPr>
          <p:spPr>
            <a:xfrm>
              <a:off x="8476108" y="2351311"/>
              <a:ext cx="319314" cy="2119085"/>
            </a:xfrm>
            <a:prstGeom prst="ellipse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0D1AE50-7B30-453D-9684-4F79B9AAF2A2}"/>
                </a:ext>
              </a:extLst>
            </p:cNvPr>
            <p:cNvSpPr/>
            <p:nvPr/>
          </p:nvSpPr>
          <p:spPr>
            <a:xfrm>
              <a:off x="8635765" y="2496453"/>
              <a:ext cx="319314" cy="197394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03F4604-9D52-484C-B96B-26908F3C2924}"/>
              </a:ext>
            </a:extLst>
          </p:cNvPr>
          <p:cNvGrpSpPr/>
          <p:nvPr/>
        </p:nvGrpSpPr>
        <p:grpSpPr>
          <a:xfrm>
            <a:off x="8490388" y="4470394"/>
            <a:ext cx="478971" cy="2119085"/>
            <a:chOff x="8490388" y="4470394"/>
            <a:chExt cx="478971" cy="2119085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33EBF7F-F539-4EE2-86F7-9BA4D23F6556}"/>
                </a:ext>
              </a:extLst>
            </p:cNvPr>
            <p:cNvSpPr/>
            <p:nvPr/>
          </p:nvSpPr>
          <p:spPr>
            <a:xfrm>
              <a:off x="8490388" y="4470394"/>
              <a:ext cx="319314" cy="2119085"/>
            </a:xfrm>
            <a:prstGeom prst="ellipse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82B1D15-7859-4CF0-B16D-C77391BCD78E}"/>
                </a:ext>
              </a:extLst>
            </p:cNvPr>
            <p:cNvSpPr/>
            <p:nvPr/>
          </p:nvSpPr>
          <p:spPr>
            <a:xfrm>
              <a:off x="8650045" y="4615536"/>
              <a:ext cx="319314" cy="197394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35588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1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3" presetID="2" presetClass="entr" presetSubtype="8" fill="hold" nodeType="afterEffect" p14:presetBounceEnd="3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2000">
                                          <p:cBhvr additive="base">
                                            <p:cTn id="15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2000">
                                          <p:cBhvr additive="base">
                                            <p:cTn id="16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1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4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5" fill="hold">
                          <p:stCondLst>
                            <p:cond delay="indefinite"/>
                          </p:stCondLst>
                          <p:childTnLst>
                            <p:par>
                              <p:cTn id="2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7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9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0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2" presetID="1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5" presetID="2" presetClass="entr" presetSubtype="8" fill="hold" nodeType="afterEffect" p14:presetBounceEnd="3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2000">
                                          <p:cBhvr additive="base">
                                            <p:cTn id="37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2000">
                                          <p:cBhvr additive="base">
                                            <p:cTn id="38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9" presetID="1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41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3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4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6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7" fill="hold">
                          <p:stCondLst>
                            <p:cond delay="indefinite"/>
                          </p:stCondLst>
                          <p:childTnLst>
                            <p:par>
                              <p:cTn id="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9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1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2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54" presetID="1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6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57" presetID="2" presetClass="entr" presetSubtype="8" fill="hold" nodeType="afterEffect" p14:presetBounceEnd="3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2000">
                                          <p:cBhvr additive="base">
                                            <p:cTn id="59" dur="10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2000">
                                          <p:cBhvr additive="base">
                                            <p:cTn id="60" dur="10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1" presetID="1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63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500"/>
                                            <p:tgtEl>
                                              <p:spTgt spid="2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6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8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 animBg="1"/>
          <p:bldP spid="7" grpId="0" animBg="1"/>
          <p:bldP spid="16" grpId="0" animBg="1"/>
          <p:bldP spid="17" grpId="0" animBg="1"/>
          <p:bldP spid="25" grpId="0" animBg="1"/>
          <p:bldP spid="26" grpId="0" animBg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1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3" presetID="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1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4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5" fill="hold">
                          <p:stCondLst>
                            <p:cond delay="indefinite"/>
                          </p:stCondLst>
                          <p:childTnLst>
                            <p:par>
                              <p:cTn id="2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7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9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0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2" presetID="1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5" presetID="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7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8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9" presetID="1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41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3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4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6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7" fill="hold">
                          <p:stCondLst>
                            <p:cond delay="indefinite"/>
                          </p:stCondLst>
                          <p:childTnLst>
                            <p:par>
                              <p:cTn id="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9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1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2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54" presetID="1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6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57" presetID="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9" dur="10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0" dur="10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1" presetID="1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63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500"/>
                                            <p:tgtEl>
                                              <p:spTgt spid="2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6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8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 animBg="1"/>
          <p:bldP spid="7" grpId="0" animBg="1"/>
          <p:bldP spid="16" grpId="0" animBg="1"/>
          <p:bldP spid="17" grpId="0" animBg="1"/>
          <p:bldP spid="25" grpId="0" animBg="1"/>
          <p:bldP spid="26" grpId="0" animBg="1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D6BF8D-2661-4D3C-A71B-361F6640F25D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CFCF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6279A4-E95E-47E0-83EC-96ECDB46121C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A491F66D-9965-4A3B-AE22-12BCDEC16683}"/>
              </a:ext>
            </a:extLst>
          </p:cNvPr>
          <p:cNvSpPr/>
          <p:nvPr/>
        </p:nvSpPr>
        <p:spPr>
          <a:xfrm flipH="1" flipV="1">
            <a:off x="3556000" y="1886857"/>
            <a:ext cx="2540000" cy="841826"/>
          </a:xfrm>
          <a:prstGeom prst="rtTriangle">
            <a:avLst/>
          </a:prstGeom>
          <a:gradFill flip="none" rotWithShape="1">
            <a:gsLst>
              <a:gs pos="12000">
                <a:schemeClr val="tx1">
                  <a:alpha val="0"/>
                </a:schemeClr>
              </a:gs>
              <a:gs pos="100000">
                <a:schemeClr val="tx1">
                  <a:alpha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3CA453EA-7892-4EAF-BA97-AA8C989860E2}"/>
              </a:ext>
            </a:extLst>
          </p:cNvPr>
          <p:cNvSpPr/>
          <p:nvPr/>
        </p:nvSpPr>
        <p:spPr>
          <a:xfrm flipV="1">
            <a:off x="6096000" y="1886857"/>
            <a:ext cx="2540000" cy="812800"/>
          </a:xfrm>
          <a:prstGeom prst="rtTriangle">
            <a:avLst/>
          </a:prstGeom>
          <a:gradFill flip="none" rotWithShape="1">
            <a:gsLst>
              <a:gs pos="9000">
                <a:schemeClr val="tx1">
                  <a:alpha val="0"/>
                </a:schemeClr>
              </a:gs>
              <a:gs pos="100000">
                <a:schemeClr val="tx1">
                  <a:alpha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AD798C3-0529-44EF-8593-DD4BFBB76CDD}"/>
              </a:ext>
            </a:extLst>
          </p:cNvPr>
          <p:cNvGrpSpPr/>
          <p:nvPr/>
        </p:nvGrpSpPr>
        <p:grpSpPr>
          <a:xfrm>
            <a:off x="3556000" y="609600"/>
            <a:ext cx="5080000" cy="1277257"/>
            <a:chOff x="3556000" y="609600"/>
            <a:chExt cx="5080000" cy="127725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E20EE3C4-A81C-4E55-B812-C87CFB13D206}"/>
                </a:ext>
              </a:extLst>
            </p:cNvPr>
            <p:cNvSpPr/>
            <p:nvPr/>
          </p:nvSpPr>
          <p:spPr>
            <a:xfrm>
              <a:off x="3556000" y="609600"/>
              <a:ext cx="5080000" cy="1277257"/>
            </a:xfrm>
            <a:prstGeom prst="rect">
              <a:avLst/>
            </a:prstGeom>
            <a:solidFill>
              <a:srgbClr val="99CC00"/>
            </a:solidFill>
            <a:ln>
              <a:noFill/>
            </a:ln>
            <a:scene3d>
              <a:camera prst="orthographicFront"/>
              <a:lightRig rig="flat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D6F3E7F-8E63-4E11-891D-A748B86EE4DA}"/>
                </a:ext>
              </a:extLst>
            </p:cNvPr>
            <p:cNvSpPr txBox="1"/>
            <p:nvPr/>
          </p:nvSpPr>
          <p:spPr>
            <a:xfrm>
              <a:off x="4397829" y="758763"/>
              <a:ext cx="3410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Helvetica" panose="020B0604020202020204" pitchFamily="34" charset="0"/>
                </a:rPr>
                <a:t>YOUR HEADLINE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9553821-F74C-450A-B7BF-CF147C7723DC}"/>
                </a:ext>
              </a:extLst>
            </p:cNvPr>
            <p:cNvSpPr txBox="1"/>
            <p:nvPr/>
          </p:nvSpPr>
          <p:spPr>
            <a:xfrm>
              <a:off x="4477657" y="1188946"/>
              <a:ext cx="355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Helvetica" panose="020B0604020202020204" pitchFamily="34" charset="0"/>
                </a:rPr>
                <a:t>Lorem ipsum dolor sit amet, consectetuer adipiscing elit. Maecenas porttitor congue massa. </a:t>
              </a:r>
            </a:p>
          </p:txBody>
        </p:sp>
      </p:grp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28E09140-A334-4AE4-BC07-F432EC8C4773}"/>
              </a:ext>
            </a:extLst>
          </p:cNvPr>
          <p:cNvSpPr/>
          <p:nvPr/>
        </p:nvSpPr>
        <p:spPr>
          <a:xfrm flipH="1" flipV="1">
            <a:off x="3555766" y="4005940"/>
            <a:ext cx="2540000" cy="783768"/>
          </a:xfrm>
          <a:prstGeom prst="rtTriangle">
            <a:avLst/>
          </a:prstGeom>
          <a:gradFill flip="none" rotWithShape="1">
            <a:gsLst>
              <a:gs pos="9000">
                <a:schemeClr val="tx1">
                  <a:alpha val="0"/>
                </a:schemeClr>
              </a:gs>
              <a:gs pos="100000">
                <a:schemeClr val="tx1">
                  <a:alpha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16">
            <a:extLst>
              <a:ext uri="{FF2B5EF4-FFF2-40B4-BE49-F238E27FC236}">
                <a16:creationId xmlns:a16="http://schemas.microsoft.com/office/drawing/2014/main" id="{3E433DE7-BA93-4E67-ADBD-B0931B4F6CC1}"/>
              </a:ext>
            </a:extLst>
          </p:cNvPr>
          <p:cNvSpPr/>
          <p:nvPr/>
        </p:nvSpPr>
        <p:spPr>
          <a:xfrm flipV="1">
            <a:off x="6095766" y="4005940"/>
            <a:ext cx="2540000" cy="754743"/>
          </a:xfrm>
          <a:prstGeom prst="rtTriangle">
            <a:avLst/>
          </a:prstGeom>
          <a:gradFill flip="none" rotWithShape="1">
            <a:gsLst>
              <a:gs pos="8000">
                <a:schemeClr val="tx1">
                  <a:alpha val="0"/>
                </a:schemeClr>
              </a:gs>
              <a:gs pos="100000">
                <a:schemeClr val="tx1">
                  <a:alpha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6891C21-2D3F-442B-9A6D-CBB41AD4054A}"/>
              </a:ext>
            </a:extLst>
          </p:cNvPr>
          <p:cNvGrpSpPr/>
          <p:nvPr/>
        </p:nvGrpSpPr>
        <p:grpSpPr>
          <a:xfrm>
            <a:off x="3555766" y="2728683"/>
            <a:ext cx="5080000" cy="1277257"/>
            <a:chOff x="3555766" y="2728683"/>
            <a:chExt cx="5080000" cy="1277257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D84331F-4D41-4AAC-88AA-D1465868C125}"/>
                </a:ext>
              </a:extLst>
            </p:cNvPr>
            <p:cNvSpPr/>
            <p:nvPr/>
          </p:nvSpPr>
          <p:spPr>
            <a:xfrm>
              <a:off x="3555766" y="2728683"/>
              <a:ext cx="5080000" cy="1277257"/>
            </a:xfrm>
            <a:prstGeom prst="rect">
              <a:avLst/>
            </a:prstGeom>
            <a:solidFill>
              <a:srgbClr val="FF5050"/>
            </a:solidFill>
            <a:ln>
              <a:noFill/>
            </a:ln>
            <a:scene3d>
              <a:camera prst="orthographicFront"/>
              <a:lightRig rig="flat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F676000-0138-40E4-B5D6-B6DF09B7F0CE}"/>
                </a:ext>
              </a:extLst>
            </p:cNvPr>
            <p:cNvSpPr txBox="1"/>
            <p:nvPr/>
          </p:nvSpPr>
          <p:spPr>
            <a:xfrm>
              <a:off x="4397595" y="2877846"/>
              <a:ext cx="3410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Helvetica" panose="020B0604020202020204" pitchFamily="34" charset="0"/>
                </a:rPr>
                <a:t>YOUR HEADLINE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FA96347-FB62-47A9-8EE1-71D68ED2E353}"/>
                </a:ext>
              </a:extLst>
            </p:cNvPr>
            <p:cNvSpPr txBox="1"/>
            <p:nvPr/>
          </p:nvSpPr>
          <p:spPr>
            <a:xfrm>
              <a:off x="4477423" y="3308029"/>
              <a:ext cx="355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Helvetica" panose="020B0604020202020204" pitchFamily="34" charset="0"/>
                </a:rPr>
                <a:t>Lorem ipsum dolor sit amet, consectetuer adipiscing elit. Maecenas porttitor congue massa. </a:t>
              </a:r>
            </a:p>
          </p:txBody>
        </p:sp>
      </p:grpSp>
      <p:sp>
        <p:nvSpPr>
          <p:cNvPr id="25" name="Right Triangle 24">
            <a:extLst>
              <a:ext uri="{FF2B5EF4-FFF2-40B4-BE49-F238E27FC236}">
                <a16:creationId xmlns:a16="http://schemas.microsoft.com/office/drawing/2014/main" id="{AF597EB5-DF9A-43D8-B651-D9F3E33BD583}"/>
              </a:ext>
            </a:extLst>
          </p:cNvPr>
          <p:cNvSpPr/>
          <p:nvPr/>
        </p:nvSpPr>
        <p:spPr>
          <a:xfrm flipH="1" flipV="1">
            <a:off x="3570046" y="6125023"/>
            <a:ext cx="2540000" cy="820060"/>
          </a:xfrm>
          <a:prstGeom prst="rtTriangle">
            <a:avLst/>
          </a:prstGeom>
          <a:gradFill flip="none" rotWithShape="1">
            <a:gsLst>
              <a:gs pos="12000">
                <a:schemeClr val="tx1">
                  <a:alpha val="0"/>
                </a:schemeClr>
              </a:gs>
              <a:gs pos="100000">
                <a:schemeClr val="tx1">
                  <a:alpha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FD3F8298-B54A-4E10-A05C-42762151B99D}"/>
              </a:ext>
            </a:extLst>
          </p:cNvPr>
          <p:cNvSpPr/>
          <p:nvPr/>
        </p:nvSpPr>
        <p:spPr>
          <a:xfrm flipV="1">
            <a:off x="6110046" y="6125023"/>
            <a:ext cx="2540000" cy="791035"/>
          </a:xfrm>
          <a:prstGeom prst="rtTriangle">
            <a:avLst/>
          </a:prstGeom>
          <a:gradFill flip="none" rotWithShape="1">
            <a:gsLst>
              <a:gs pos="4000">
                <a:schemeClr val="tx1">
                  <a:alpha val="0"/>
                </a:schemeClr>
              </a:gs>
              <a:gs pos="100000">
                <a:schemeClr val="tx1">
                  <a:alpha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8608BBE-C2E6-4734-986C-78B6EE0FA034}"/>
              </a:ext>
            </a:extLst>
          </p:cNvPr>
          <p:cNvGrpSpPr/>
          <p:nvPr/>
        </p:nvGrpSpPr>
        <p:grpSpPr>
          <a:xfrm>
            <a:off x="3570046" y="4847766"/>
            <a:ext cx="5080000" cy="1277257"/>
            <a:chOff x="3570046" y="4847766"/>
            <a:chExt cx="5080000" cy="1277257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3017E9C-70F9-490A-8B8E-55CEAD4764A9}"/>
                </a:ext>
              </a:extLst>
            </p:cNvPr>
            <p:cNvSpPr/>
            <p:nvPr/>
          </p:nvSpPr>
          <p:spPr>
            <a:xfrm>
              <a:off x="3570046" y="4847766"/>
              <a:ext cx="5080000" cy="1277257"/>
            </a:xfrm>
            <a:prstGeom prst="rect">
              <a:avLst/>
            </a:prstGeom>
            <a:solidFill>
              <a:srgbClr val="29AAE3"/>
            </a:solidFill>
            <a:ln>
              <a:noFill/>
            </a:ln>
            <a:scene3d>
              <a:camera prst="orthographicFront"/>
              <a:lightRig rig="flat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9F5A436-1452-41A5-BFC0-BE4B79213428}"/>
                </a:ext>
              </a:extLst>
            </p:cNvPr>
            <p:cNvSpPr txBox="1"/>
            <p:nvPr/>
          </p:nvSpPr>
          <p:spPr>
            <a:xfrm>
              <a:off x="4411875" y="4996929"/>
              <a:ext cx="34108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Helvetica" panose="020B0604020202020204" pitchFamily="34" charset="0"/>
                </a:rPr>
                <a:t>YOUR HEADLINE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88F4EB7-604B-454F-8119-7B4DE8DF74FB}"/>
                </a:ext>
              </a:extLst>
            </p:cNvPr>
            <p:cNvSpPr txBox="1"/>
            <p:nvPr/>
          </p:nvSpPr>
          <p:spPr>
            <a:xfrm>
              <a:off x="4491703" y="5427112"/>
              <a:ext cx="355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Helvetica" panose="020B0604020202020204" pitchFamily="34" charset="0"/>
                </a:rPr>
                <a:t>Lorem ipsum dolor sit amet, consectetuer adipiscing elit. Maecenas porttitor congue massa. </a:t>
              </a:r>
            </a:p>
          </p:txBody>
        </p: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43A20C02-511A-4C7E-9BE1-DAAD6DEB649B}"/>
              </a:ext>
            </a:extLst>
          </p:cNvPr>
          <p:cNvSpPr/>
          <p:nvPr/>
        </p:nvSpPr>
        <p:spPr>
          <a:xfrm>
            <a:off x="18261" y="11564"/>
            <a:ext cx="3584326" cy="6858000"/>
          </a:xfrm>
          <a:prstGeom prst="rect">
            <a:avLst/>
          </a:prstGeom>
          <a:solidFill>
            <a:srgbClr val="CFCF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69C84E0C-4674-4146-9D14-A90B5D54F346}"/>
              </a:ext>
            </a:extLst>
          </p:cNvPr>
          <p:cNvGrpSpPr/>
          <p:nvPr/>
        </p:nvGrpSpPr>
        <p:grpSpPr>
          <a:xfrm>
            <a:off x="1770746" y="675698"/>
            <a:ext cx="1567542" cy="1853810"/>
            <a:chOff x="1770746" y="675698"/>
            <a:chExt cx="1567542" cy="1853810"/>
          </a:xfrm>
        </p:grpSpPr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0950655-D97F-4AF0-85D4-166A316C4948}"/>
                </a:ext>
              </a:extLst>
            </p:cNvPr>
            <p:cNvSpPr/>
            <p:nvPr/>
          </p:nvSpPr>
          <p:spPr>
            <a:xfrm>
              <a:off x="1770746" y="961964"/>
              <a:ext cx="1567542" cy="1567544"/>
            </a:xfrm>
            <a:custGeom>
              <a:avLst/>
              <a:gdLst>
                <a:gd name="connsiteX0" fmla="*/ 0 w 1480457"/>
                <a:gd name="connsiteY0" fmla="*/ 0 h 1509486"/>
                <a:gd name="connsiteX1" fmla="*/ 29028 w 1480457"/>
                <a:gd name="connsiteY1" fmla="*/ 595086 h 1509486"/>
                <a:gd name="connsiteX2" fmla="*/ 1393371 w 1480457"/>
                <a:gd name="connsiteY2" fmla="*/ 1509486 h 1509486"/>
                <a:gd name="connsiteX3" fmla="*/ 1480457 w 1480457"/>
                <a:gd name="connsiteY3" fmla="*/ 406400 h 1509486"/>
                <a:gd name="connsiteX4" fmla="*/ 0 w 1480457"/>
                <a:gd name="connsiteY4" fmla="*/ 0 h 1509486"/>
                <a:gd name="connsiteX0" fmla="*/ 0 w 1538514"/>
                <a:gd name="connsiteY0" fmla="*/ 217715 h 1727201"/>
                <a:gd name="connsiteX1" fmla="*/ 29028 w 1538514"/>
                <a:gd name="connsiteY1" fmla="*/ 812801 h 1727201"/>
                <a:gd name="connsiteX2" fmla="*/ 1393371 w 1538514"/>
                <a:gd name="connsiteY2" fmla="*/ 1727201 h 1727201"/>
                <a:gd name="connsiteX3" fmla="*/ 1538514 w 1538514"/>
                <a:gd name="connsiteY3" fmla="*/ 0 h 1727201"/>
                <a:gd name="connsiteX4" fmla="*/ 0 w 1538514"/>
                <a:gd name="connsiteY4" fmla="*/ 217715 h 1727201"/>
                <a:gd name="connsiteX0" fmla="*/ 0 w 1567542"/>
                <a:gd name="connsiteY0" fmla="*/ 217715 h 1567544"/>
                <a:gd name="connsiteX1" fmla="*/ 29028 w 1567542"/>
                <a:gd name="connsiteY1" fmla="*/ 812801 h 1567544"/>
                <a:gd name="connsiteX2" fmla="*/ 1567542 w 1567542"/>
                <a:gd name="connsiteY2" fmla="*/ 1567544 h 1567544"/>
                <a:gd name="connsiteX3" fmla="*/ 1538514 w 1567542"/>
                <a:gd name="connsiteY3" fmla="*/ 0 h 1567544"/>
                <a:gd name="connsiteX4" fmla="*/ 0 w 1567542"/>
                <a:gd name="connsiteY4" fmla="*/ 217715 h 1567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7542" h="1567544">
                  <a:moveTo>
                    <a:pt x="0" y="217715"/>
                  </a:moveTo>
                  <a:lnTo>
                    <a:pt x="29028" y="812801"/>
                  </a:lnTo>
                  <a:lnTo>
                    <a:pt x="1567542" y="1567544"/>
                  </a:lnTo>
                  <a:lnTo>
                    <a:pt x="1538514" y="0"/>
                  </a:lnTo>
                  <a:lnTo>
                    <a:pt x="0" y="217715"/>
                  </a:ln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D82E74AE-B15C-4D0F-A129-2DB311B6F68A}"/>
                </a:ext>
              </a:extLst>
            </p:cNvPr>
            <p:cNvSpPr/>
            <p:nvPr/>
          </p:nvSpPr>
          <p:spPr>
            <a:xfrm rot="5400000">
              <a:off x="2081183" y="493880"/>
              <a:ext cx="1026495" cy="1390132"/>
            </a:xfrm>
            <a:custGeom>
              <a:avLst/>
              <a:gdLst>
                <a:gd name="connsiteX0" fmla="*/ 0 w 943428"/>
                <a:gd name="connsiteY0" fmla="*/ 1232891 h 1390132"/>
                <a:gd name="connsiteX1" fmla="*/ 0 w 943428"/>
                <a:gd name="connsiteY1" fmla="*/ 444289 h 1390132"/>
                <a:gd name="connsiteX2" fmla="*/ 157241 w 943428"/>
                <a:gd name="connsiteY2" fmla="*/ 287048 h 1390132"/>
                <a:gd name="connsiteX3" fmla="*/ 295431 w 943428"/>
                <a:gd name="connsiteY3" fmla="*/ 287048 h 1390132"/>
                <a:gd name="connsiteX4" fmla="*/ 472945 w 943428"/>
                <a:gd name="connsiteY4" fmla="*/ 0 h 1390132"/>
                <a:gd name="connsiteX5" fmla="*/ 650458 w 943428"/>
                <a:gd name="connsiteY5" fmla="*/ 287048 h 1390132"/>
                <a:gd name="connsiteX6" fmla="*/ 786187 w 943428"/>
                <a:gd name="connsiteY6" fmla="*/ 287048 h 1390132"/>
                <a:gd name="connsiteX7" fmla="*/ 943428 w 943428"/>
                <a:gd name="connsiteY7" fmla="*/ 444289 h 1390132"/>
                <a:gd name="connsiteX8" fmla="*/ 943428 w 943428"/>
                <a:gd name="connsiteY8" fmla="*/ 1232891 h 1390132"/>
                <a:gd name="connsiteX9" fmla="*/ 786187 w 943428"/>
                <a:gd name="connsiteY9" fmla="*/ 1390132 h 1390132"/>
                <a:gd name="connsiteX10" fmla="*/ 157241 w 943428"/>
                <a:gd name="connsiteY10" fmla="*/ 1390132 h 1390132"/>
                <a:gd name="connsiteX11" fmla="*/ 0 w 943428"/>
                <a:gd name="connsiteY11" fmla="*/ 1232891 h 1390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43428" h="1390132">
                  <a:moveTo>
                    <a:pt x="0" y="1232891"/>
                  </a:moveTo>
                  <a:lnTo>
                    <a:pt x="0" y="444289"/>
                  </a:lnTo>
                  <a:cubicBezTo>
                    <a:pt x="0" y="357447"/>
                    <a:pt x="70399" y="287048"/>
                    <a:pt x="157241" y="287048"/>
                  </a:cubicBezTo>
                  <a:lnTo>
                    <a:pt x="295431" y="287048"/>
                  </a:lnTo>
                  <a:lnTo>
                    <a:pt x="472945" y="0"/>
                  </a:lnTo>
                  <a:lnTo>
                    <a:pt x="650458" y="287048"/>
                  </a:lnTo>
                  <a:lnTo>
                    <a:pt x="786187" y="287048"/>
                  </a:lnTo>
                  <a:cubicBezTo>
                    <a:pt x="873029" y="287048"/>
                    <a:pt x="943428" y="357447"/>
                    <a:pt x="943428" y="444289"/>
                  </a:cubicBezTo>
                  <a:lnTo>
                    <a:pt x="943428" y="1232891"/>
                  </a:lnTo>
                  <a:cubicBezTo>
                    <a:pt x="943428" y="1319733"/>
                    <a:pt x="873029" y="1390132"/>
                    <a:pt x="786187" y="1390132"/>
                  </a:cubicBezTo>
                  <a:lnTo>
                    <a:pt x="157241" y="1390132"/>
                  </a:lnTo>
                  <a:cubicBezTo>
                    <a:pt x="70399" y="1390132"/>
                    <a:pt x="0" y="1319733"/>
                    <a:pt x="0" y="1232891"/>
                  </a:cubicBezTo>
                  <a:close/>
                </a:path>
              </a:pathLst>
            </a:custGeom>
            <a:gradFill flip="none" rotWithShape="1">
              <a:gsLst>
                <a:gs pos="9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D42F3DC5-46DE-4E16-B065-B372232A3C29}"/>
                </a:ext>
              </a:extLst>
            </p:cNvPr>
            <p:cNvSpPr txBox="1"/>
            <p:nvPr/>
          </p:nvSpPr>
          <p:spPr>
            <a:xfrm>
              <a:off x="2133601" y="817694"/>
              <a:ext cx="7620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rgbClr val="99CC00"/>
                  </a:solidFill>
                  <a:latin typeface="Helvetica" panose="020B0604020202020204" pitchFamily="34" charset="0"/>
                </a:rPr>
                <a:t>01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8C8F5AF-1C27-4B32-AF0F-9D1E5B6135A5}"/>
              </a:ext>
            </a:extLst>
          </p:cNvPr>
          <p:cNvGrpSpPr/>
          <p:nvPr/>
        </p:nvGrpSpPr>
        <p:grpSpPr>
          <a:xfrm>
            <a:off x="1778000" y="2815774"/>
            <a:ext cx="1567542" cy="1853810"/>
            <a:chOff x="1770746" y="675698"/>
            <a:chExt cx="1567542" cy="1853810"/>
          </a:xfrm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68F798C1-00A7-41B4-B1E9-FEAE2F815700}"/>
                </a:ext>
              </a:extLst>
            </p:cNvPr>
            <p:cNvSpPr/>
            <p:nvPr/>
          </p:nvSpPr>
          <p:spPr>
            <a:xfrm>
              <a:off x="1770746" y="961964"/>
              <a:ext cx="1567542" cy="1567544"/>
            </a:xfrm>
            <a:custGeom>
              <a:avLst/>
              <a:gdLst>
                <a:gd name="connsiteX0" fmla="*/ 0 w 1480457"/>
                <a:gd name="connsiteY0" fmla="*/ 0 h 1509486"/>
                <a:gd name="connsiteX1" fmla="*/ 29028 w 1480457"/>
                <a:gd name="connsiteY1" fmla="*/ 595086 h 1509486"/>
                <a:gd name="connsiteX2" fmla="*/ 1393371 w 1480457"/>
                <a:gd name="connsiteY2" fmla="*/ 1509486 h 1509486"/>
                <a:gd name="connsiteX3" fmla="*/ 1480457 w 1480457"/>
                <a:gd name="connsiteY3" fmla="*/ 406400 h 1509486"/>
                <a:gd name="connsiteX4" fmla="*/ 0 w 1480457"/>
                <a:gd name="connsiteY4" fmla="*/ 0 h 1509486"/>
                <a:gd name="connsiteX0" fmla="*/ 0 w 1538514"/>
                <a:gd name="connsiteY0" fmla="*/ 217715 h 1727201"/>
                <a:gd name="connsiteX1" fmla="*/ 29028 w 1538514"/>
                <a:gd name="connsiteY1" fmla="*/ 812801 h 1727201"/>
                <a:gd name="connsiteX2" fmla="*/ 1393371 w 1538514"/>
                <a:gd name="connsiteY2" fmla="*/ 1727201 h 1727201"/>
                <a:gd name="connsiteX3" fmla="*/ 1538514 w 1538514"/>
                <a:gd name="connsiteY3" fmla="*/ 0 h 1727201"/>
                <a:gd name="connsiteX4" fmla="*/ 0 w 1538514"/>
                <a:gd name="connsiteY4" fmla="*/ 217715 h 1727201"/>
                <a:gd name="connsiteX0" fmla="*/ 0 w 1567542"/>
                <a:gd name="connsiteY0" fmla="*/ 217715 h 1567544"/>
                <a:gd name="connsiteX1" fmla="*/ 29028 w 1567542"/>
                <a:gd name="connsiteY1" fmla="*/ 812801 h 1567544"/>
                <a:gd name="connsiteX2" fmla="*/ 1567542 w 1567542"/>
                <a:gd name="connsiteY2" fmla="*/ 1567544 h 1567544"/>
                <a:gd name="connsiteX3" fmla="*/ 1538514 w 1567542"/>
                <a:gd name="connsiteY3" fmla="*/ 0 h 1567544"/>
                <a:gd name="connsiteX4" fmla="*/ 0 w 1567542"/>
                <a:gd name="connsiteY4" fmla="*/ 217715 h 1567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7542" h="1567544">
                  <a:moveTo>
                    <a:pt x="0" y="217715"/>
                  </a:moveTo>
                  <a:lnTo>
                    <a:pt x="29028" y="812801"/>
                  </a:lnTo>
                  <a:lnTo>
                    <a:pt x="1567542" y="1567544"/>
                  </a:lnTo>
                  <a:lnTo>
                    <a:pt x="1538514" y="0"/>
                  </a:lnTo>
                  <a:lnTo>
                    <a:pt x="0" y="217715"/>
                  </a:ln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15A5C6C5-97C6-4C4F-A4E8-518CC39D7CDA}"/>
                </a:ext>
              </a:extLst>
            </p:cNvPr>
            <p:cNvSpPr/>
            <p:nvPr/>
          </p:nvSpPr>
          <p:spPr>
            <a:xfrm rot="5400000">
              <a:off x="2081183" y="493880"/>
              <a:ext cx="1026495" cy="1390132"/>
            </a:xfrm>
            <a:custGeom>
              <a:avLst/>
              <a:gdLst>
                <a:gd name="connsiteX0" fmla="*/ 0 w 943428"/>
                <a:gd name="connsiteY0" fmla="*/ 1232891 h 1390132"/>
                <a:gd name="connsiteX1" fmla="*/ 0 w 943428"/>
                <a:gd name="connsiteY1" fmla="*/ 444289 h 1390132"/>
                <a:gd name="connsiteX2" fmla="*/ 157241 w 943428"/>
                <a:gd name="connsiteY2" fmla="*/ 287048 h 1390132"/>
                <a:gd name="connsiteX3" fmla="*/ 295431 w 943428"/>
                <a:gd name="connsiteY3" fmla="*/ 287048 h 1390132"/>
                <a:gd name="connsiteX4" fmla="*/ 472945 w 943428"/>
                <a:gd name="connsiteY4" fmla="*/ 0 h 1390132"/>
                <a:gd name="connsiteX5" fmla="*/ 650458 w 943428"/>
                <a:gd name="connsiteY5" fmla="*/ 287048 h 1390132"/>
                <a:gd name="connsiteX6" fmla="*/ 786187 w 943428"/>
                <a:gd name="connsiteY6" fmla="*/ 287048 h 1390132"/>
                <a:gd name="connsiteX7" fmla="*/ 943428 w 943428"/>
                <a:gd name="connsiteY7" fmla="*/ 444289 h 1390132"/>
                <a:gd name="connsiteX8" fmla="*/ 943428 w 943428"/>
                <a:gd name="connsiteY8" fmla="*/ 1232891 h 1390132"/>
                <a:gd name="connsiteX9" fmla="*/ 786187 w 943428"/>
                <a:gd name="connsiteY9" fmla="*/ 1390132 h 1390132"/>
                <a:gd name="connsiteX10" fmla="*/ 157241 w 943428"/>
                <a:gd name="connsiteY10" fmla="*/ 1390132 h 1390132"/>
                <a:gd name="connsiteX11" fmla="*/ 0 w 943428"/>
                <a:gd name="connsiteY11" fmla="*/ 1232891 h 1390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43428" h="1390132">
                  <a:moveTo>
                    <a:pt x="0" y="1232891"/>
                  </a:moveTo>
                  <a:lnTo>
                    <a:pt x="0" y="444289"/>
                  </a:lnTo>
                  <a:cubicBezTo>
                    <a:pt x="0" y="357447"/>
                    <a:pt x="70399" y="287048"/>
                    <a:pt x="157241" y="287048"/>
                  </a:cubicBezTo>
                  <a:lnTo>
                    <a:pt x="295431" y="287048"/>
                  </a:lnTo>
                  <a:lnTo>
                    <a:pt x="472945" y="0"/>
                  </a:lnTo>
                  <a:lnTo>
                    <a:pt x="650458" y="287048"/>
                  </a:lnTo>
                  <a:lnTo>
                    <a:pt x="786187" y="287048"/>
                  </a:lnTo>
                  <a:cubicBezTo>
                    <a:pt x="873029" y="287048"/>
                    <a:pt x="943428" y="357447"/>
                    <a:pt x="943428" y="444289"/>
                  </a:cubicBezTo>
                  <a:lnTo>
                    <a:pt x="943428" y="1232891"/>
                  </a:lnTo>
                  <a:cubicBezTo>
                    <a:pt x="943428" y="1319733"/>
                    <a:pt x="873029" y="1390132"/>
                    <a:pt x="786187" y="1390132"/>
                  </a:cubicBezTo>
                  <a:lnTo>
                    <a:pt x="157241" y="1390132"/>
                  </a:lnTo>
                  <a:cubicBezTo>
                    <a:pt x="70399" y="1390132"/>
                    <a:pt x="0" y="1319733"/>
                    <a:pt x="0" y="1232891"/>
                  </a:cubicBezTo>
                  <a:close/>
                </a:path>
              </a:pathLst>
            </a:custGeom>
            <a:gradFill flip="none" rotWithShape="1">
              <a:gsLst>
                <a:gs pos="9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BA920108-0C1C-495C-BD0A-8E2F75A07E9B}"/>
                </a:ext>
              </a:extLst>
            </p:cNvPr>
            <p:cNvSpPr txBox="1"/>
            <p:nvPr/>
          </p:nvSpPr>
          <p:spPr>
            <a:xfrm>
              <a:off x="2133601" y="817694"/>
              <a:ext cx="7620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rgbClr val="FF5050"/>
                  </a:solidFill>
                  <a:latin typeface="Helvetica" panose="020B0604020202020204" pitchFamily="34" charset="0"/>
                </a:rPr>
                <a:t>02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6B4A9D3C-AAF6-42F3-B6DA-966B55D8EF35}"/>
              </a:ext>
            </a:extLst>
          </p:cNvPr>
          <p:cNvGrpSpPr/>
          <p:nvPr/>
        </p:nvGrpSpPr>
        <p:grpSpPr>
          <a:xfrm>
            <a:off x="1785254" y="4955850"/>
            <a:ext cx="1567542" cy="1853810"/>
            <a:chOff x="1770746" y="675698"/>
            <a:chExt cx="1567542" cy="1853810"/>
          </a:xfrm>
        </p:grpSpPr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86F8B884-0232-4BE8-BFF6-E2F90AA60505}"/>
                </a:ext>
              </a:extLst>
            </p:cNvPr>
            <p:cNvSpPr/>
            <p:nvPr/>
          </p:nvSpPr>
          <p:spPr>
            <a:xfrm>
              <a:off x="1770746" y="961964"/>
              <a:ext cx="1567542" cy="1567544"/>
            </a:xfrm>
            <a:custGeom>
              <a:avLst/>
              <a:gdLst>
                <a:gd name="connsiteX0" fmla="*/ 0 w 1480457"/>
                <a:gd name="connsiteY0" fmla="*/ 0 h 1509486"/>
                <a:gd name="connsiteX1" fmla="*/ 29028 w 1480457"/>
                <a:gd name="connsiteY1" fmla="*/ 595086 h 1509486"/>
                <a:gd name="connsiteX2" fmla="*/ 1393371 w 1480457"/>
                <a:gd name="connsiteY2" fmla="*/ 1509486 h 1509486"/>
                <a:gd name="connsiteX3" fmla="*/ 1480457 w 1480457"/>
                <a:gd name="connsiteY3" fmla="*/ 406400 h 1509486"/>
                <a:gd name="connsiteX4" fmla="*/ 0 w 1480457"/>
                <a:gd name="connsiteY4" fmla="*/ 0 h 1509486"/>
                <a:gd name="connsiteX0" fmla="*/ 0 w 1538514"/>
                <a:gd name="connsiteY0" fmla="*/ 217715 h 1727201"/>
                <a:gd name="connsiteX1" fmla="*/ 29028 w 1538514"/>
                <a:gd name="connsiteY1" fmla="*/ 812801 h 1727201"/>
                <a:gd name="connsiteX2" fmla="*/ 1393371 w 1538514"/>
                <a:gd name="connsiteY2" fmla="*/ 1727201 h 1727201"/>
                <a:gd name="connsiteX3" fmla="*/ 1538514 w 1538514"/>
                <a:gd name="connsiteY3" fmla="*/ 0 h 1727201"/>
                <a:gd name="connsiteX4" fmla="*/ 0 w 1538514"/>
                <a:gd name="connsiteY4" fmla="*/ 217715 h 1727201"/>
                <a:gd name="connsiteX0" fmla="*/ 0 w 1567542"/>
                <a:gd name="connsiteY0" fmla="*/ 217715 h 1567544"/>
                <a:gd name="connsiteX1" fmla="*/ 29028 w 1567542"/>
                <a:gd name="connsiteY1" fmla="*/ 812801 h 1567544"/>
                <a:gd name="connsiteX2" fmla="*/ 1567542 w 1567542"/>
                <a:gd name="connsiteY2" fmla="*/ 1567544 h 1567544"/>
                <a:gd name="connsiteX3" fmla="*/ 1538514 w 1567542"/>
                <a:gd name="connsiteY3" fmla="*/ 0 h 1567544"/>
                <a:gd name="connsiteX4" fmla="*/ 0 w 1567542"/>
                <a:gd name="connsiteY4" fmla="*/ 217715 h 1567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7542" h="1567544">
                  <a:moveTo>
                    <a:pt x="0" y="217715"/>
                  </a:moveTo>
                  <a:lnTo>
                    <a:pt x="29028" y="812801"/>
                  </a:lnTo>
                  <a:lnTo>
                    <a:pt x="1567542" y="1567544"/>
                  </a:lnTo>
                  <a:lnTo>
                    <a:pt x="1538514" y="0"/>
                  </a:lnTo>
                  <a:lnTo>
                    <a:pt x="0" y="217715"/>
                  </a:lnTo>
                  <a:close/>
                </a:path>
              </a:pathLst>
            </a:custGeom>
            <a:solidFill>
              <a:schemeClr val="tx1">
                <a:alpha val="1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8E6CB93F-A2A2-42F2-A331-7B70B7769B0D}"/>
                </a:ext>
              </a:extLst>
            </p:cNvPr>
            <p:cNvSpPr/>
            <p:nvPr/>
          </p:nvSpPr>
          <p:spPr>
            <a:xfrm rot="5400000">
              <a:off x="2081183" y="493880"/>
              <a:ext cx="1026495" cy="1390132"/>
            </a:xfrm>
            <a:custGeom>
              <a:avLst/>
              <a:gdLst>
                <a:gd name="connsiteX0" fmla="*/ 0 w 943428"/>
                <a:gd name="connsiteY0" fmla="*/ 1232891 h 1390132"/>
                <a:gd name="connsiteX1" fmla="*/ 0 w 943428"/>
                <a:gd name="connsiteY1" fmla="*/ 444289 h 1390132"/>
                <a:gd name="connsiteX2" fmla="*/ 157241 w 943428"/>
                <a:gd name="connsiteY2" fmla="*/ 287048 h 1390132"/>
                <a:gd name="connsiteX3" fmla="*/ 295431 w 943428"/>
                <a:gd name="connsiteY3" fmla="*/ 287048 h 1390132"/>
                <a:gd name="connsiteX4" fmla="*/ 472945 w 943428"/>
                <a:gd name="connsiteY4" fmla="*/ 0 h 1390132"/>
                <a:gd name="connsiteX5" fmla="*/ 650458 w 943428"/>
                <a:gd name="connsiteY5" fmla="*/ 287048 h 1390132"/>
                <a:gd name="connsiteX6" fmla="*/ 786187 w 943428"/>
                <a:gd name="connsiteY6" fmla="*/ 287048 h 1390132"/>
                <a:gd name="connsiteX7" fmla="*/ 943428 w 943428"/>
                <a:gd name="connsiteY7" fmla="*/ 444289 h 1390132"/>
                <a:gd name="connsiteX8" fmla="*/ 943428 w 943428"/>
                <a:gd name="connsiteY8" fmla="*/ 1232891 h 1390132"/>
                <a:gd name="connsiteX9" fmla="*/ 786187 w 943428"/>
                <a:gd name="connsiteY9" fmla="*/ 1390132 h 1390132"/>
                <a:gd name="connsiteX10" fmla="*/ 157241 w 943428"/>
                <a:gd name="connsiteY10" fmla="*/ 1390132 h 1390132"/>
                <a:gd name="connsiteX11" fmla="*/ 0 w 943428"/>
                <a:gd name="connsiteY11" fmla="*/ 1232891 h 1390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43428" h="1390132">
                  <a:moveTo>
                    <a:pt x="0" y="1232891"/>
                  </a:moveTo>
                  <a:lnTo>
                    <a:pt x="0" y="444289"/>
                  </a:lnTo>
                  <a:cubicBezTo>
                    <a:pt x="0" y="357447"/>
                    <a:pt x="70399" y="287048"/>
                    <a:pt x="157241" y="287048"/>
                  </a:cubicBezTo>
                  <a:lnTo>
                    <a:pt x="295431" y="287048"/>
                  </a:lnTo>
                  <a:lnTo>
                    <a:pt x="472945" y="0"/>
                  </a:lnTo>
                  <a:lnTo>
                    <a:pt x="650458" y="287048"/>
                  </a:lnTo>
                  <a:lnTo>
                    <a:pt x="786187" y="287048"/>
                  </a:lnTo>
                  <a:cubicBezTo>
                    <a:pt x="873029" y="287048"/>
                    <a:pt x="943428" y="357447"/>
                    <a:pt x="943428" y="444289"/>
                  </a:cubicBezTo>
                  <a:lnTo>
                    <a:pt x="943428" y="1232891"/>
                  </a:lnTo>
                  <a:cubicBezTo>
                    <a:pt x="943428" y="1319733"/>
                    <a:pt x="873029" y="1390132"/>
                    <a:pt x="786187" y="1390132"/>
                  </a:cubicBezTo>
                  <a:lnTo>
                    <a:pt x="157241" y="1390132"/>
                  </a:lnTo>
                  <a:cubicBezTo>
                    <a:pt x="70399" y="1390132"/>
                    <a:pt x="0" y="1319733"/>
                    <a:pt x="0" y="1232891"/>
                  </a:cubicBezTo>
                  <a:close/>
                </a:path>
              </a:pathLst>
            </a:custGeom>
            <a:gradFill flip="none" rotWithShape="1">
              <a:gsLst>
                <a:gs pos="900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84D59316-C5FD-4E37-9D0E-3AF38914DB1F}"/>
                </a:ext>
              </a:extLst>
            </p:cNvPr>
            <p:cNvSpPr txBox="1"/>
            <p:nvPr/>
          </p:nvSpPr>
          <p:spPr>
            <a:xfrm>
              <a:off x="2133601" y="817694"/>
              <a:ext cx="7620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rgbClr val="29AAE3"/>
                  </a:solidFill>
                  <a:latin typeface="Helvetica" panose="020B0604020202020204" pitchFamily="34" charset="0"/>
                </a:rPr>
                <a:t>03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8992863-6BAB-45B9-BDB6-5241717018DC}"/>
              </a:ext>
            </a:extLst>
          </p:cNvPr>
          <p:cNvGrpSpPr/>
          <p:nvPr/>
        </p:nvGrpSpPr>
        <p:grpSpPr>
          <a:xfrm>
            <a:off x="3236686" y="232228"/>
            <a:ext cx="478972" cy="2119085"/>
            <a:chOff x="3236686" y="232228"/>
            <a:chExt cx="478972" cy="211908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0EB9A6E-1947-4E09-A7CB-76F2D875DA91}"/>
                </a:ext>
              </a:extLst>
            </p:cNvPr>
            <p:cNvSpPr/>
            <p:nvPr/>
          </p:nvSpPr>
          <p:spPr>
            <a:xfrm>
              <a:off x="3396344" y="232228"/>
              <a:ext cx="319314" cy="2119085"/>
            </a:xfrm>
            <a:prstGeom prst="ellipse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3EC10CA-69E8-4145-A683-E429D094299A}"/>
                </a:ext>
              </a:extLst>
            </p:cNvPr>
            <p:cNvSpPr/>
            <p:nvPr/>
          </p:nvSpPr>
          <p:spPr>
            <a:xfrm>
              <a:off x="3236686" y="232228"/>
              <a:ext cx="319314" cy="1973943"/>
            </a:xfrm>
            <a:prstGeom prst="rect">
              <a:avLst/>
            </a:prstGeom>
            <a:solidFill>
              <a:srgbClr val="CFCF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FDB5DC4-EA2E-4F67-B6B4-6DF652B37594}"/>
              </a:ext>
            </a:extLst>
          </p:cNvPr>
          <p:cNvGrpSpPr/>
          <p:nvPr/>
        </p:nvGrpSpPr>
        <p:grpSpPr>
          <a:xfrm>
            <a:off x="3236452" y="2351311"/>
            <a:ext cx="478972" cy="2119085"/>
            <a:chOff x="3236452" y="2351311"/>
            <a:chExt cx="478972" cy="2119085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010EF1A4-2B1D-4547-8184-35650811613B}"/>
                </a:ext>
              </a:extLst>
            </p:cNvPr>
            <p:cNvSpPr/>
            <p:nvPr/>
          </p:nvSpPr>
          <p:spPr>
            <a:xfrm>
              <a:off x="3396110" y="2351311"/>
              <a:ext cx="319314" cy="2119085"/>
            </a:xfrm>
            <a:prstGeom prst="ellipse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C21C694-83CA-479F-9D7A-79E035CA39BD}"/>
                </a:ext>
              </a:extLst>
            </p:cNvPr>
            <p:cNvSpPr/>
            <p:nvPr/>
          </p:nvSpPr>
          <p:spPr>
            <a:xfrm>
              <a:off x="3236452" y="2351311"/>
              <a:ext cx="319314" cy="1973943"/>
            </a:xfrm>
            <a:prstGeom prst="rect">
              <a:avLst/>
            </a:prstGeom>
            <a:solidFill>
              <a:srgbClr val="CFCF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17A6C98-062A-4624-B647-87D9B591E22D}"/>
              </a:ext>
            </a:extLst>
          </p:cNvPr>
          <p:cNvGrpSpPr/>
          <p:nvPr/>
        </p:nvGrpSpPr>
        <p:grpSpPr>
          <a:xfrm>
            <a:off x="3250732" y="4470394"/>
            <a:ext cx="478972" cy="2119085"/>
            <a:chOff x="3250732" y="4470394"/>
            <a:chExt cx="478972" cy="2119085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B41480A7-0D60-433E-95E4-A68247299991}"/>
                </a:ext>
              </a:extLst>
            </p:cNvPr>
            <p:cNvSpPr/>
            <p:nvPr/>
          </p:nvSpPr>
          <p:spPr>
            <a:xfrm>
              <a:off x="3410390" y="4470394"/>
              <a:ext cx="319314" cy="2119085"/>
            </a:xfrm>
            <a:prstGeom prst="ellipse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C3516542-42AE-4BBC-A6E6-25B2830D593A}"/>
                </a:ext>
              </a:extLst>
            </p:cNvPr>
            <p:cNvSpPr/>
            <p:nvPr/>
          </p:nvSpPr>
          <p:spPr>
            <a:xfrm>
              <a:off x="3250732" y="4470394"/>
              <a:ext cx="319314" cy="1973943"/>
            </a:xfrm>
            <a:prstGeom prst="rect">
              <a:avLst/>
            </a:prstGeom>
            <a:solidFill>
              <a:srgbClr val="CFCF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57FCE81E-5598-417E-B986-D81713E42672}"/>
              </a:ext>
            </a:extLst>
          </p:cNvPr>
          <p:cNvSpPr/>
          <p:nvPr/>
        </p:nvSpPr>
        <p:spPr>
          <a:xfrm>
            <a:off x="8621720" y="1"/>
            <a:ext cx="3570046" cy="68580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D0818530-5CC5-4A5A-9DAD-CB4F9A661697}"/>
              </a:ext>
            </a:extLst>
          </p:cNvPr>
          <p:cNvGrpSpPr/>
          <p:nvPr/>
        </p:nvGrpSpPr>
        <p:grpSpPr>
          <a:xfrm>
            <a:off x="8476342" y="232228"/>
            <a:ext cx="478971" cy="2119085"/>
            <a:chOff x="8476342" y="232228"/>
            <a:chExt cx="478971" cy="2119085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255D016-46FE-44CE-BB85-A8C330AE114E}"/>
                </a:ext>
              </a:extLst>
            </p:cNvPr>
            <p:cNvSpPr/>
            <p:nvPr/>
          </p:nvSpPr>
          <p:spPr>
            <a:xfrm>
              <a:off x="8476342" y="232228"/>
              <a:ext cx="319314" cy="2119085"/>
            </a:xfrm>
            <a:prstGeom prst="ellipse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BCFFE43-5B85-4AC5-8A5E-C18BB7A175A3}"/>
                </a:ext>
              </a:extLst>
            </p:cNvPr>
            <p:cNvSpPr/>
            <p:nvPr/>
          </p:nvSpPr>
          <p:spPr>
            <a:xfrm>
              <a:off x="8635999" y="377370"/>
              <a:ext cx="319314" cy="197394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9362F69-3B42-4349-ADF6-1169CD49C1AC}"/>
              </a:ext>
            </a:extLst>
          </p:cNvPr>
          <p:cNvGrpSpPr/>
          <p:nvPr/>
        </p:nvGrpSpPr>
        <p:grpSpPr>
          <a:xfrm>
            <a:off x="8476108" y="2351311"/>
            <a:ext cx="478971" cy="2119085"/>
            <a:chOff x="8476108" y="2351311"/>
            <a:chExt cx="478971" cy="2119085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12E55062-1092-467E-81FC-775E42EB067C}"/>
                </a:ext>
              </a:extLst>
            </p:cNvPr>
            <p:cNvSpPr/>
            <p:nvPr/>
          </p:nvSpPr>
          <p:spPr>
            <a:xfrm>
              <a:off x="8476108" y="2351311"/>
              <a:ext cx="319314" cy="2119085"/>
            </a:xfrm>
            <a:prstGeom prst="ellipse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0D1AE50-7B30-453D-9684-4F79B9AAF2A2}"/>
                </a:ext>
              </a:extLst>
            </p:cNvPr>
            <p:cNvSpPr/>
            <p:nvPr/>
          </p:nvSpPr>
          <p:spPr>
            <a:xfrm>
              <a:off x="8635765" y="2496453"/>
              <a:ext cx="319314" cy="197394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03F4604-9D52-484C-B96B-26908F3C2924}"/>
              </a:ext>
            </a:extLst>
          </p:cNvPr>
          <p:cNvGrpSpPr/>
          <p:nvPr/>
        </p:nvGrpSpPr>
        <p:grpSpPr>
          <a:xfrm>
            <a:off x="8490388" y="4470394"/>
            <a:ext cx="478971" cy="2119085"/>
            <a:chOff x="8490388" y="4470394"/>
            <a:chExt cx="478971" cy="2119085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B33EBF7F-F539-4EE2-86F7-9BA4D23F6556}"/>
                </a:ext>
              </a:extLst>
            </p:cNvPr>
            <p:cNvSpPr/>
            <p:nvPr/>
          </p:nvSpPr>
          <p:spPr>
            <a:xfrm>
              <a:off x="8490388" y="4470394"/>
              <a:ext cx="319314" cy="2119085"/>
            </a:xfrm>
            <a:prstGeom prst="ellipse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82B1D15-7859-4CF0-B16D-C77391BCD78E}"/>
                </a:ext>
              </a:extLst>
            </p:cNvPr>
            <p:cNvSpPr/>
            <p:nvPr/>
          </p:nvSpPr>
          <p:spPr>
            <a:xfrm>
              <a:off x="8650045" y="4615536"/>
              <a:ext cx="319314" cy="197394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69063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1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3" presetID="2" presetClass="entr" presetSubtype="8" fill="hold" nodeType="afterEffect" p14:presetBounceEnd="3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2000">
                                          <p:cBhvr additive="base">
                                            <p:cTn id="15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2000">
                                          <p:cBhvr additive="base">
                                            <p:cTn id="16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1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4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5" fill="hold">
                          <p:stCondLst>
                            <p:cond delay="indefinite"/>
                          </p:stCondLst>
                          <p:childTnLst>
                            <p:par>
                              <p:cTn id="2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7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9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0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2" presetID="1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5" presetID="2" presetClass="entr" presetSubtype="8" fill="hold" nodeType="afterEffect" p14:presetBounceEnd="3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2000">
                                          <p:cBhvr additive="base">
                                            <p:cTn id="37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2000">
                                          <p:cBhvr additive="base">
                                            <p:cTn id="38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9" presetID="1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41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3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4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6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7" fill="hold">
                          <p:stCondLst>
                            <p:cond delay="indefinite"/>
                          </p:stCondLst>
                          <p:childTnLst>
                            <p:par>
                              <p:cTn id="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9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1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2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54" presetID="1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6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57" presetID="2" presetClass="entr" presetSubtype="8" fill="hold" nodeType="afterEffect" p14:presetBounceEnd="3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2000">
                                          <p:cBhvr additive="base">
                                            <p:cTn id="59" dur="10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2000">
                                          <p:cBhvr additive="base">
                                            <p:cTn id="60" dur="10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1" presetID="1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63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500"/>
                                            <p:tgtEl>
                                              <p:spTgt spid="2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6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8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 animBg="1"/>
          <p:bldP spid="7" grpId="0" animBg="1"/>
          <p:bldP spid="16" grpId="0" animBg="1"/>
          <p:bldP spid="17" grpId="0" animBg="1"/>
          <p:bldP spid="25" grpId="0" animBg="1"/>
          <p:bldP spid="26" grpId="0" animBg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1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2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3" presetID="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10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1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4" dur="50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5" fill="hold">
                          <p:stCondLst>
                            <p:cond delay="indefinite"/>
                          </p:stCondLst>
                          <p:childTnLst>
                            <p:par>
                              <p:cTn id="2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7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9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0" dur="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2" presetID="1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5" presetID="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7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8" dur="1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9" presetID="1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41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3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4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6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7" fill="hold">
                          <p:stCondLst>
                            <p:cond delay="indefinite"/>
                          </p:stCondLst>
                          <p:childTnLst>
                            <p:par>
                              <p:cTn id="4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9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1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2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54" presetID="1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6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57" presetID="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9" dur="10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0" dur="100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1" presetID="1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63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5" dur="500"/>
                                            <p:tgtEl>
                                              <p:spTgt spid="2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6" presetID="10" presetClass="entr" presetSubtype="0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8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 animBg="1"/>
          <p:bldP spid="7" grpId="0" animBg="1"/>
          <p:bldP spid="16" grpId="0" animBg="1"/>
          <p:bldP spid="17" grpId="0" animBg="1"/>
          <p:bldP spid="25" grpId="0" animBg="1"/>
          <p:bldP spid="26" grpId="0" animBg="1"/>
        </p:bldLst>
      </p:timing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162</Words>
  <Application>Microsoft Office PowerPoint</Application>
  <PresentationFormat>شاشة عريضة</PresentationFormat>
  <Paragraphs>27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Office Theme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Abdul Rehman</dc:creator>
  <cp:lastModifiedBy>abdulziz alsanie</cp:lastModifiedBy>
  <cp:revision>9</cp:revision>
  <dcterms:created xsi:type="dcterms:W3CDTF">2021-04-24T10:28:10Z</dcterms:created>
  <dcterms:modified xsi:type="dcterms:W3CDTF">2021-12-26T20:45:28Z</dcterms:modified>
</cp:coreProperties>
</file>