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1145" r:id="rId3"/>
    <p:sldId id="1146" r:id="rId4"/>
    <p:sldId id="1147" r:id="rId5"/>
    <p:sldId id="1148" r:id="rId6"/>
    <p:sldId id="114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jain Alharthi" initials="LA" lastIdx="3" clrIdx="0">
    <p:extLst>
      <p:ext uri="{19B8F6BF-5375-455C-9EA6-DF929625EA0E}">
        <p15:presenceInfo xmlns:p15="http://schemas.microsoft.com/office/powerpoint/2012/main" userId="Lujain Alharth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E716D-A855-4317-BF0B-6718FF26D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A9D09-516B-411E-A01F-299D02E79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D9D9E-CAA3-42A9-89A7-40DE5AB49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804C-373E-48E4-BDB5-3E081758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0A8FF-6CA8-4272-A0A6-06F8021EE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1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1318-CC5C-4674-8166-DA9956EF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28035-F493-44E2-8932-A8346638E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C5A18-E01A-4387-8447-E201FC9DA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A030A-737A-4BFC-B85D-AC5F7C70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F276C-FA2A-4B7A-84BA-2C1390AF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4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DD9B49-3600-4A30-B4BD-8E7788BD5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14CEB-302A-4C1F-9FC4-0E6074211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2A7-17DD-4CF0-ADB9-0FAD4C72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CCD1F-6533-4B79-B773-2105B3A6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01B25-D844-4D03-810A-9C6EDA8A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1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E3BC-7273-4621-AEE5-488907E13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51CB6-E50F-4712-B168-DFFAB7053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42C53-FA38-4F5C-8040-388456D3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7BA5F-429D-4A71-8099-98FD031E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E078C-7B1C-44C1-AC9A-14BAFA85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28469-3700-4FDD-AC53-57EA25613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90FE4-58B2-4A28-BCCF-F320DFE4A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BA8EF-72EE-4DFC-A63B-7B24B38C6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A4086-F633-46A2-BBDD-C9827E83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736A8-0B0E-46C0-A13A-D2FFB22E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4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51A1-3FB2-4AE6-85BC-9798F5D4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BFC58-6763-4A1E-8AE1-A54C427E8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60E13-C980-4EDD-B302-20966DF08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E3089-F12A-449C-A275-346BB62C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A79EC-21DC-4D93-A05C-32C9D46F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7796F-5C95-4E5B-BE0B-97F9AF3B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3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FF6BF-0CDB-45B2-974E-065BBBEE8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8D6CD-4AF6-4FBC-901E-7E1E938C0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0964D-24BD-4E38-83CF-E98314A21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88556E-B4A1-4D84-BF79-694E93ED2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41503D-5572-4143-BCA0-0D08C5AB3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98E17-CFE3-4596-8106-34E01A01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C5849-B63E-4645-AD90-3A68DF5B9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8FA494-9D34-4ED9-8F42-61CEAC2D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E790C-F744-4F4E-AF2B-B4B06FB58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DDCFBD-10C0-49EE-AFD9-73BDB5697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8049B-8FF2-4A63-AF92-F59ED371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1E1E4-1427-4897-9CBE-103BF947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1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0AD3A-0920-4226-AAE1-F851E6B6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B6397E-0D86-46DC-B2A1-E06195E5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1C332-192D-4D24-8F79-1B9F9403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04ED9-D3C6-4A32-B87D-9D738085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4EA7D-DBEA-43A9-8490-447FC5843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7EE05-A57D-4A8E-8E79-73B16FE87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0318D-C830-474D-A3B3-28D5E147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D0064-B2B3-43CF-B28E-732B6DFA1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DDB3C-0B38-4409-AB6E-1527902F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4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98F26-D2D3-41FF-B20D-1829C76BC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5A453C-F059-41CB-ADAC-71A27A1501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56C5B-DC2B-4808-814F-0BEF86F40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7704C-6CA0-4A17-876B-F438C2ED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16159-992B-4AEB-B214-409A6B11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742CC-FAA2-4B3B-8BFA-ADEAC4EE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6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397F07-100D-4DE0-A9FE-CF17B85F9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C2AC6-E647-456F-860C-3D1BE713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99B40-6A2D-41BD-AA2A-BFF2210EA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4B93A-461A-4BFF-A4A0-2A8FA9082C24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1FB64-5C2F-4A4B-BC8E-902CD75E5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4A7BF-7F9A-43E3-A32A-5CC3BECF5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910D7-28AA-437E-B197-1DECF046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6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8C99CA4-766A-47E1-8A0E-F667233AF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12172332" cy="68389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76A4620-ADC7-425E-B050-A300C0AE5155}"/>
              </a:ext>
            </a:extLst>
          </p:cNvPr>
          <p:cNvSpPr/>
          <p:nvPr/>
        </p:nvSpPr>
        <p:spPr>
          <a:xfrm>
            <a:off x="19668" y="-9525"/>
            <a:ext cx="12150465" cy="6858000"/>
          </a:xfrm>
          <a:prstGeom prst="rect">
            <a:avLst/>
          </a:prstGeom>
          <a:gradFill flip="none" rotWithShape="1">
            <a:gsLst>
              <a:gs pos="29000">
                <a:srgbClr val="FC0350">
                  <a:alpha val="7000"/>
                </a:srgbClr>
              </a:gs>
              <a:gs pos="70000">
                <a:srgbClr val="0000FF">
                  <a:alpha val="37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D22DD0C-5FAE-4272-90FC-68793B116675}"/>
              </a:ext>
            </a:extLst>
          </p:cNvPr>
          <p:cNvSpPr/>
          <p:nvPr/>
        </p:nvSpPr>
        <p:spPr>
          <a:xfrm>
            <a:off x="2870378" y="1"/>
            <a:ext cx="9321622" cy="6857999"/>
          </a:xfrm>
          <a:custGeom>
            <a:avLst/>
            <a:gdLst>
              <a:gd name="connsiteX0" fmla="*/ 4548062 w 9321622"/>
              <a:gd name="connsiteY0" fmla="*/ 0 h 6857999"/>
              <a:gd name="connsiteX1" fmla="*/ 9321622 w 9321622"/>
              <a:gd name="connsiteY1" fmla="*/ 0 h 6857999"/>
              <a:gd name="connsiteX2" fmla="*/ 9321622 w 9321622"/>
              <a:gd name="connsiteY2" fmla="*/ 6857999 h 6857999"/>
              <a:gd name="connsiteX3" fmla="*/ 188437 w 9321622"/>
              <a:gd name="connsiteY3" fmla="*/ 6857999 h 6857999"/>
              <a:gd name="connsiteX4" fmla="*/ 185720 w 9321622"/>
              <a:gd name="connsiteY4" fmla="*/ 6844418 h 6857999"/>
              <a:gd name="connsiteX5" fmla="*/ 182538 w 9321622"/>
              <a:gd name="connsiteY5" fmla="*/ 6784258 h 6857999"/>
              <a:gd name="connsiteX6" fmla="*/ 153041 w 9321622"/>
              <a:gd name="connsiteY6" fmla="*/ 6695768 h 6857999"/>
              <a:gd name="connsiteX7" fmla="*/ 64551 w 9321622"/>
              <a:gd name="connsiteY7" fmla="*/ 6681019 h 6857999"/>
              <a:gd name="connsiteX8" fmla="*/ 20306 w 9321622"/>
              <a:gd name="connsiteY8" fmla="*/ 6666271 h 6857999"/>
              <a:gd name="connsiteX9" fmla="*/ 35054 w 9321622"/>
              <a:gd name="connsiteY9" fmla="*/ 6445045 h 6857999"/>
              <a:gd name="connsiteX10" fmla="*/ 123545 w 9321622"/>
              <a:gd name="connsiteY10" fmla="*/ 6400800 h 6857999"/>
              <a:gd name="connsiteX11" fmla="*/ 167790 w 9321622"/>
              <a:gd name="connsiteY11" fmla="*/ 6356555 h 6857999"/>
              <a:gd name="connsiteX12" fmla="*/ 241532 w 9321622"/>
              <a:gd name="connsiteY12" fmla="*/ 6312310 h 6857999"/>
              <a:gd name="connsiteX13" fmla="*/ 271028 w 9321622"/>
              <a:gd name="connsiteY13" fmla="*/ 6268065 h 6857999"/>
              <a:gd name="connsiteX14" fmla="*/ 359519 w 9321622"/>
              <a:gd name="connsiteY14" fmla="*/ 6164826 h 6857999"/>
              <a:gd name="connsiteX15" fmla="*/ 403764 w 9321622"/>
              <a:gd name="connsiteY15" fmla="*/ 6105832 h 6857999"/>
              <a:gd name="connsiteX16" fmla="*/ 507003 w 9321622"/>
              <a:gd name="connsiteY16" fmla="*/ 6061587 h 6857999"/>
              <a:gd name="connsiteX17" fmla="*/ 890461 w 9321622"/>
              <a:gd name="connsiteY17" fmla="*/ 6032090 h 6857999"/>
              <a:gd name="connsiteX18" fmla="*/ 1037945 w 9321622"/>
              <a:gd name="connsiteY18" fmla="*/ 5973097 h 6857999"/>
              <a:gd name="connsiteX19" fmla="*/ 964203 w 9321622"/>
              <a:gd name="connsiteY19" fmla="*/ 5884606 h 6857999"/>
              <a:gd name="connsiteX20" fmla="*/ 933586 w 9321622"/>
              <a:gd name="connsiteY20" fmla="*/ 5839452 h 6857999"/>
              <a:gd name="connsiteX21" fmla="*/ 941072 w 9321622"/>
              <a:gd name="connsiteY21" fmla="*/ 5846058 h 6857999"/>
              <a:gd name="connsiteX22" fmla="*/ 948516 w 9321622"/>
              <a:gd name="connsiteY22" fmla="*/ 5853316 h 6857999"/>
              <a:gd name="connsiteX23" fmla="*/ 944308 w 9321622"/>
              <a:gd name="connsiteY23" fmla="*/ 5848914 h 6857999"/>
              <a:gd name="connsiteX24" fmla="*/ 941072 w 9321622"/>
              <a:gd name="connsiteY24" fmla="*/ 5846058 h 6857999"/>
              <a:gd name="connsiteX25" fmla="*/ 925793 w 9321622"/>
              <a:gd name="connsiteY25" fmla="*/ 5831160 h 6857999"/>
              <a:gd name="connsiteX26" fmla="*/ 875712 w 9321622"/>
              <a:gd name="connsiteY26" fmla="*/ 5781368 h 6857999"/>
              <a:gd name="connsiteX27" fmla="*/ 1185428 w 9321622"/>
              <a:gd name="connsiteY27" fmla="*/ 5737123 h 6857999"/>
              <a:gd name="connsiteX28" fmla="*/ 1273919 w 9321622"/>
              <a:gd name="connsiteY28" fmla="*/ 5692877 h 6857999"/>
              <a:gd name="connsiteX29" fmla="*/ 1273919 w 9321622"/>
              <a:gd name="connsiteY29" fmla="*/ 5589639 h 6857999"/>
              <a:gd name="connsiteX30" fmla="*/ 1288667 w 9321622"/>
              <a:gd name="connsiteY30" fmla="*/ 5545394 h 6857999"/>
              <a:gd name="connsiteX31" fmla="*/ 1347661 w 9321622"/>
              <a:gd name="connsiteY31" fmla="*/ 5456903 h 6857999"/>
              <a:gd name="connsiteX32" fmla="*/ 1391906 w 9321622"/>
              <a:gd name="connsiteY32" fmla="*/ 5427406 h 6857999"/>
              <a:gd name="connsiteX33" fmla="*/ 1509893 w 9321622"/>
              <a:gd name="connsiteY33" fmla="*/ 5397910 h 6857999"/>
              <a:gd name="connsiteX34" fmla="*/ 1568887 w 9321622"/>
              <a:gd name="connsiteY34" fmla="*/ 5383161 h 6857999"/>
              <a:gd name="connsiteX35" fmla="*/ 1672125 w 9321622"/>
              <a:gd name="connsiteY35" fmla="*/ 5324168 h 6857999"/>
              <a:gd name="connsiteX36" fmla="*/ 1745867 w 9321622"/>
              <a:gd name="connsiteY36" fmla="*/ 5294671 h 6857999"/>
              <a:gd name="connsiteX37" fmla="*/ 1790112 w 9321622"/>
              <a:gd name="connsiteY37" fmla="*/ 5279923 h 6857999"/>
              <a:gd name="connsiteX38" fmla="*/ 1834357 w 9321622"/>
              <a:gd name="connsiteY38" fmla="*/ 5250426 h 6857999"/>
              <a:gd name="connsiteX39" fmla="*/ 1878603 w 9321622"/>
              <a:gd name="connsiteY39" fmla="*/ 5235677 h 6857999"/>
              <a:gd name="connsiteX40" fmla="*/ 1922849 w 9321622"/>
              <a:gd name="connsiteY40" fmla="*/ 5191432 h 6857999"/>
              <a:gd name="connsiteX41" fmla="*/ 2011338 w 9321622"/>
              <a:gd name="connsiteY41" fmla="*/ 5161935 h 6857999"/>
              <a:gd name="connsiteX42" fmla="*/ 2070333 w 9321622"/>
              <a:gd name="connsiteY42" fmla="*/ 5132439 h 6857999"/>
              <a:gd name="connsiteX43" fmla="*/ 2114577 w 9321622"/>
              <a:gd name="connsiteY43" fmla="*/ 5117690 h 6857999"/>
              <a:gd name="connsiteX44" fmla="*/ 2144074 w 9321622"/>
              <a:gd name="connsiteY44" fmla="*/ 5058697 h 6857999"/>
              <a:gd name="connsiteX45" fmla="*/ 2173570 w 9321622"/>
              <a:gd name="connsiteY45" fmla="*/ 5014452 h 6857999"/>
              <a:gd name="connsiteX46" fmla="*/ 2203067 w 9321622"/>
              <a:gd name="connsiteY46" fmla="*/ 4970206 h 6857999"/>
              <a:gd name="connsiteX47" fmla="*/ 2262061 w 9321622"/>
              <a:gd name="connsiteY47" fmla="*/ 4881716 h 6857999"/>
              <a:gd name="connsiteX48" fmla="*/ 2262061 w 9321622"/>
              <a:gd name="connsiteY48" fmla="*/ 4689987 h 6857999"/>
              <a:gd name="connsiteX49" fmla="*/ 2203067 w 9321622"/>
              <a:gd name="connsiteY49" fmla="*/ 4601497 h 6857999"/>
              <a:gd name="connsiteX50" fmla="*/ 2188319 w 9321622"/>
              <a:gd name="connsiteY50" fmla="*/ 4468761 h 6857999"/>
              <a:gd name="connsiteX51" fmla="*/ 2203067 w 9321622"/>
              <a:gd name="connsiteY51" fmla="*/ 4424516 h 6857999"/>
              <a:gd name="connsiteX52" fmla="*/ 2232565 w 9321622"/>
              <a:gd name="connsiteY52" fmla="*/ 4306529 h 6857999"/>
              <a:gd name="connsiteX53" fmla="*/ 2306306 w 9321622"/>
              <a:gd name="connsiteY53" fmla="*/ 4188542 h 6857999"/>
              <a:gd name="connsiteX54" fmla="*/ 2335803 w 9321622"/>
              <a:gd name="connsiteY54" fmla="*/ 4085303 h 6857999"/>
              <a:gd name="connsiteX55" fmla="*/ 2424293 w 9321622"/>
              <a:gd name="connsiteY55" fmla="*/ 4055806 h 6857999"/>
              <a:gd name="connsiteX56" fmla="*/ 2542280 w 9321622"/>
              <a:gd name="connsiteY56" fmla="*/ 4026310 h 6857999"/>
              <a:gd name="connsiteX57" fmla="*/ 2630770 w 9321622"/>
              <a:gd name="connsiteY57" fmla="*/ 3996813 h 6857999"/>
              <a:gd name="connsiteX58" fmla="*/ 2734009 w 9321622"/>
              <a:gd name="connsiteY58" fmla="*/ 3967316 h 6857999"/>
              <a:gd name="connsiteX59" fmla="*/ 2763506 w 9321622"/>
              <a:gd name="connsiteY59" fmla="*/ 3923071 h 6857999"/>
              <a:gd name="connsiteX60" fmla="*/ 2866745 w 9321622"/>
              <a:gd name="connsiteY60" fmla="*/ 3790335 h 6857999"/>
              <a:gd name="connsiteX61" fmla="*/ 2881493 w 9321622"/>
              <a:gd name="connsiteY61" fmla="*/ 3731342 h 6857999"/>
              <a:gd name="connsiteX62" fmla="*/ 2925739 w 9321622"/>
              <a:gd name="connsiteY62" fmla="*/ 3701845 h 6857999"/>
              <a:gd name="connsiteX63" fmla="*/ 2940487 w 9321622"/>
              <a:gd name="connsiteY63" fmla="*/ 3377381 h 6857999"/>
              <a:gd name="connsiteX64" fmla="*/ 2955235 w 9321622"/>
              <a:gd name="connsiteY64" fmla="*/ 3274142 h 6857999"/>
              <a:gd name="connsiteX65" fmla="*/ 2969983 w 9321622"/>
              <a:gd name="connsiteY65" fmla="*/ 3229897 h 6857999"/>
              <a:gd name="connsiteX66" fmla="*/ 2955235 w 9321622"/>
              <a:gd name="connsiteY66" fmla="*/ 3185652 h 6857999"/>
              <a:gd name="connsiteX67" fmla="*/ 2910990 w 9321622"/>
              <a:gd name="connsiteY67" fmla="*/ 3156155 h 6857999"/>
              <a:gd name="connsiteX68" fmla="*/ 2881493 w 9321622"/>
              <a:gd name="connsiteY68" fmla="*/ 3111910 h 6857999"/>
              <a:gd name="connsiteX69" fmla="*/ 2822500 w 9321622"/>
              <a:gd name="connsiteY69" fmla="*/ 3023419 h 6857999"/>
              <a:gd name="connsiteX70" fmla="*/ 2807751 w 9321622"/>
              <a:gd name="connsiteY70" fmla="*/ 2979174 h 6857999"/>
              <a:gd name="connsiteX71" fmla="*/ 2763506 w 9321622"/>
              <a:gd name="connsiteY71" fmla="*/ 2846439 h 6857999"/>
              <a:gd name="connsiteX72" fmla="*/ 2704512 w 9321622"/>
              <a:gd name="connsiteY72" fmla="*/ 2757948 h 6857999"/>
              <a:gd name="connsiteX73" fmla="*/ 2630770 w 9321622"/>
              <a:gd name="connsiteY73" fmla="*/ 2698955 h 6857999"/>
              <a:gd name="connsiteX74" fmla="*/ 2645519 w 9321622"/>
              <a:gd name="connsiteY74" fmla="*/ 2654710 h 6857999"/>
              <a:gd name="connsiteX75" fmla="*/ 2689764 w 9321622"/>
              <a:gd name="connsiteY75" fmla="*/ 2625213 h 6857999"/>
              <a:gd name="connsiteX76" fmla="*/ 2704512 w 9321622"/>
              <a:gd name="connsiteY76" fmla="*/ 2580968 h 6857999"/>
              <a:gd name="connsiteX77" fmla="*/ 2704512 w 9321622"/>
              <a:gd name="connsiteY77" fmla="*/ 2344994 h 6857999"/>
              <a:gd name="connsiteX78" fmla="*/ 2675016 w 9321622"/>
              <a:gd name="connsiteY78" fmla="*/ 2300748 h 6857999"/>
              <a:gd name="connsiteX79" fmla="*/ 2630770 w 9321622"/>
              <a:gd name="connsiteY79" fmla="*/ 2286000 h 6857999"/>
              <a:gd name="connsiteX80" fmla="*/ 2527532 w 9321622"/>
              <a:gd name="connsiteY80" fmla="*/ 2153265 h 6857999"/>
              <a:gd name="connsiteX81" fmla="*/ 2512783 w 9321622"/>
              <a:gd name="connsiteY81" fmla="*/ 2079523 h 6857999"/>
              <a:gd name="connsiteX82" fmla="*/ 2498035 w 9321622"/>
              <a:gd name="connsiteY82" fmla="*/ 1946787 h 6857999"/>
              <a:gd name="connsiteX83" fmla="*/ 2586525 w 9321622"/>
              <a:gd name="connsiteY83" fmla="*/ 1887794 h 6857999"/>
              <a:gd name="connsiteX84" fmla="*/ 2616022 w 9321622"/>
              <a:gd name="connsiteY84" fmla="*/ 1843548 h 6857999"/>
              <a:gd name="connsiteX85" fmla="*/ 2704512 w 9321622"/>
              <a:gd name="connsiteY85" fmla="*/ 1799303 h 6857999"/>
              <a:gd name="connsiteX86" fmla="*/ 2793003 w 9321622"/>
              <a:gd name="connsiteY86" fmla="*/ 1769806 h 6857999"/>
              <a:gd name="connsiteX87" fmla="*/ 2778254 w 9321622"/>
              <a:gd name="connsiteY87" fmla="*/ 1814052 h 6857999"/>
              <a:gd name="connsiteX88" fmla="*/ 2763506 w 9321622"/>
              <a:gd name="connsiteY88" fmla="*/ 2079523 h 6857999"/>
              <a:gd name="connsiteX89" fmla="*/ 2851996 w 9321622"/>
              <a:gd name="connsiteY89" fmla="*/ 2050026 h 6857999"/>
              <a:gd name="connsiteX90" fmla="*/ 2910990 w 9321622"/>
              <a:gd name="connsiteY90" fmla="*/ 2035277 h 6857999"/>
              <a:gd name="connsiteX91" fmla="*/ 2999481 w 9321622"/>
              <a:gd name="connsiteY91" fmla="*/ 2005781 h 6857999"/>
              <a:gd name="connsiteX92" fmla="*/ 3058474 w 9321622"/>
              <a:gd name="connsiteY92" fmla="*/ 1991032 h 6857999"/>
              <a:gd name="connsiteX93" fmla="*/ 3102719 w 9321622"/>
              <a:gd name="connsiteY93" fmla="*/ 1946787 h 6857999"/>
              <a:gd name="connsiteX94" fmla="*/ 3146965 w 9321622"/>
              <a:gd name="connsiteY94" fmla="*/ 1917290 h 6857999"/>
              <a:gd name="connsiteX95" fmla="*/ 3294449 w 9321622"/>
              <a:gd name="connsiteY95" fmla="*/ 1740310 h 6857999"/>
              <a:gd name="connsiteX96" fmla="*/ 3323945 w 9321622"/>
              <a:gd name="connsiteY96" fmla="*/ 1622323 h 6857999"/>
              <a:gd name="connsiteX97" fmla="*/ 3353441 w 9321622"/>
              <a:gd name="connsiteY97" fmla="*/ 1578077 h 6857999"/>
              <a:gd name="connsiteX98" fmla="*/ 3397687 w 9321622"/>
              <a:gd name="connsiteY98" fmla="*/ 1563329 h 6857999"/>
              <a:gd name="connsiteX99" fmla="*/ 3441932 w 9321622"/>
              <a:gd name="connsiteY99" fmla="*/ 1533832 h 6857999"/>
              <a:gd name="connsiteX100" fmla="*/ 3530422 w 9321622"/>
              <a:gd name="connsiteY100" fmla="*/ 1504335 h 6857999"/>
              <a:gd name="connsiteX101" fmla="*/ 3604164 w 9321622"/>
              <a:gd name="connsiteY101" fmla="*/ 1430594 h 6857999"/>
              <a:gd name="connsiteX102" fmla="*/ 3633661 w 9321622"/>
              <a:gd name="connsiteY102" fmla="*/ 1297858 h 6857999"/>
              <a:gd name="connsiteX103" fmla="*/ 3618912 w 9321622"/>
              <a:gd name="connsiteY103" fmla="*/ 1253613 h 6857999"/>
              <a:gd name="connsiteX104" fmla="*/ 3604164 w 9321622"/>
              <a:gd name="connsiteY104" fmla="*/ 1150374 h 6857999"/>
              <a:gd name="connsiteX105" fmla="*/ 3545170 w 9321622"/>
              <a:gd name="connsiteY105" fmla="*/ 1061884 h 6857999"/>
              <a:gd name="connsiteX106" fmla="*/ 3530422 w 9321622"/>
              <a:gd name="connsiteY106" fmla="*/ 914400 h 6857999"/>
              <a:gd name="connsiteX107" fmla="*/ 3736899 w 9321622"/>
              <a:gd name="connsiteY107" fmla="*/ 870155 h 6857999"/>
              <a:gd name="connsiteX108" fmla="*/ 3781145 w 9321622"/>
              <a:gd name="connsiteY108" fmla="*/ 899652 h 6857999"/>
              <a:gd name="connsiteX109" fmla="*/ 3884383 w 9321622"/>
              <a:gd name="connsiteY109" fmla="*/ 943897 h 6857999"/>
              <a:gd name="connsiteX110" fmla="*/ 3928628 w 9321622"/>
              <a:gd name="connsiteY110" fmla="*/ 958645 h 6857999"/>
              <a:gd name="connsiteX111" fmla="*/ 3958125 w 9321622"/>
              <a:gd name="connsiteY111" fmla="*/ 914400 h 6857999"/>
              <a:gd name="connsiteX112" fmla="*/ 4031867 w 9321622"/>
              <a:gd name="connsiteY112" fmla="*/ 781665 h 6857999"/>
              <a:gd name="connsiteX113" fmla="*/ 4090861 w 9321622"/>
              <a:gd name="connsiteY113" fmla="*/ 693174 h 6857999"/>
              <a:gd name="connsiteX114" fmla="*/ 4120357 w 9321622"/>
              <a:gd name="connsiteY114" fmla="*/ 545690 h 6857999"/>
              <a:gd name="connsiteX115" fmla="*/ 4090861 w 9321622"/>
              <a:gd name="connsiteY115" fmla="*/ 294968 h 6857999"/>
              <a:gd name="connsiteX116" fmla="*/ 4105609 w 9321622"/>
              <a:gd name="connsiteY116" fmla="*/ 250723 h 6857999"/>
              <a:gd name="connsiteX117" fmla="*/ 4135106 w 9321622"/>
              <a:gd name="connsiteY117" fmla="*/ 206477 h 6857999"/>
              <a:gd name="connsiteX118" fmla="*/ 4223596 w 9321622"/>
              <a:gd name="connsiteY118" fmla="*/ 147484 h 6857999"/>
              <a:gd name="connsiteX119" fmla="*/ 4253093 w 9321622"/>
              <a:gd name="connsiteY119" fmla="*/ 103239 h 6857999"/>
              <a:gd name="connsiteX120" fmla="*/ 4297338 w 9321622"/>
              <a:gd name="connsiteY120" fmla="*/ 8849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9321622" h="6857999">
                <a:moveTo>
                  <a:pt x="4548062" y="0"/>
                </a:moveTo>
                <a:lnTo>
                  <a:pt x="9321622" y="0"/>
                </a:lnTo>
                <a:lnTo>
                  <a:pt x="9321622" y="6857999"/>
                </a:lnTo>
                <a:lnTo>
                  <a:pt x="188437" y="6857999"/>
                </a:lnTo>
                <a:lnTo>
                  <a:pt x="185720" y="6844418"/>
                </a:lnTo>
                <a:cubicBezTo>
                  <a:pt x="184659" y="6824365"/>
                  <a:pt x="184996" y="6803923"/>
                  <a:pt x="182538" y="6784258"/>
                </a:cubicBezTo>
                <a:cubicBezTo>
                  <a:pt x="178681" y="6753406"/>
                  <a:pt x="162873" y="6725265"/>
                  <a:pt x="153041" y="6695768"/>
                </a:cubicBezTo>
                <a:cubicBezTo>
                  <a:pt x="123544" y="6690852"/>
                  <a:pt x="93742" y="6687506"/>
                  <a:pt x="64551" y="6681019"/>
                </a:cubicBezTo>
                <a:cubicBezTo>
                  <a:pt x="49375" y="6677647"/>
                  <a:pt x="26080" y="6680705"/>
                  <a:pt x="20306" y="6666271"/>
                </a:cubicBezTo>
                <a:cubicBezTo>
                  <a:pt x="-19364" y="6567096"/>
                  <a:pt x="6487" y="6530746"/>
                  <a:pt x="35054" y="6445045"/>
                </a:cubicBezTo>
                <a:cubicBezTo>
                  <a:pt x="79398" y="6430264"/>
                  <a:pt x="85424" y="6432567"/>
                  <a:pt x="123545" y="6400800"/>
                </a:cubicBezTo>
                <a:cubicBezTo>
                  <a:pt x="139568" y="6387448"/>
                  <a:pt x="151104" y="6369069"/>
                  <a:pt x="167790" y="6356555"/>
                </a:cubicBezTo>
                <a:cubicBezTo>
                  <a:pt x="190723" y="6339356"/>
                  <a:pt x="219767" y="6330965"/>
                  <a:pt x="241532" y="6312310"/>
                </a:cubicBezTo>
                <a:cubicBezTo>
                  <a:pt x="254990" y="6300775"/>
                  <a:pt x="259955" y="6281906"/>
                  <a:pt x="271028" y="6268065"/>
                </a:cubicBezTo>
                <a:cubicBezTo>
                  <a:pt x="299342" y="6232672"/>
                  <a:pt x="330818" y="6199905"/>
                  <a:pt x="359519" y="6164826"/>
                </a:cubicBezTo>
                <a:cubicBezTo>
                  <a:pt x="375084" y="6145802"/>
                  <a:pt x="385101" y="6121829"/>
                  <a:pt x="403764" y="6105832"/>
                </a:cubicBezTo>
                <a:cubicBezTo>
                  <a:pt x="426961" y="6085949"/>
                  <a:pt x="477044" y="6071573"/>
                  <a:pt x="507003" y="6061587"/>
                </a:cubicBezTo>
                <a:cubicBezTo>
                  <a:pt x="507980" y="6061517"/>
                  <a:pt x="871681" y="6036358"/>
                  <a:pt x="890461" y="6032090"/>
                </a:cubicBezTo>
                <a:cubicBezTo>
                  <a:pt x="942093" y="6020356"/>
                  <a:pt x="988784" y="5992761"/>
                  <a:pt x="1037945" y="5973097"/>
                </a:cubicBezTo>
                <a:cubicBezTo>
                  <a:pt x="964710" y="5863245"/>
                  <a:pt x="1058834" y="5998164"/>
                  <a:pt x="964203" y="5884606"/>
                </a:cubicBezTo>
                <a:cubicBezTo>
                  <a:pt x="922093" y="5834073"/>
                  <a:pt x="924044" y="5831845"/>
                  <a:pt x="933586" y="5839452"/>
                </a:cubicBezTo>
                <a:lnTo>
                  <a:pt x="941072" y="5846058"/>
                </a:lnTo>
                <a:lnTo>
                  <a:pt x="948516" y="5853316"/>
                </a:lnTo>
                <a:cubicBezTo>
                  <a:pt x="956346" y="5860775"/>
                  <a:pt x="951342" y="5855508"/>
                  <a:pt x="944308" y="5848914"/>
                </a:cubicBezTo>
                <a:lnTo>
                  <a:pt x="941072" y="5846058"/>
                </a:lnTo>
                <a:lnTo>
                  <a:pt x="925793" y="5831160"/>
                </a:lnTo>
                <a:cubicBezTo>
                  <a:pt x="914109" y="5819644"/>
                  <a:pt x="897866" y="5803521"/>
                  <a:pt x="875712" y="5781368"/>
                </a:cubicBezTo>
                <a:cubicBezTo>
                  <a:pt x="1040037" y="5766429"/>
                  <a:pt x="1028865" y="5773253"/>
                  <a:pt x="1185428" y="5737123"/>
                </a:cubicBezTo>
                <a:cubicBezTo>
                  <a:pt x="1208627" y="5731769"/>
                  <a:pt x="1259907" y="5713895"/>
                  <a:pt x="1273919" y="5692877"/>
                </a:cubicBezTo>
                <a:cubicBezTo>
                  <a:pt x="1320023" y="5623720"/>
                  <a:pt x="1273919" y="5649342"/>
                  <a:pt x="1273919" y="5589639"/>
                </a:cubicBezTo>
                <a:cubicBezTo>
                  <a:pt x="1273919" y="5574093"/>
                  <a:pt x="1283751" y="5560142"/>
                  <a:pt x="1288667" y="5545394"/>
                </a:cubicBezTo>
                <a:cubicBezTo>
                  <a:pt x="1288667" y="5545394"/>
                  <a:pt x="1324316" y="5483583"/>
                  <a:pt x="1347661" y="5456903"/>
                </a:cubicBezTo>
                <a:cubicBezTo>
                  <a:pt x="1359334" y="5443563"/>
                  <a:pt x="1377158" y="5437238"/>
                  <a:pt x="1391906" y="5427406"/>
                </a:cubicBezTo>
                <a:cubicBezTo>
                  <a:pt x="1541815" y="5397425"/>
                  <a:pt x="1404085" y="5428141"/>
                  <a:pt x="1509893" y="5397910"/>
                </a:cubicBezTo>
                <a:cubicBezTo>
                  <a:pt x="1529384" y="5392341"/>
                  <a:pt x="1550434" y="5391549"/>
                  <a:pt x="1568887" y="5383161"/>
                </a:cubicBezTo>
                <a:cubicBezTo>
                  <a:pt x="1604969" y="5366760"/>
                  <a:pt x="1636675" y="5341893"/>
                  <a:pt x="1672125" y="5324168"/>
                </a:cubicBezTo>
                <a:cubicBezTo>
                  <a:pt x="1695804" y="5312328"/>
                  <a:pt x="1721078" y="5303967"/>
                  <a:pt x="1745867" y="5294671"/>
                </a:cubicBezTo>
                <a:cubicBezTo>
                  <a:pt x="1760423" y="5289212"/>
                  <a:pt x="1776207" y="5286875"/>
                  <a:pt x="1790112" y="5279923"/>
                </a:cubicBezTo>
                <a:cubicBezTo>
                  <a:pt x="1805966" y="5271996"/>
                  <a:pt x="1818503" y="5258353"/>
                  <a:pt x="1834357" y="5250426"/>
                </a:cubicBezTo>
                <a:cubicBezTo>
                  <a:pt x="1848262" y="5243473"/>
                  <a:pt x="1865668" y="5244301"/>
                  <a:pt x="1878603" y="5235677"/>
                </a:cubicBezTo>
                <a:cubicBezTo>
                  <a:pt x="1895957" y="5224107"/>
                  <a:pt x="1908101" y="5206180"/>
                  <a:pt x="1922849" y="5191432"/>
                </a:cubicBezTo>
                <a:cubicBezTo>
                  <a:pt x="1922849" y="5191432"/>
                  <a:pt x="1982470" y="5173482"/>
                  <a:pt x="2011338" y="5161935"/>
                </a:cubicBezTo>
                <a:cubicBezTo>
                  <a:pt x="2031751" y="5153770"/>
                  <a:pt x="2050124" y="5141100"/>
                  <a:pt x="2070333" y="5132439"/>
                </a:cubicBezTo>
                <a:cubicBezTo>
                  <a:pt x="2084621" y="5126315"/>
                  <a:pt x="2103585" y="5128683"/>
                  <a:pt x="2114577" y="5117690"/>
                </a:cubicBezTo>
                <a:cubicBezTo>
                  <a:pt x="2130123" y="5102144"/>
                  <a:pt x="2134242" y="5078361"/>
                  <a:pt x="2144074" y="5058697"/>
                </a:cubicBezTo>
                <a:cubicBezTo>
                  <a:pt x="2152001" y="5042843"/>
                  <a:pt x="2163739" y="5029200"/>
                  <a:pt x="2173570" y="5014452"/>
                </a:cubicBezTo>
                <a:lnTo>
                  <a:pt x="2203067" y="4970206"/>
                </a:lnTo>
                <a:cubicBezTo>
                  <a:pt x="2222732" y="4940709"/>
                  <a:pt x="2251487" y="4915553"/>
                  <a:pt x="2262061" y="4881716"/>
                </a:cubicBezTo>
                <a:cubicBezTo>
                  <a:pt x="2296228" y="4772381"/>
                  <a:pt x="2286809" y="4764232"/>
                  <a:pt x="2262061" y="4689987"/>
                </a:cubicBezTo>
                <a:cubicBezTo>
                  <a:pt x="2262061" y="4689987"/>
                  <a:pt x="2214277" y="4635128"/>
                  <a:pt x="2203067" y="4601497"/>
                </a:cubicBezTo>
                <a:cubicBezTo>
                  <a:pt x="2188989" y="4559264"/>
                  <a:pt x="2193235" y="4513006"/>
                  <a:pt x="2188319" y="4468761"/>
                </a:cubicBezTo>
                <a:cubicBezTo>
                  <a:pt x="2193235" y="4454013"/>
                  <a:pt x="2199296" y="4439598"/>
                  <a:pt x="2203067" y="4424516"/>
                </a:cubicBezTo>
                <a:cubicBezTo>
                  <a:pt x="2238662" y="4282138"/>
                  <a:pt x="2198852" y="4407667"/>
                  <a:pt x="2232565" y="4306529"/>
                </a:cubicBezTo>
                <a:cubicBezTo>
                  <a:pt x="2255964" y="4271429"/>
                  <a:pt x="2288517" y="4224122"/>
                  <a:pt x="2306306" y="4188542"/>
                </a:cubicBezTo>
                <a:cubicBezTo>
                  <a:pt x="2316885" y="4167387"/>
                  <a:pt x="2331079" y="4104200"/>
                  <a:pt x="2335803" y="4085303"/>
                </a:cubicBezTo>
                <a:lnTo>
                  <a:pt x="2424293" y="4055806"/>
                </a:lnTo>
                <a:cubicBezTo>
                  <a:pt x="2462752" y="4042986"/>
                  <a:pt x="2503300" y="4037447"/>
                  <a:pt x="2542280" y="4026310"/>
                </a:cubicBezTo>
                <a:cubicBezTo>
                  <a:pt x="2572176" y="4017768"/>
                  <a:pt x="2601053" y="4005957"/>
                  <a:pt x="2630770" y="3996813"/>
                </a:cubicBezTo>
                <a:cubicBezTo>
                  <a:pt x="2664977" y="3986288"/>
                  <a:pt x="2702723" y="3984697"/>
                  <a:pt x="2734009" y="3967316"/>
                </a:cubicBezTo>
                <a:cubicBezTo>
                  <a:pt x="2749504" y="3958708"/>
                  <a:pt x="2752158" y="3936688"/>
                  <a:pt x="2763506" y="3923071"/>
                </a:cubicBezTo>
                <a:cubicBezTo>
                  <a:pt x="2824199" y="3850239"/>
                  <a:pt x="2810832" y="3902161"/>
                  <a:pt x="2866745" y="3790335"/>
                </a:cubicBezTo>
                <a:cubicBezTo>
                  <a:pt x="2875810" y="3772205"/>
                  <a:pt x="2870250" y="3748207"/>
                  <a:pt x="2881493" y="3731342"/>
                </a:cubicBezTo>
                <a:cubicBezTo>
                  <a:pt x="2891325" y="3716594"/>
                  <a:pt x="2922824" y="3719329"/>
                  <a:pt x="2925739" y="3701845"/>
                </a:cubicBezTo>
                <a:cubicBezTo>
                  <a:pt x="2943537" y="3595052"/>
                  <a:pt x="2935571" y="3485536"/>
                  <a:pt x="2940487" y="3377381"/>
                </a:cubicBezTo>
                <a:cubicBezTo>
                  <a:pt x="2945403" y="3342968"/>
                  <a:pt x="2948418" y="3308229"/>
                  <a:pt x="2955235" y="3274142"/>
                </a:cubicBezTo>
                <a:cubicBezTo>
                  <a:pt x="2958284" y="3258898"/>
                  <a:pt x="2969983" y="3245443"/>
                  <a:pt x="2969983" y="3229897"/>
                </a:cubicBezTo>
                <a:cubicBezTo>
                  <a:pt x="2969983" y="3214351"/>
                  <a:pt x="2960151" y="3200400"/>
                  <a:pt x="2955235" y="3185652"/>
                </a:cubicBezTo>
                <a:lnTo>
                  <a:pt x="2910990" y="3156155"/>
                </a:lnTo>
                <a:cubicBezTo>
                  <a:pt x="2896242" y="3146323"/>
                  <a:pt x="2891325" y="3126658"/>
                  <a:pt x="2881493" y="3111910"/>
                </a:cubicBezTo>
                <a:lnTo>
                  <a:pt x="2822500" y="3023419"/>
                </a:lnTo>
                <a:cubicBezTo>
                  <a:pt x="2813876" y="3010484"/>
                  <a:pt x="2812667" y="2993922"/>
                  <a:pt x="2807751" y="2979174"/>
                </a:cubicBezTo>
                <a:lnTo>
                  <a:pt x="2763506" y="2846439"/>
                </a:lnTo>
                <a:cubicBezTo>
                  <a:pt x="2752295" y="2812807"/>
                  <a:pt x="2724177" y="2787445"/>
                  <a:pt x="2704512" y="2757948"/>
                </a:cubicBezTo>
                <a:cubicBezTo>
                  <a:pt x="2670002" y="2746445"/>
                  <a:pt x="2638618" y="2746044"/>
                  <a:pt x="2630770" y="2698955"/>
                </a:cubicBezTo>
                <a:cubicBezTo>
                  <a:pt x="2628214" y="2683620"/>
                  <a:pt x="2640603" y="2669458"/>
                  <a:pt x="2645519" y="2654710"/>
                </a:cubicBezTo>
                <a:cubicBezTo>
                  <a:pt x="2660267" y="2644878"/>
                  <a:pt x="2678691" y="2639054"/>
                  <a:pt x="2689764" y="2625213"/>
                </a:cubicBezTo>
                <a:cubicBezTo>
                  <a:pt x="2699475" y="2613074"/>
                  <a:pt x="2702457" y="2596378"/>
                  <a:pt x="2704512" y="2580968"/>
                </a:cubicBezTo>
                <a:cubicBezTo>
                  <a:pt x="2714057" y="2509380"/>
                  <a:pt x="2735978" y="2418414"/>
                  <a:pt x="2704512" y="2344994"/>
                </a:cubicBezTo>
                <a:cubicBezTo>
                  <a:pt x="2697530" y="2328702"/>
                  <a:pt x="2684848" y="2315497"/>
                  <a:pt x="2675016" y="2300748"/>
                </a:cubicBezTo>
                <a:lnTo>
                  <a:pt x="2630770" y="2286000"/>
                </a:lnTo>
                <a:cubicBezTo>
                  <a:pt x="2569820" y="2265684"/>
                  <a:pt x="2541111" y="2207580"/>
                  <a:pt x="2527532" y="2153265"/>
                </a:cubicBezTo>
                <a:cubicBezTo>
                  <a:pt x="2521452" y="2128946"/>
                  <a:pt x="2516328" y="2104339"/>
                  <a:pt x="2512783" y="2079523"/>
                </a:cubicBezTo>
                <a:cubicBezTo>
                  <a:pt x="2506487" y="2035453"/>
                  <a:pt x="2502951" y="1991032"/>
                  <a:pt x="2498035" y="1946787"/>
                </a:cubicBezTo>
                <a:cubicBezTo>
                  <a:pt x="2498035" y="1946787"/>
                  <a:pt x="2559846" y="1911138"/>
                  <a:pt x="2586525" y="1887794"/>
                </a:cubicBezTo>
                <a:cubicBezTo>
                  <a:pt x="2599865" y="1876122"/>
                  <a:pt x="2606190" y="1858297"/>
                  <a:pt x="2616022" y="1843548"/>
                </a:cubicBezTo>
                <a:cubicBezTo>
                  <a:pt x="2673201" y="1805430"/>
                  <a:pt x="2643453" y="1819656"/>
                  <a:pt x="2704512" y="1799303"/>
                </a:cubicBezTo>
                <a:cubicBezTo>
                  <a:pt x="2734009" y="1789471"/>
                  <a:pt x="2762514" y="1763708"/>
                  <a:pt x="2793003" y="1769806"/>
                </a:cubicBezTo>
                <a:cubicBezTo>
                  <a:pt x="2808248" y="1772855"/>
                  <a:pt x="2779728" y="1798576"/>
                  <a:pt x="2778254" y="1814052"/>
                </a:cubicBezTo>
                <a:cubicBezTo>
                  <a:pt x="2769851" y="1902280"/>
                  <a:pt x="2768422" y="1991033"/>
                  <a:pt x="2763506" y="2079523"/>
                </a:cubicBezTo>
                <a:cubicBezTo>
                  <a:pt x="2763506" y="2079523"/>
                  <a:pt x="2822215" y="2058960"/>
                  <a:pt x="2851996" y="2050026"/>
                </a:cubicBezTo>
                <a:cubicBezTo>
                  <a:pt x="2871411" y="2044201"/>
                  <a:pt x="2891325" y="2040193"/>
                  <a:pt x="2910990" y="2035277"/>
                </a:cubicBezTo>
                <a:cubicBezTo>
                  <a:pt x="2941154" y="2027736"/>
                  <a:pt x="2969699" y="2014715"/>
                  <a:pt x="2999481" y="2005781"/>
                </a:cubicBezTo>
                <a:cubicBezTo>
                  <a:pt x="3018895" y="1999957"/>
                  <a:pt x="3040876" y="2001089"/>
                  <a:pt x="3058474" y="1991032"/>
                </a:cubicBezTo>
                <a:cubicBezTo>
                  <a:pt x="3076584" y="1980684"/>
                  <a:pt x="3086696" y="1960140"/>
                  <a:pt x="3102719" y="1946787"/>
                </a:cubicBezTo>
                <a:cubicBezTo>
                  <a:pt x="3116336" y="1935439"/>
                  <a:pt x="3132216" y="1927122"/>
                  <a:pt x="3146965" y="1917290"/>
                </a:cubicBezTo>
                <a:cubicBezTo>
                  <a:pt x="3201539" y="1880906"/>
                  <a:pt x="3262441" y="1797923"/>
                  <a:pt x="3294449" y="1740310"/>
                </a:cubicBezTo>
                <a:cubicBezTo>
                  <a:pt x="3308619" y="1714803"/>
                  <a:pt x="3319860" y="1642749"/>
                  <a:pt x="3323945" y="1622323"/>
                </a:cubicBezTo>
                <a:cubicBezTo>
                  <a:pt x="3333777" y="1607574"/>
                  <a:pt x="3339600" y="1589150"/>
                  <a:pt x="3353441" y="1578077"/>
                </a:cubicBezTo>
                <a:cubicBezTo>
                  <a:pt x="3365581" y="1568365"/>
                  <a:pt x="3383782" y="1570281"/>
                  <a:pt x="3397687" y="1563329"/>
                </a:cubicBezTo>
                <a:cubicBezTo>
                  <a:pt x="3413541" y="1555402"/>
                  <a:pt x="3427184" y="1543664"/>
                  <a:pt x="3441932" y="1533832"/>
                </a:cubicBezTo>
                <a:cubicBezTo>
                  <a:pt x="3441932" y="1533832"/>
                  <a:pt x="3502010" y="1516963"/>
                  <a:pt x="3530422" y="1504335"/>
                </a:cubicBezTo>
                <a:cubicBezTo>
                  <a:pt x="3568346" y="1487480"/>
                  <a:pt x="3585904" y="1467114"/>
                  <a:pt x="3604164" y="1430594"/>
                </a:cubicBezTo>
                <a:cubicBezTo>
                  <a:pt x="3619371" y="1400179"/>
                  <a:pt x="3633661" y="1320511"/>
                  <a:pt x="3633661" y="1297858"/>
                </a:cubicBezTo>
                <a:cubicBezTo>
                  <a:pt x="3633661" y="1282312"/>
                  <a:pt x="3621961" y="1268857"/>
                  <a:pt x="3618912" y="1253613"/>
                </a:cubicBezTo>
                <a:cubicBezTo>
                  <a:pt x="3612095" y="1219526"/>
                  <a:pt x="3609080" y="1184787"/>
                  <a:pt x="3604164" y="1150374"/>
                </a:cubicBezTo>
                <a:cubicBezTo>
                  <a:pt x="3604164" y="1150374"/>
                  <a:pt x="3555744" y="1095721"/>
                  <a:pt x="3545170" y="1061884"/>
                </a:cubicBezTo>
                <a:cubicBezTo>
                  <a:pt x="3530433" y="1014726"/>
                  <a:pt x="3535338" y="963561"/>
                  <a:pt x="3530422" y="914400"/>
                </a:cubicBezTo>
                <a:cubicBezTo>
                  <a:pt x="3606934" y="863392"/>
                  <a:pt x="3596578" y="860132"/>
                  <a:pt x="3736899" y="870155"/>
                </a:cubicBezTo>
                <a:cubicBezTo>
                  <a:pt x="3754580" y="871418"/>
                  <a:pt x="3766396" y="889820"/>
                  <a:pt x="3781145" y="899652"/>
                </a:cubicBezTo>
                <a:cubicBezTo>
                  <a:pt x="3884907" y="934239"/>
                  <a:pt x="3756812" y="889223"/>
                  <a:pt x="3884383" y="943897"/>
                </a:cubicBezTo>
                <a:cubicBezTo>
                  <a:pt x="3898672" y="950021"/>
                  <a:pt x="3913880" y="953729"/>
                  <a:pt x="3928628" y="958645"/>
                </a:cubicBezTo>
                <a:lnTo>
                  <a:pt x="3958125" y="914400"/>
                </a:lnTo>
                <a:cubicBezTo>
                  <a:pt x="4025742" y="812975"/>
                  <a:pt x="4005909" y="859542"/>
                  <a:pt x="4031867" y="781665"/>
                </a:cubicBezTo>
                <a:cubicBezTo>
                  <a:pt x="4031867" y="781665"/>
                  <a:pt x="4073645" y="724164"/>
                  <a:pt x="4090861" y="693174"/>
                </a:cubicBezTo>
                <a:cubicBezTo>
                  <a:pt x="4110661" y="657533"/>
                  <a:pt x="4116693" y="571336"/>
                  <a:pt x="4120357" y="545690"/>
                </a:cubicBezTo>
                <a:cubicBezTo>
                  <a:pt x="4087362" y="446702"/>
                  <a:pt x="4090861" y="469384"/>
                  <a:pt x="4090861" y="294968"/>
                </a:cubicBezTo>
                <a:cubicBezTo>
                  <a:pt x="4090861" y="279422"/>
                  <a:pt x="4098657" y="264628"/>
                  <a:pt x="4105609" y="250723"/>
                </a:cubicBezTo>
                <a:cubicBezTo>
                  <a:pt x="4113536" y="234869"/>
                  <a:pt x="4125274" y="221226"/>
                  <a:pt x="4135106" y="206477"/>
                </a:cubicBezTo>
                <a:cubicBezTo>
                  <a:pt x="4135106" y="206477"/>
                  <a:pt x="4196917" y="170828"/>
                  <a:pt x="4223596" y="147484"/>
                </a:cubicBezTo>
                <a:cubicBezTo>
                  <a:pt x="4236936" y="135812"/>
                  <a:pt x="4243261" y="117987"/>
                  <a:pt x="4253093" y="103239"/>
                </a:cubicBezTo>
                <a:cubicBezTo>
                  <a:pt x="4253093" y="103239"/>
                  <a:pt x="4282665" y="93626"/>
                  <a:pt x="4297338" y="88490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13E87D-BAA8-41BA-BE18-91866D82BD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073" y="220687"/>
            <a:ext cx="679622" cy="6796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E725E2-3A51-4AD7-A11D-AAE2AE36D8F0}"/>
              </a:ext>
            </a:extLst>
          </p:cNvPr>
          <p:cNvSpPr txBox="1"/>
          <p:nvPr/>
        </p:nvSpPr>
        <p:spPr>
          <a:xfrm>
            <a:off x="8343664" y="2290874"/>
            <a:ext cx="3384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spc="300" dirty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الوحدة الثالثة </a:t>
            </a:r>
            <a:endParaRPr lang="en-IN" sz="2400" b="1" spc="300" dirty="0">
              <a:solidFill>
                <a:schemeClr val="accent6">
                  <a:lumMod val="7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C30B55-A65C-4BAA-950B-0822E4B9A615}"/>
              </a:ext>
            </a:extLst>
          </p:cNvPr>
          <p:cNvSpPr txBox="1"/>
          <p:nvPr/>
        </p:nvSpPr>
        <p:spPr>
          <a:xfrm>
            <a:off x="5941325" y="2947597"/>
            <a:ext cx="5810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spc="300" dirty="0">
                <a:solidFill>
                  <a:srgbClr val="663300"/>
                </a:solidFill>
                <a:latin typeface="Arabic Typesetting" panose="03020402040406030203" pitchFamily="66" charset="-78"/>
                <a:ea typeface="Roboto" panose="02000000000000000000" pitchFamily="2" charset="0"/>
                <a:cs typeface="Arabic Typesetting" panose="03020402040406030203" pitchFamily="66" charset="-78"/>
              </a:rPr>
              <a:t>التخطيط</a:t>
            </a:r>
            <a:endParaRPr lang="en-IN" sz="4400" b="1" spc="300" dirty="0">
              <a:solidFill>
                <a:srgbClr val="663300"/>
              </a:solidFill>
              <a:latin typeface="Arabic Typesetting" panose="03020402040406030203" pitchFamily="66" charset="-78"/>
              <a:ea typeface="Roboto" panose="02000000000000000000" pitchFamily="2" charset="0"/>
              <a:cs typeface="Arabic Typesetting" panose="03020402040406030203" pitchFamily="66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34655F-B9B1-416F-B5B7-A46204B36E1A}"/>
              </a:ext>
            </a:extLst>
          </p:cNvPr>
          <p:cNvSpPr txBox="1"/>
          <p:nvPr/>
        </p:nvSpPr>
        <p:spPr>
          <a:xfrm>
            <a:off x="4533716" y="4138107"/>
            <a:ext cx="6014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000" b="1" spc="3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التعرف على تنظيم الوقت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000" b="1" spc="3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* التعرف على تنظيم الوقت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000" b="1" spc="3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* تعلم مهارات تصميم جدول التخطيط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000" b="1" spc="300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* التعرف على علاقة تنظيم الوقت بالتخطيط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68EF43-16FB-48F0-AE6F-257598356218}"/>
              </a:ext>
            </a:extLst>
          </p:cNvPr>
          <p:cNvSpPr txBox="1"/>
          <p:nvPr/>
        </p:nvSpPr>
        <p:spPr>
          <a:xfrm>
            <a:off x="6705602" y="288201"/>
            <a:ext cx="4962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600" b="1" spc="300" dirty="0">
                <a:solidFill>
                  <a:srgbClr val="6633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abic Typesetting" panose="03020402040406030203" pitchFamily="66" charset="-78"/>
                <a:ea typeface="Roboto" panose="02000000000000000000" pitchFamily="2" charset="0"/>
                <a:cs typeface="Arabic Typesetting" panose="03020402040406030203" pitchFamily="66" charset="-78"/>
              </a:rPr>
              <a:t>الدراسات الاجتماعية والمواطنة</a:t>
            </a:r>
            <a:endParaRPr lang="en-IN" sz="3600" b="1" spc="300" dirty="0">
              <a:solidFill>
                <a:srgbClr val="6633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abic Typesetting" panose="03020402040406030203" pitchFamily="66" charset="-78"/>
              <a:ea typeface="Roboto" panose="02000000000000000000" pitchFamily="2" charset="0"/>
              <a:cs typeface="Arabic Typesetting" panose="03020402040406030203" pitchFamily="66" charset="-7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F96F78-EB7B-4E66-BE3B-AD3E54AE713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390" b="78964"/>
          <a:stretch/>
        </p:blipFill>
        <p:spPr>
          <a:xfrm>
            <a:off x="10799043" y="4360876"/>
            <a:ext cx="653331" cy="6157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0A6625D-7688-4FBC-BAA0-EC2467C5D3E9}"/>
              </a:ext>
            </a:extLst>
          </p:cNvPr>
          <p:cNvSpPr txBox="1"/>
          <p:nvPr/>
        </p:nvSpPr>
        <p:spPr>
          <a:xfrm>
            <a:off x="6705602" y="1342131"/>
            <a:ext cx="3384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spc="300" dirty="0">
                <a:solidFill>
                  <a:srgbClr val="FF025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الفصل الدراسي الأول</a:t>
            </a:r>
            <a:endParaRPr lang="en-IN" sz="2400" b="1" spc="300" dirty="0">
              <a:solidFill>
                <a:srgbClr val="FF0255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B35A51-358C-456A-B480-41084EC2FA6E}"/>
              </a:ext>
            </a:extLst>
          </p:cNvPr>
          <p:cNvSpPr txBox="1"/>
          <p:nvPr/>
        </p:nvSpPr>
        <p:spPr>
          <a:xfrm>
            <a:off x="7540745" y="896840"/>
            <a:ext cx="3384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spc="300" dirty="0">
                <a:solidFill>
                  <a:schemeClr val="accent6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الصف الأول المتوسط</a:t>
            </a:r>
            <a:endParaRPr lang="en-IN" sz="2400" b="1" spc="300" dirty="0">
              <a:solidFill>
                <a:schemeClr val="accent6">
                  <a:lumMod val="7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6" name="Rectangle: Diagonal Corners Rounded 15">
            <a:extLst>
              <a:ext uri="{FF2B5EF4-FFF2-40B4-BE49-F238E27FC236}">
                <a16:creationId xmlns:a16="http://schemas.microsoft.com/office/drawing/2014/main" id="{4EB7A808-DF45-401E-937B-9FFC717B2E7E}"/>
              </a:ext>
            </a:extLst>
          </p:cNvPr>
          <p:cNvSpPr/>
          <p:nvPr/>
        </p:nvSpPr>
        <p:spPr>
          <a:xfrm rot="5400000">
            <a:off x="837164" y="3932001"/>
            <a:ext cx="679622" cy="2940714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A893908-3725-462A-A641-F52CD9619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82476" y="5074343"/>
            <a:ext cx="679622" cy="679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6A06A60-EB71-48B6-AA38-96CC4DFD0736}"/>
              </a:ext>
            </a:extLst>
          </p:cNvPr>
          <p:cNvSpPr txBox="1"/>
          <p:nvPr/>
        </p:nvSpPr>
        <p:spPr>
          <a:xfrm>
            <a:off x="340247" y="5203713"/>
            <a:ext cx="2307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لُجين عبد الرحمن الحارثي</a:t>
            </a:r>
            <a:endParaRPr lang="en-I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297BC835-95D0-4ADD-BF81-593A46B002D6}"/>
              </a:ext>
            </a:extLst>
          </p:cNvPr>
          <p:cNvSpPr/>
          <p:nvPr/>
        </p:nvSpPr>
        <p:spPr>
          <a:xfrm rot="5400000">
            <a:off x="1174480" y="-811041"/>
            <a:ext cx="1027502" cy="408863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874AFE-0EDB-416F-AA6F-114DE18D6314}"/>
              </a:ext>
            </a:extLst>
          </p:cNvPr>
          <p:cNvSpPr txBox="1"/>
          <p:nvPr/>
        </p:nvSpPr>
        <p:spPr>
          <a:xfrm>
            <a:off x="-159194" y="888279"/>
            <a:ext cx="3711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تقويم الوحدة </a:t>
            </a:r>
            <a:r>
              <a:rPr lang="ar-SA" sz="4800" b="1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الثالثة</a:t>
            </a:r>
            <a:endParaRPr kumimoji="0" lang="en-IN" sz="4800" b="1" i="0" u="none" strike="noStrike" kern="120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045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A0DF0F-73E1-4C69-8935-DE6F61DAC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821" y="309219"/>
            <a:ext cx="8518358" cy="623956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421418-B935-4937-B2F1-9E91139AAA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963"/>
          <a:stretch/>
        </p:blipFill>
        <p:spPr>
          <a:xfrm>
            <a:off x="2399735" y="3195671"/>
            <a:ext cx="465256" cy="4666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63230CC-4970-4562-AEB1-AF99D5D8BA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0" t="-1813" r="-11229" b="-2097"/>
          <a:stretch/>
        </p:blipFill>
        <p:spPr>
          <a:xfrm>
            <a:off x="2327563" y="2576947"/>
            <a:ext cx="609600" cy="4849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972E34-C0FA-41E0-B995-12D8C51EC9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963"/>
          <a:stretch/>
        </p:blipFill>
        <p:spPr>
          <a:xfrm>
            <a:off x="2399735" y="3796145"/>
            <a:ext cx="465256" cy="4666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118963-537F-4E47-A35E-AB28A7BD91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0" t="-1813" r="-11229" b="-2097"/>
          <a:stretch/>
        </p:blipFill>
        <p:spPr>
          <a:xfrm>
            <a:off x="2255391" y="4396619"/>
            <a:ext cx="609600" cy="4849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850D8C-1D55-413C-AA37-C506265AA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880" y="1040509"/>
            <a:ext cx="79597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هــو الإعــداد المنظــم، لتحديــد المهــام والأعمال المســتقبلية، ومواعيــد القيام بهــا، وكيفية إنجازها.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68AA1F-936E-4BA0-9B5D-D50588BA9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957" y="5547657"/>
            <a:ext cx="85183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يقوم التخطيط على أساس تنظيم الوقت ومعرفة أهميته ويحقّق لنا مجالًا للاستمتاع به ويساعدنا على تحقيق التفوق والنجاح.</a:t>
            </a:r>
          </a:p>
        </p:txBody>
      </p:sp>
    </p:spTree>
    <p:extLst>
      <p:ext uri="{BB962C8B-B14F-4D97-AF65-F5344CB8AC3E}">
        <p14:creationId xmlns:p14="http://schemas.microsoft.com/office/powerpoint/2010/main" val="141531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52C52D-81E1-41E1-8D96-5B3EA47E2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527" y="1857751"/>
            <a:ext cx="8198945" cy="31424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55414C-70C5-4F7C-8789-1C10810B8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9129" y="3119738"/>
            <a:ext cx="123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النجاح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A53DDA-F0F1-495A-A004-D47B900D8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111" y="3553693"/>
            <a:ext cx="123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نخطّط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61BA8-3CC9-4E4D-9247-55D579CD3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0557" y="3987648"/>
            <a:ext cx="123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للتخطيط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31F1F7-5F83-44CB-8B48-BB51E560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5223" y="3987648"/>
            <a:ext cx="123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الأعمال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39D6E-679D-4128-9E8B-E25CAFCA4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69" y="3987648"/>
            <a:ext cx="1234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الوقت</a:t>
            </a:r>
          </a:p>
        </p:txBody>
      </p:sp>
    </p:spTree>
    <p:extLst>
      <p:ext uri="{BB962C8B-B14F-4D97-AF65-F5344CB8AC3E}">
        <p14:creationId xmlns:p14="http://schemas.microsoft.com/office/powerpoint/2010/main" val="412617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1671ED-30D2-46DB-B53C-83F0152C6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611" y="1565609"/>
            <a:ext cx="7900778" cy="37267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358104-F93C-4539-91B3-3F9DA4E21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6872" y="4132027"/>
            <a:ext cx="22305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الاستفادة الكاملة من الوقت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980427-88F6-4080-91D4-D9817ACD1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4" y="4132027"/>
            <a:ext cx="23811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الحد من التوتر والقلق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B1D50-37A1-4837-839C-26C758351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384" y="4118172"/>
            <a:ext cx="22305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+mj-cs"/>
              </a:rPr>
              <a:t>أداء الأعمال في الوقت المحدد لها</a:t>
            </a:r>
          </a:p>
        </p:txBody>
      </p:sp>
    </p:spTree>
    <p:extLst>
      <p:ext uri="{BB962C8B-B14F-4D97-AF65-F5344CB8AC3E}">
        <p14:creationId xmlns:p14="http://schemas.microsoft.com/office/powerpoint/2010/main" val="147836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CCBF6C-35AC-44CC-BA83-8522166DF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4648" y="825166"/>
            <a:ext cx="7602704" cy="520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50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62E214-20AF-4483-8F1F-420359807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531" y="607218"/>
            <a:ext cx="7718938" cy="56435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D87141C-9216-4508-AEC1-41927A1DE88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0" t="-1813" r="-11229" b="-2097"/>
          <a:stretch/>
        </p:blipFill>
        <p:spPr>
          <a:xfrm>
            <a:off x="7523018" y="3186546"/>
            <a:ext cx="609600" cy="4849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566E353-1D39-4680-A212-B7AA2EF0EA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0" t="-1813" r="-11229" b="-2097"/>
          <a:stretch/>
        </p:blipFill>
        <p:spPr>
          <a:xfrm>
            <a:off x="3948545" y="5458692"/>
            <a:ext cx="609600" cy="48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06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68C3391-3E53-4971-BBD7-0E48A2572B4F}">
  <we:reference id="wa104380907" version="1.0.0.0" store="en-001" storeType="OMEX"/>
  <we:alternateReferences>
    <we:reference id="WA104380907" version="1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97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Palatino Linotype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Lujain Alharthi</dc:creator>
  <cp:lastModifiedBy>Lujain Alharthi</cp:lastModifiedBy>
  <cp:revision>22</cp:revision>
  <dcterms:created xsi:type="dcterms:W3CDTF">2020-10-02T08:06:14Z</dcterms:created>
  <dcterms:modified xsi:type="dcterms:W3CDTF">2020-10-12T20:52:42Z</dcterms:modified>
</cp:coreProperties>
</file>