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04" r:id="rId1"/>
  </p:sldMasterIdLst>
  <p:notesMasterIdLst>
    <p:notesMasterId r:id="rId18"/>
  </p:notesMasterIdLst>
  <p:handoutMasterIdLst>
    <p:handoutMasterId r:id="rId19"/>
  </p:handoutMasterIdLst>
  <p:sldIdLst>
    <p:sldId id="256" r:id="rId2"/>
    <p:sldId id="262" r:id="rId3"/>
    <p:sldId id="281" r:id="rId4"/>
    <p:sldId id="297" r:id="rId5"/>
    <p:sldId id="304" r:id="rId6"/>
    <p:sldId id="305" r:id="rId7"/>
    <p:sldId id="306" r:id="rId8"/>
    <p:sldId id="302" r:id="rId9"/>
    <p:sldId id="303" r:id="rId10"/>
    <p:sldId id="308" r:id="rId11"/>
    <p:sldId id="309" r:id="rId12"/>
    <p:sldId id="310" r:id="rId13"/>
    <p:sldId id="311" r:id="rId14"/>
    <p:sldId id="312" r:id="rId15"/>
    <p:sldId id="313" r:id="rId16"/>
    <p:sldId id="301" r:id="rId17"/>
  </p:sldIdLst>
  <p:sldSz cx="9144000" cy="6858000" type="screen4x3"/>
  <p:notesSz cx="6797675" cy="9928225"/>
  <p:defaultTextStyle>
    <a:defPPr>
      <a:defRPr lang="ar-SA"/>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C5A06"/>
    <a:srgbClr val="FF0066"/>
    <a:srgbClr val="1C662E"/>
    <a:srgbClr val="E4C34A"/>
    <a:srgbClr val="916801"/>
    <a:srgbClr val="FFBA2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1" d="100"/>
          <a:sy n="71" d="100"/>
        </p:scale>
        <p:origin x="811"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42511D8-F40D-4253-8A14-B3A27F778B82}"/>
              </a:ext>
            </a:extLst>
          </p:cNvPr>
          <p:cNvSpPr>
            <a:spLocks noGrp="1"/>
          </p:cNvSpPr>
          <p:nvPr>
            <p:ph type="hdr" sz="quarter"/>
          </p:nvPr>
        </p:nvSpPr>
        <p:spPr>
          <a:xfrm>
            <a:off x="3851275" y="0"/>
            <a:ext cx="2946400" cy="496888"/>
          </a:xfrm>
          <a:prstGeom prst="rect">
            <a:avLst/>
          </a:prstGeom>
        </p:spPr>
        <p:txBody>
          <a:bodyPr vert="horz" lIns="91440" tIns="45720" rIns="91440" bIns="45720" rtlCol="1"/>
          <a:lstStyle>
            <a:lvl1pPr algn="r" rtl="1" eaLnBrk="1" fontAlgn="auto" hangingPunct="1">
              <a:spcBef>
                <a:spcPts val="0"/>
              </a:spcBef>
              <a:spcAft>
                <a:spcPts val="0"/>
              </a:spcAft>
              <a:defRPr sz="1200">
                <a:latin typeface="+mn-lt"/>
                <a:ea typeface="+mn-ea"/>
                <a:cs typeface="+mn-cs"/>
              </a:defRPr>
            </a:lvl1pPr>
          </a:lstStyle>
          <a:p>
            <a:pPr>
              <a:defRPr/>
            </a:pPr>
            <a:endParaRPr lang="ar-SA"/>
          </a:p>
        </p:txBody>
      </p:sp>
      <p:sp>
        <p:nvSpPr>
          <p:cNvPr id="3" name="Date Placeholder 2">
            <a:extLst>
              <a:ext uri="{FF2B5EF4-FFF2-40B4-BE49-F238E27FC236}">
                <a16:creationId xmlns:a16="http://schemas.microsoft.com/office/drawing/2014/main" id="{EBFEDC52-43B8-4FC5-9589-FD30523ADCE5}"/>
              </a:ext>
            </a:extLst>
          </p:cNvPr>
          <p:cNvSpPr>
            <a:spLocks noGrp="1"/>
          </p:cNvSpPr>
          <p:nvPr>
            <p:ph type="dt" sz="quarter" idx="1"/>
          </p:nvPr>
        </p:nvSpPr>
        <p:spPr>
          <a:xfrm>
            <a:off x="1588" y="0"/>
            <a:ext cx="2946400" cy="496888"/>
          </a:xfrm>
          <a:prstGeom prst="rect">
            <a:avLst/>
          </a:prstGeom>
        </p:spPr>
        <p:txBody>
          <a:bodyPr vert="horz" lIns="91440" tIns="45720" rIns="91440" bIns="45720" rtlCol="1"/>
          <a:lstStyle>
            <a:lvl1pPr algn="l" rtl="1" eaLnBrk="1" fontAlgn="auto" hangingPunct="1">
              <a:spcBef>
                <a:spcPts val="0"/>
              </a:spcBef>
              <a:spcAft>
                <a:spcPts val="0"/>
              </a:spcAft>
              <a:defRPr sz="1200">
                <a:latin typeface="+mn-lt"/>
                <a:ea typeface="+mn-ea"/>
                <a:cs typeface="+mn-cs"/>
              </a:defRPr>
            </a:lvl1pPr>
          </a:lstStyle>
          <a:p>
            <a:pPr>
              <a:defRPr/>
            </a:pPr>
            <a:fld id="{9569AA2E-F9CD-4FF5-BD56-7BA2E76FD992}" type="datetimeFigureOut">
              <a:rPr lang="ar-SA"/>
              <a:pPr>
                <a:defRPr/>
              </a:pPr>
              <a:t>10/03/42</a:t>
            </a:fld>
            <a:endParaRPr lang="ar-SA"/>
          </a:p>
        </p:txBody>
      </p:sp>
      <p:sp>
        <p:nvSpPr>
          <p:cNvPr id="4" name="Footer Placeholder 3">
            <a:extLst>
              <a:ext uri="{FF2B5EF4-FFF2-40B4-BE49-F238E27FC236}">
                <a16:creationId xmlns:a16="http://schemas.microsoft.com/office/drawing/2014/main" id="{188AEDE8-A1A3-43A4-9EB2-92E2693D2E22}"/>
              </a:ext>
            </a:extLst>
          </p:cNvPr>
          <p:cNvSpPr>
            <a:spLocks noGrp="1"/>
          </p:cNvSpPr>
          <p:nvPr>
            <p:ph type="ftr" sz="quarter" idx="2"/>
          </p:nvPr>
        </p:nvSpPr>
        <p:spPr>
          <a:xfrm>
            <a:off x="3851275" y="9429750"/>
            <a:ext cx="2946400" cy="496888"/>
          </a:xfrm>
          <a:prstGeom prst="rect">
            <a:avLst/>
          </a:prstGeom>
        </p:spPr>
        <p:txBody>
          <a:bodyPr vert="horz" lIns="91440" tIns="45720" rIns="91440" bIns="45720" rtlCol="1" anchor="b"/>
          <a:lstStyle>
            <a:lvl1pPr algn="r" rtl="1" eaLnBrk="1" fontAlgn="auto" hangingPunct="1">
              <a:spcBef>
                <a:spcPts val="0"/>
              </a:spcBef>
              <a:spcAft>
                <a:spcPts val="0"/>
              </a:spcAft>
              <a:defRPr sz="1200">
                <a:latin typeface="+mn-lt"/>
                <a:ea typeface="+mn-ea"/>
                <a:cs typeface="+mn-cs"/>
              </a:defRPr>
            </a:lvl1pPr>
          </a:lstStyle>
          <a:p>
            <a:pPr>
              <a:defRPr/>
            </a:pPr>
            <a:endParaRPr lang="ar-SA"/>
          </a:p>
        </p:txBody>
      </p:sp>
      <p:sp>
        <p:nvSpPr>
          <p:cNvPr id="5" name="Slide Number Placeholder 4">
            <a:extLst>
              <a:ext uri="{FF2B5EF4-FFF2-40B4-BE49-F238E27FC236}">
                <a16:creationId xmlns:a16="http://schemas.microsoft.com/office/drawing/2014/main" id="{D3E233E4-B397-47A2-983B-4E4AD70D1AD3}"/>
              </a:ext>
            </a:extLst>
          </p:cNvPr>
          <p:cNvSpPr>
            <a:spLocks noGrp="1"/>
          </p:cNvSpPr>
          <p:nvPr>
            <p:ph type="sldNum" sz="quarter" idx="3"/>
          </p:nvPr>
        </p:nvSpPr>
        <p:spPr>
          <a:xfrm>
            <a:off x="1588" y="9429750"/>
            <a:ext cx="2946400" cy="496888"/>
          </a:xfrm>
          <a:prstGeom prst="rect">
            <a:avLst/>
          </a:prstGeom>
        </p:spPr>
        <p:txBody>
          <a:bodyPr vert="horz" wrap="square" lIns="91440" tIns="45720" rIns="91440" bIns="45720" numCol="1" anchor="b" anchorCtr="0" compatLnSpc="1">
            <a:prstTxWarp prst="textNoShape">
              <a:avLst/>
            </a:prstTxWarp>
          </a:bodyPr>
          <a:lstStyle>
            <a:lvl1pPr rtl="1" eaLnBrk="1" hangingPunct="1">
              <a:defRPr sz="1200">
                <a:latin typeface="Calibri" panose="020F0502020204030204" pitchFamily="34" charset="0"/>
                <a:ea typeface="Majalla UI"/>
                <a:cs typeface="Majalla UI"/>
              </a:defRPr>
            </a:lvl1pPr>
          </a:lstStyle>
          <a:p>
            <a:fld id="{2986F673-4080-406E-AFA2-B39BC3CC6EAF}" type="slidenum">
              <a:rPr lang="ar-SA" altLang="en-US"/>
              <a:pPr/>
              <a:t>‹#›</a:t>
            </a:fld>
            <a:endParaRPr lang="ar-SA" altLang="en-US"/>
          </a:p>
        </p:txBody>
      </p:sp>
    </p:spTree>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388152A-3110-493F-AE2A-A064EBDE5D04}"/>
              </a:ext>
            </a:extLst>
          </p:cNvPr>
          <p:cNvSpPr>
            <a:spLocks noGrp="1"/>
          </p:cNvSpPr>
          <p:nvPr>
            <p:ph type="hdr" sz="quarter"/>
          </p:nvPr>
        </p:nvSpPr>
        <p:spPr>
          <a:xfrm>
            <a:off x="3851275" y="0"/>
            <a:ext cx="2946400" cy="496888"/>
          </a:xfrm>
          <a:prstGeom prst="rect">
            <a:avLst/>
          </a:prstGeom>
        </p:spPr>
        <p:txBody>
          <a:bodyPr vert="horz" lIns="91440" tIns="45720" rIns="91440" bIns="45720" rtlCol="1"/>
          <a:lstStyle>
            <a:lvl1pPr algn="r" rtl="1" eaLnBrk="1" fontAlgn="auto" hangingPunct="1">
              <a:spcBef>
                <a:spcPts val="0"/>
              </a:spcBef>
              <a:spcAft>
                <a:spcPts val="0"/>
              </a:spcAft>
              <a:defRPr sz="1200">
                <a:latin typeface="+mn-lt"/>
                <a:ea typeface="+mn-ea"/>
                <a:cs typeface="+mn-cs"/>
              </a:defRPr>
            </a:lvl1pPr>
          </a:lstStyle>
          <a:p>
            <a:pPr>
              <a:defRPr/>
            </a:pPr>
            <a:endParaRPr lang="ar-SA"/>
          </a:p>
        </p:txBody>
      </p:sp>
      <p:sp>
        <p:nvSpPr>
          <p:cNvPr id="3" name="Date Placeholder 2">
            <a:extLst>
              <a:ext uri="{FF2B5EF4-FFF2-40B4-BE49-F238E27FC236}">
                <a16:creationId xmlns:a16="http://schemas.microsoft.com/office/drawing/2014/main" id="{CEA27761-3797-4FB0-A446-F3C6CA60EA91}"/>
              </a:ext>
            </a:extLst>
          </p:cNvPr>
          <p:cNvSpPr>
            <a:spLocks noGrp="1"/>
          </p:cNvSpPr>
          <p:nvPr>
            <p:ph type="dt" idx="1"/>
          </p:nvPr>
        </p:nvSpPr>
        <p:spPr>
          <a:xfrm>
            <a:off x="1588" y="0"/>
            <a:ext cx="2946400" cy="496888"/>
          </a:xfrm>
          <a:prstGeom prst="rect">
            <a:avLst/>
          </a:prstGeom>
        </p:spPr>
        <p:txBody>
          <a:bodyPr vert="horz" lIns="91440" tIns="45720" rIns="91440" bIns="45720" rtlCol="1"/>
          <a:lstStyle>
            <a:lvl1pPr algn="l" rtl="1" eaLnBrk="1" fontAlgn="auto" hangingPunct="1">
              <a:spcBef>
                <a:spcPts val="0"/>
              </a:spcBef>
              <a:spcAft>
                <a:spcPts val="0"/>
              </a:spcAft>
              <a:defRPr sz="1200">
                <a:latin typeface="+mn-lt"/>
                <a:ea typeface="+mn-ea"/>
                <a:cs typeface="+mn-cs"/>
              </a:defRPr>
            </a:lvl1pPr>
          </a:lstStyle>
          <a:p>
            <a:pPr>
              <a:defRPr/>
            </a:pPr>
            <a:fld id="{4AA2E23B-4C77-4752-8E7B-902436DC44E0}" type="datetimeFigureOut">
              <a:rPr lang="ar-SA"/>
              <a:pPr>
                <a:defRPr/>
              </a:pPr>
              <a:t>10/03/42</a:t>
            </a:fld>
            <a:endParaRPr lang="ar-SA"/>
          </a:p>
        </p:txBody>
      </p:sp>
      <p:sp>
        <p:nvSpPr>
          <p:cNvPr id="4" name="Slide Image Placeholder 3">
            <a:extLst>
              <a:ext uri="{FF2B5EF4-FFF2-40B4-BE49-F238E27FC236}">
                <a16:creationId xmlns:a16="http://schemas.microsoft.com/office/drawing/2014/main" id="{0A02E711-7702-453D-B870-872E9B4EF8D7}"/>
              </a:ext>
            </a:extLst>
          </p:cNvPr>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1" anchor="ctr"/>
          <a:lstStyle/>
          <a:p>
            <a:pPr lvl="0"/>
            <a:endParaRPr lang="ar-SA" noProof="0"/>
          </a:p>
        </p:txBody>
      </p:sp>
      <p:sp>
        <p:nvSpPr>
          <p:cNvPr id="5" name="Notes Placeholder 4">
            <a:extLst>
              <a:ext uri="{FF2B5EF4-FFF2-40B4-BE49-F238E27FC236}">
                <a16:creationId xmlns:a16="http://schemas.microsoft.com/office/drawing/2014/main" id="{B6A0C110-5FF6-42E6-89B3-7700B6D5F44C}"/>
              </a:ext>
            </a:extLst>
          </p:cNvPr>
          <p:cNvSpPr>
            <a:spLocks noGrp="1"/>
          </p:cNvSpPr>
          <p:nvPr>
            <p:ph type="body" sz="quarter" idx="3"/>
          </p:nvPr>
        </p:nvSpPr>
        <p:spPr>
          <a:xfrm>
            <a:off x="679450" y="4716463"/>
            <a:ext cx="5438775" cy="4467225"/>
          </a:xfrm>
          <a:prstGeom prst="rect">
            <a:avLst/>
          </a:prstGeom>
        </p:spPr>
        <p:txBody>
          <a:bodyPr vert="horz" wrap="square" lIns="91440" tIns="45720" rIns="91440" bIns="45720" numCol="1" anchor="t" anchorCtr="0" compatLnSpc="1">
            <a:prstTxWarp prst="textNoShape">
              <a:avLst/>
            </a:prstTxWarp>
            <a:normAutofit/>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6" name="Footer Placeholder 5">
            <a:extLst>
              <a:ext uri="{FF2B5EF4-FFF2-40B4-BE49-F238E27FC236}">
                <a16:creationId xmlns:a16="http://schemas.microsoft.com/office/drawing/2014/main" id="{AF34E096-6A60-441B-B589-F2D187891D73}"/>
              </a:ext>
            </a:extLst>
          </p:cNvPr>
          <p:cNvSpPr>
            <a:spLocks noGrp="1"/>
          </p:cNvSpPr>
          <p:nvPr>
            <p:ph type="ftr" sz="quarter" idx="4"/>
          </p:nvPr>
        </p:nvSpPr>
        <p:spPr>
          <a:xfrm>
            <a:off x="3851275" y="9429750"/>
            <a:ext cx="2946400" cy="496888"/>
          </a:xfrm>
          <a:prstGeom prst="rect">
            <a:avLst/>
          </a:prstGeom>
        </p:spPr>
        <p:txBody>
          <a:bodyPr vert="horz" lIns="91440" tIns="45720" rIns="91440" bIns="45720" rtlCol="1" anchor="b"/>
          <a:lstStyle>
            <a:lvl1pPr algn="r" rtl="1" eaLnBrk="1" fontAlgn="auto" hangingPunct="1">
              <a:spcBef>
                <a:spcPts val="0"/>
              </a:spcBef>
              <a:spcAft>
                <a:spcPts val="0"/>
              </a:spcAft>
              <a:defRPr sz="1200">
                <a:latin typeface="+mn-lt"/>
                <a:ea typeface="+mn-ea"/>
                <a:cs typeface="+mn-cs"/>
              </a:defRPr>
            </a:lvl1pPr>
          </a:lstStyle>
          <a:p>
            <a:pPr>
              <a:defRPr/>
            </a:pPr>
            <a:endParaRPr lang="ar-SA"/>
          </a:p>
        </p:txBody>
      </p:sp>
      <p:sp>
        <p:nvSpPr>
          <p:cNvPr id="7" name="Slide Number Placeholder 6">
            <a:extLst>
              <a:ext uri="{FF2B5EF4-FFF2-40B4-BE49-F238E27FC236}">
                <a16:creationId xmlns:a16="http://schemas.microsoft.com/office/drawing/2014/main" id="{6A781C90-657C-40B8-983F-98C30CB0AD6C}"/>
              </a:ext>
            </a:extLst>
          </p:cNvPr>
          <p:cNvSpPr>
            <a:spLocks noGrp="1"/>
          </p:cNvSpPr>
          <p:nvPr>
            <p:ph type="sldNum" sz="quarter" idx="5"/>
          </p:nvPr>
        </p:nvSpPr>
        <p:spPr>
          <a:xfrm>
            <a:off x="1588" y="9429750"/>
            <a:ext cx="2946400" cy="496888"/>
          </a:xfrm>
          <a:prstGeom prst="rect">
            <a:avLst/>
          </a:prstGeom>
        </p:spPr>
        <p:txBody>
          <a:bodyPr vert="horz" wrap="square" lIns="91440" tIns="45720" rIns="91440" bIns="45720" numCol="1" anchor="b" anchorCtr="0" compatLnSpc="1">
            <a:prstTxWarp prst="textNoShape">
              <a:avLst/>
            </a:prstTxWarp>
          </a:bodyPr>
          <a:lstStyle>
            <a:lvl1pPr rtl="1" eaLnBrk="1" hangingPunct="1">
              <a:defRPr sz="1200">
                <a:latin typeface="Calibri" panose="020F0502020204030204" pitchFamily="34" charset="0"/>
                <a:ea typeface="Majalla UI"/>
                <a:cs typeface="Majalla UI"/>
              </a:defRPr>
            </a:lvl1pPr>
          </a:lstStyle>
          <a:p>
            <a:fld id="{BD4E1DC0-37CE-4629-A734-8F8F139F7FE9}" type="slidenum">
              <a:rPr lang="ar-SA" altLang="en-US"/>
              <a:pPr/>
              <a:t>‹#›</a:t>
            </a:fld>
            <a:endParaRPr lang="ar-SA" altLang="en-US"/>
          </a:p>
        </p:txBody>
      </p:sp>
    </p:spTree>
  </p:cSld>
  <p:clrMap bg1="lt1" tx1="dk1" bg2="lt2" tx2="dk2" accent1="accent1" accent2="accent2" accent3="accent3" accent4="accent4" accent5="accent5" accent6="accent6" hlink="hlink" folHlink="folHlink"/>
  <p:hf hdr="0" dt="0"/>
  <p:notesStyle>
    <a:lvl1pPr algn="r" rtl="1" eaLnBrk="0" fontAlgn="base" hangingPunct="0">
      <a:spcBef>
        <a:spcPct val="30000"/>
      </a:spcBef>
      <a:spcAft>
        <a:spcPct val="0"/>
      </a:spcAft>
      <a:defRPr sz="1200" kern="1200">
        <a:solidFill>
          <a:schemeClr val="tx1"/>
        </a:solidFill>
        <a:latin typeface="+mn-lt"/>
        <a:ea typeface="+mn-ea"/>
        <a:cs typeface="+mn-cs"/>
      </a:defRPr>
    </a:lvl1pPr>
    <a:lvl2pPr marL="457200" algn="r" rtl="1" eaLnBrk="0" fontAlgn="base" hangingPunct="0">
      <a:spcBef>
        <a:spcPct val="30000"/>
      </a:spcBef>
      <a:spcAft>
        <a:spcPct val="0"/>
      </a:spcAft>
      <a:defRPr sz="1200" kern="1200">
        <a:solidFill>
          <a:schemeClr val="tx1"/>
        </a:solidFill>
        <a:latin typeface="+mn-lt"/>
        <a:ea typeface="+mn-ea"/>
        <a:cs typeface="+mn-cs"/>
      </a:defRPr>
    </a:lvl2pPr>
    <a:lvl3pPr marL="914400" algn="r" rtl="1" eaLnBrk="0" fontAlgn="base" hangingPunct="0">
      <a:spcBef>
        <a:spcPct val="30000"/>
      </a:spcBef>
      <a:spcAft>
        <a:spcPct val="0"/>
      </a:spcAft>
      <a:defRPr sz="1200" kern="1200">
        <a:solidFill>
          <a:schemeClr val="tx1"/>
        </a:solidFill>
        <a:latin typeface="+mn-lt"/>
        <a:ea typeface="+mn-ea"/>
        <a:cs typeface="+mn-cs"/>
      </a:defRPr>
    </a:lvl3pPr>
    <a:lvl4pPr marL="1371600" algn="r" rtl="1" eaLnBrk="0" fontAlgn="base" hangingPunct="0">
      <a:spcBef>
        <a:spcPct val="30000"/>
      </a:spcBef>
      <a:spcAft>
        <a:spcPct val="0"/>
      </a:spcAft>
      <a:defRPr sz="1200" kern="1200">
        <a:solidFill>
          <a:schemeClr val="tx1"/>
        </a:solidFill>
        <a:latin typeface="+mn-lt"/>
        <a:ea typeface="+mn-ea"/>
        <a:cs typeface="+mn-cs"/>
      </a:defRPr>
    </a:lvl4pPr>
    <a:lvl5pPr marL="1828800" algn="r" rtl="1" eaLnBrk="0" fontAlgn="base" hangingPunct="0">
      <a:spcBef>
        <a:spcPct val="30000"/>
      </a:spcBef>
      <a:spcAft>
        <a:spcPct val="0"/>
      </a:spcAft>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a:extLst>
              <a:ext uri="{FF2B5EF4-FFF2-40B4-BE49-F238E27FC236}">
                <a16:creationId xmlns:a16="http://schemas.microsoft.com/office/drawing/2014/main" id="{D08FE9F5-C7A3-46C7-8975-9599D723C1E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a:extLst>
              <a:ext uri="{FF2B5EF4-FFF2-40B4-BE49-F238E27FC236}">
                <a16:creationId xmlns:a16="http://schemas.microsoft.com/office/drawing/2014/main" id="{CAF728D2-1C4B-4111-86E9-B4A7EA338C9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ar-SA" altLang="en-US"/>
          </a:p>
        </p:txBody>
      </p:sp>
      <p:sp>
        <p:nvSpPr>
          <p:cNvPr id="11268" name="Slide Number Placeholder 3">
            <a:extLst>
              <a:ext uri="{FF2B5EF4-FFF2-40B4-BE49-F238E27FC236}">
                <a16:creationId xmlns:a16="http://schemas.microsoft.com/office/drawing/2014/main" id="{984D7CC3-AEDC-42C5-AB1B-0D1813B4A36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Calibri" panose="020F0502020204030204" pitchFamily="34" charset="0"/>
                <a:cs typeface="Arial" panose="020B0604020202020204" pitchFamily="34" charset="0"/>
              </a:defRPr>
            </a:lvl1pPr>
            <a:lvl2pPr marL="742950" indent="-285750" algn="r" rtl="1">
              <a:spcBef>
                <a:spcPct val="30000"/>
              </a:spcBef>
              <a:defRPr sz="1200">
                <a:solidFill>
                  <a:schemeClr val="tx1"/>
                </a:solidFill>
                <a:latin typeface="Calibri" panose="020F0502020204030204" pitchFamily="34" charset="0"/>
                <a:cs typeface="Arial" panose="020B0604020202020204" pitchFamily="34" charset="0"/>
              </a:defRPr>
            </a:lvl2pPr>
            <a:lvl3pPr marL="1143000" indent="-228600" algn="r" rtl="1">
              <a:spcBef>
                <a:spcPct val="30000"/>
              </a:spcBef>
              <a:defRPr sz="1200">
                <a:solidFill>
                  <a:schemeClr val="tx1"/>
                </a:solidFill>
                <a:latin typeface="Calibri" panose="020F0502020204030204" pitchFamily="34" charset="0"/>
                <a:cs typeface="Arial" panose="020B0604020202020204" pitchFamily="34" charset="0"/>
              </a:defRPr>
            </a:lvl3pPr>
            <a:lvl4pPr marL="1600200" indent="-228600" algn="r" rtl="1">
              <a:spcBef>
                <a:spcPct val="30000"/>
              </a:spcBef>
              <a:defRPr sz="1200">
                <a:solidFill>
                  <a:schemeClr val="tx1"/>
                </a:solidFill>
                <a:latin typeface="Calibri" panose="020F0502020204030204" pitchFamily="34" charset="0"/>
                <a:cs typeface="Arial" panose="020B0604020202020204" pitchFamily="34" charset="0"/>
              </a:defRPr>
            </a:lvl4pPr>
            <a:lvl5pPr marL="2057400" indent="-228600" algn="r" rtl="1">
              <a:spcBef>
                <a:spcPct val="30000"/>
              </a:spcBef>
              <a:defRPr sz="12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9pPr>
          </a:lstStyle>
          <a:p>
            <a:pPr algn="l">
              <a:spcBef>
                <a:spcPct val="0"/>
              </a:spcBef>
            </a:pPr>
            <a:fld id="{687A5BC7-6AC2-4C38-B04B-FF16134BAABC}" type="slidenum">
              <a:rPr lang="ar-SA" altLang="en-US">
                <a:cs typeface="Majalla UI"/>
              </a:rPr>
              <a:pPr algn="l">
                <a:spcBef>
                  <a:spcPct val="0"/>
                </a:spcBef>
              </a:pPr>
              <a:t>1</a:t>
            </a:fld>
            <a:endParaRPr lang="ar-SA" altLang="en-US">
              <a:cs typeface="Majalla UI"/>
            </a:endParaRPr>
          </a:p>
        </p:txBody>
      </p:sp>
      <p:sp>
        <p:nvSpPr>
          <p:cNvPr id="11269" name="Footer Placeholder 4">
            <a:extLst>
              <a:ext uri="{FF2B5EF4-FFF2-40B4-BE49-F238E27FC236}">
                <a16:creationId xmlns:a16="http://schemas.microsoft.com/office/drawing/2014/main" id="{406227FB-17CD-4D8C-A91E-C78F8AA7A57D}"/>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gn="r" rtl="1">
              <a:spcBef>
                <a:spcPct val="30000"/>
              </a:spcBef>
              <a:defRPr sz="1200">
                <a:solidFill>
                  <a:schemeClr val="tx1"/>
                </a:solidFill>
                <a:latin typeface="Calibri" panose="020F0502020204030204" pitchFamily="34" charset="0"/>
                <a:cs typeface="Arial" panose="020B0604020202020204" pitchFamily="34" charset="0"/>
              </a:defRPr>
            </a:lvl1pPr>
            <a:lvl2pPr marL="742950" indent="-285750" algn="r" rtl="1">
              <a:spcBef>
                <a:spcPct val="30000"/>
              </a:spcBef>
              <a:defRPr sz="1200">
                <a:solidFill>
                  <a:schemeClr val="tx1"/>
                </a:solidFill>
                <a:latin typeface="Calibri" panose="020F0502020204030204" pitchFamily="34" charset="0"/>
                <a:cs typeface="Arial" panose="020B0604020202020204" pitchFamily="34" charset="0"/>
              </a:defRPr>
            </a:lvl2pPr>
            <a:lvl3pPr marL="1143000" indent="-228600" algn="r" rtl="1">
              <a:spcBef>
                <a:spcPct val="30000"/>
              </a:spcBef>
              <a:defRPr sz="1200">
                <a:solidFill>
                  <a:schemeClr val="tx1"/>
                </a:solidFill>
                <a:latin typeface="Calibri" panose="020F0502020204030204" pitchFamily="34" charset="0"/>
                <a:cs typeface="Arial" panose="020B0604020202020204" pitchFamily="34" charset="0"/>
              </a:defRPr>
            </a:lvl3pPr>
            <a:lvl4pPr marL="1600200" indent="-228600" algn="r" rtl="1">
              <a:spcBef>
                <a:spcPct val="30000"/>
              </a:spcBef>
              <a:defRPr sz="1200">
                <a:solidFill>
                  <a:schemeClr val="tx1"/>
                </a:solidFill>
                <a:latin typeface="Calibri" panose="020F0502020204030204" pitchFamily="34" charset="0"/>
                <a:cs typeface="Arial" panose="020B0604020202020204" pitchFamily="34" charset="0"/>
              </a:defRPr>
            </a:lvl4pPr>
            <a:lvl5pPr marL="2057400" indent="-228600" algn="r" rtl="1">
              <a:spcBef>
                <a:spcPct val="30000"/>
              </a:spcBef>
              <a:defRPr sz="12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9pPr>
          </a:lstStyle>
          <a:p>
            <a:pPr fontAlgn="base">
              <a:spcBef>
                <a:spcPct val="0"/>
              </a:spcBef>
              <a:spcAft>
                <a:spcPct val="0"/>
              </a:spcAft>
            </a:pPr>
            <a:endParaRPr lang="ar-SA" altLang="en-US">
              <a:ea typeface="Majalla UI"/>
              <a:cs typeface="Majalla U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Oval 7">
            <a:extLst>
              <a:ext uri="{FF2B5EF4-FFF2-40B4-BE49-F238E27FC236}">
                <a16:creationId xmlns:a16="http://schemas.microsoft.com/office/drawing/2014/main" id="{998DA243-5C26-480B-83DC-967D61F17D9D}"/>
              </a:ext>
            </a:extLst>
          </p:cNvPr>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rtl="1" eaLnBrk="1" fontAlgn="auto" hangingPunct="1">
              <a:spcBef>
                <a:spcPts val="0"/>
              </a:spcBef>
              <a:spcAft>
                <a:spcPts val="0"/>
              </a:spcAft>
              <a:defRPr/>
            </a:pPr>
            <a:endParaRPr lang="en-US" dirty="0"/>
          </a:p>
        </p:txBody>
      </p:sp>
      <p:sp>
        <p:nvSpPr>
          <p:cNvPr id="5" name="Oval 8">
            <a:extLst>
              <a:ext uri="{FF2B5EF4-FFF2-40B4-BE49-F238E27FC236}">
                <a16:creationId xmlns:a16="http://schemas.microsoft.com/office/drawing/2014/main" id="{E7F5A2EA-9B8C-485C-A3AC-1B236725AE42}"/>
              </a:ext>
            </a:extLst>
          </p:cNvPr>
          <p:cNvSpPr/>
          <p:nvPr/>
        </p:nvSpPr>
        <p:spPr>
          <a:xfrm>
            <a:off x="1157288" y="1344613"/>
            <a:ext cx="63500" cy="65087"/>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rtl="1" eaLnBrk="1" fontAlgn="auto" hangingPunct="1">
              <a:spcBef>
                <a:spcPts val="0"/>
              </a:spcBef>
              <a:spcAft>
                <a:spcPts val="0"/>
              </a:spcAft>
              <a:defRPr/>
            </a:pPr>
            <a:endParaRPr lang="en-US" dirty="0"/>
          </a:p>
        </p:txBody>
      </p:sp>
      <p:sp>
        <p:nvSpPr>
          <p:cNvPr id="14" name="Title 13"/>
          <p:cNvSpPr>
            <a:spLocks noGrp="1"/>
          </p:cNvSpPr>
          <p:nvPr>
            <p:ph type="ctrTitle"/>
          </p:nvPr>
        </p:nvSpPr>
        <p:spPr>
          <a:xfrm>
            <a:off x="1432560" y="359898"/>
            <a:ext cx="7406640" cy="1472184"/>
          </a:xfrm>
        </p:spPr>
        <p:txBody>
          <a:bodyPr anchor="b"/>
          <a:lstStyle>
            <a:lvl1pPr algn="l">
              <a:defRPr/>
            </a:lvl1pPr>
            <a:extLst/>
          </a:lstStyle>
          <a:p>
            <a:r>
              <a:rPr lang="en-US"/>
              <a:t>Click to edit Master title style</a:t>
            </a:r>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6" name="Date Placeholder 6">
            <a:extLst>
              <a:ext uri="{FF2B5EF4-FFF2-40B4-BE49-F238E27FC236}">
                <a16:creationId xmlns:a16="http://schemas.microsoft.com/office/drawing/2014/main" id="{54A70DC0-FB7D-4328-AC5A-C1A321879F07}"/>
              </a:ext>
            </a:extLst>
          </p:cNvPr>
          <p:cNvSpPr>
            <a:spLocks noGrp="1"/>
          </p:cNvSpPr>
          <p:nvPr>
            <p:ph type="dt" sz="half" idx="10"/>
          </p:nvPr>
        </p:nvSpPr>
        <p:spPr/>
        <p:txBody>
          <a:bodyPr/>
          <a:lstStyle>
            <a:lvl1pPr>
              <a:defRPr/>
            </a:lvl1pPr>
          </a:lstStyle>
          <a:p>
            <a:pPr>
              <a:defRPr/>
            </a:pPr>
            <a:fld id="{C71D1409-9023-4D6C-B96E-2CCDA42097CD}" type="datetime1">
              <a:rPr lang="ar-SA"/>
              <a:pPr>
                <a:defRPr/>
              </a:pPr>
              <a:t>10/03/42</a:t>
            </a:fld>
            <a:endParaRPr lang="ar-SA"/>
          </a:p>
        </p:txBody>
      </p:sp>
      <p:sp>
        <p:nvSpPr>
          <p:cNvPr id="7" name="Footer Placeholder 19">
            <a:extLst>
              <a:ext uri="{FF2B5EF4-FFF2-40B4-BE49-F238E27FC236}">
                <a16:creationId xmlns:a16="http://schemas.microsoft.com/office/drawing/2014/main" id="{1A12B3FD-58A3-4761-8497-0B46BD9876BC}"/>
              </a:ext>
            </a:extLst>
          </p:cNvPr>
          <p:cNvSpPr>
            <a:spLocks noGrp="1"/>
          </p:cNvSpPr>
          <p:nvPr>
            <p:ph type="ftr" sz="quarter" idx="11"/>
          </p:nvPr>
        </p:nvSpPr>
        <p:spPr/>
        <p:txBody>
          <a:bodyPr/>
          <a:lstStyle>
            <a:lvl1pPr>
              <a:defRPr/>
            </a:lvl1pPr>
          </a:lstStyle>
          <a:p>
            <a:pPr>
              <a:defRPr/>
            </a:pPr>
            <a:endParaRPr lang="ar-SA"/>
          </a:p>
        </p:txBody>
      </p:sp>
      <p:sp>
        <p:nvSpPr>
          <p:cNvPr id="8" name="Slide Number Placeholder 9">
            <a:extLst>
              <a:ext uri="{FF2B5EF4-FFF2-40B4-BE49-F238E27FC236}">
                <a16:creationId xmlns:a16="http://schemas.microsoft.com/office/drawing/2014/main" id="{4202B6C4-D449-441C-BD4B-6436F67D8CA3}"/>
              </a:ext>
            </a:extLst>
          </p:cNvPr>
          <p:cNvSpPr>
            <a:spLocks noGrp="1"/>
          </p:cNvSpPr>
          <p:nvPr>
            <p:ph type="sldNum" sz="quarter" idx="12"/>
          </p:nvPr>
        </p:nvSpPr>
        <p:spPr/>
        <p:txBody>
          <a:bodyPr/>
          <a:lstStyle>
            <a:lvl1pPr>
              <a:defRPr/>
            </a:lvl1pPr>
          </a:lstStyle>
          <a:p>
            <a:fld id="{E745B8ED-4215-41EE-BB71-E04C1109D04C}" type="slidenum">
              <a:rPr lang="ar-SA" altLang="en-US"/>
              <a:pPr/>
              <a:t>‹#›</a:t>
            </a:fld>
            <a:endParaRPr lang="ar-SA" altLang="en-US"/>
          </a:p>
        </p:txBody>
      </p:sp>
    </p:spTree>
    <p:extLst>
      <p:ext uri="{BB962C8B-B14F-4D97-AF65-F5344CB8AC3E}">
        <p14:creationId xmlns:p14="http://schemas.microsoft.com/office/powerpoint/2010/main" val="26106396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3">
            <a:extLst>
              <a:ext uri="{FF2B5EF4-FFF2-40B4-BE49-F238E27FC236}">
                <a16:creationId xmlns:a16="http://schemas.microsoft.com/office/drawing/2014/main" id="{D156BBEA-C3B9-4B16-8043-16207730E872}"/>
              </a:ext>
            </a:extLst>
          </p:cNvPr>
          <p:cNvSpPr>
            <a:spLocks noGrp="1"/>
          </p:cNvSpPr>
          <p:nvPr>
            <p:ph type="dt" sz="half" idx="10"/>
          </p:nvPr>
        </p:nvSpPr>
        <p:spPr/>
        <p:txBody>
          <a:bodyPr/>
          <a:lstStyle>
            <a:lvl1pPr>
              <a:defRPr/>
            </a:lvl1pPr>
          </a:lstStyle>
          <a:p>
            <a:pPr>
              <a:defRPr/>
            </a:pPr>
            <a:fld id="{98A26A0A-A64C-4B8B-B6EF-17AACF59A660}" type="datetime1">
              <a:rPr lang="ar-SA"/>
              <a:pPr>
                <a:defRPr/>
              </a:pPr>
              <a:t>10/03/42</a:t>
            </a:fld>
            <a:endParaRPr lang="ar-SA"/>
          </a:p>
        </p:txBody>
      </p:sp>
      <p:sp>
        <p:nvSpPr>
          <p:cNvPr id="5" name="Footer Placeholder 9">
            <a:extLst>
              <a:ext uri="{FF2B5EF4-FFF2-40B4-BE49-F238E27FC236}">
                <a16:creationId xmlns:a16="http://schemas.microsoft.com/office/drawing/2014/main" id="{C56D8660-D24B-4A6F-9BBF-4106432AC7D8}"/>
              </a:ext>
            </a:extLst>
          </p:cNvPr>
          <p:cNvSpPr>
            <a:spLocks noGrp="1"/>
          </p:cNvSpPr>
          <p:nvPr>
            <p:ph type="ftr" sz="quarter" idx="11"/>
          </p:nvPr>
        </p:nvSpPr>
        <p:spPr/>
        <p:txBody>
          <a:bodyPr/>
          <a:lstStyle>
            <a:lvl1pPr>
              <a:defRPr/>
            </a:lvl1pPr>
          </a:lstStyle>
          <a:p>
            <a:pPr>
              <a:defRPr/>
            </a:pPr>
            <a:endParaRPr lang="ar-SA"/>
          </a:p>
        </p:txBody>
      </p:sp>
      <p:sp>
        <p:nvSpPr>
          <p:cNvPr id="6" name="Slide Number Placeholder 21">
            <a:extLst>
              <a:ext uri="{FF2B5EF4-FFF2-40B4-BE49-F238E27FC236}">
                <a16:creationId xmlns:a16="http://schemas.microsoft.com/office/drawing/2014/main" id="{8971084F-F85C-4F7D-B04F-638950FE11B1}"/>
              </a:ext>
            </a:extLst>
          </p:cNvPr>
          <p:cNvSpPr>
            <a:spLocks noGrp="1"/>
          </p:cNvSpPr>
          <p:nvPr>
            <p:ph type="sldNum" sz="quarter" idx="12"/>
          </p:nvPr>
        </p:nvSpPr>
        <p:spPr/>
        <p:txBody>
          <a:bodyPr/>
          <a:lstStyle>
            <a:lvl1pPr>
              <a:defRPr/>
            </a:lvl1pPr>
          </a:lstStyle>
          <a:p>
            <a:fld id="{558456A3-7891-468A-8F1A-1BEA4F26D1EC}" type="slidenum">
              <a:rPr lang="ar-SA" altLang="en-US"/>
              <a:pPr/>
              <a:t>‹#›</a:t>
            </a:fld>
            <a:endParaRPr lang="ar-SA" altLang="en-US"/>
          </a:p>
        </p:txBody>
      </p:sp>
    </p:spTree>
    <p:extLst>
      <p:ext uri="{BB962C8B-B14F-4D97-AF65-F5344CB8AC3E}">
        <p14:creationId xmlns:p14="http://schemas.microsoft.com/office/powerpoint/2010/main" val="27491429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43000" y="274640"/>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3">
            <a:extLst>
              <a:ext uri="{FF2B5EF4-FFF2-40B4-BE49-F238E27FC236}">
                <a16:creationId xmlns:a16="http://schemas.microsoft.com/office/drawing/2014/main" id="{0F9FBC9F-785F-4DE8-B692-F824798DB788}"/>
              </a:ext>
            </a:extLst>
          </p:cNvPr>
          <p:cNvSpPr>
            <a:spLocks noGrp="1"/>
          </p:cNvSpPr>
          <p:nvPr>
            <p:ph type="dt" sz="half" idx="10"/>
          </p:nvPr>
        </p:nvSpPr>
        <p:spPr/>
        <p:txBody>
          <a:bodyPr/>
          <a:lstStyle>
            <a:lvl1pPr>
              <a:defRPr/>
            </a:lvl1pPr>
          </a:lstStyle>
          <a:p>
            <a:pPr>
              <a:defRPr/>
            </a:pPr>
            <a:fld id="{7FF47E9F-0F3D-4CD9-AEB1-9E572F17B492}" type="datetime1">
              <a:rPr lang="ar-SA"/>
              <a:pPr>
                <a:defRPr/>
              </a:pPr>
              <a:t>10/03/42</a:t>
            </a:fld>
            <a:endParaRPr lang="ar-SA"/>
          </a:p>
        </p:txBody>
      </p:sp>
      <p:sp>
        <p:nvSpPr>
          <p:cNvPr id="5" name="Footer Placeholder 9">
            <a:extLst>
              <a:ext uri="{FF2B5EF4-FFF2-40B4-BE49-F238E27FC236}">
                <a16:creationId xmlns:a16="http://schemas.microsoft.com/office/drawing/2014/main" id="{E51724EA-4B78-4F41-AF09-06304FB57C3A}"/>
              </a:ext>
            </a:extLst>
          </p:cNvPr>
          <p:cNvSpPr>
            <a:spLocks noGrp="1"/>
          </p:cNvSpPr>
          <p:nvPr>
            <p:ph type="ftr" sz="quarter" idx="11"/>
          </p:nvPr>
        </p:nvSpPr>
        <p:spPr/>
        <p:txBody>
          <a:bodyPr/>
          <a:lstStyle>
            <a:lvl1pPr>
              <a:defRPr/>
            </a:lvl1pPr>
          </a:lstStyle>
          <a:p>
            <a:pPr>
              <a:defRPr/>
            </a:pPr>
            <a:endParaRPr lang="ar-SA"/>
          </a:p>
        </p:txBody>
      </p:sp>
      <p:sp>
        <p:nvSpPr>
          <p:cNvPr id="6" name="Slide Number Placeholder 21">
            <a:extLst>
              <a:ext uri="{FF2B5EF4-FFF2-40B4-BE49-F238E27FC236}">
                <a16:creationId xmlns:a16="http://schemas.microsoft.com/office/drawing/2014/main" id="{60DC6C08-7D61-4BBF-A9B8-AAE523F15D60}"/>
              </a:ext>
            </a:extLst>
          </p:cNvPr>
          <p:cNvSpPr>
            <a:spLocks noGrp="1"/>
          </p:cNvSpPr>
          <p:nvPr>
            <p:ph type="sldNum" sz="quarter" idx="12"/>
          </p:nvPr>
        </p:nvSpPr>
        <p:spPr/>
        <p:txBody>
          <a:bodyPr/>
          <a:lstStyle>
            <a:lvl1pPr>
              <a:defRPr/>
            </a:lvl1pPr>
          </a:lstStyle>
          <a:p>
            <a:fld id="{5DB1F05F-1401-4214-90FB-3F81B0D6C21D}" type="slidenum">
              <a:rPr lang="ar-SA" altLang="en-US"/>
              <a:pPr/>
              <a:t>‹#›</a:t>
            </a:fld>
            <a:endParaRPr lang="ar-SA" altLang="en-US"/>
          </a:p>
        </p:txBody>
      </p:sp>
    </p:spTree>
    <p:extLst>
      <p:ext uri="{BB962C8B-B14F-4D97-AF65-F5344CB8AC3E}">
        <p14:creationId xmlns:p14="http://schemas.microsoft.com/office/powerpoint/2010/main" val="21081157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3">
            <a:extLst>
              <a:ext uri="{FF2B5EF4-FFF2-40B4-BE49-F238E27FC236}">
                <a16:creationId xmlns:a16="http://schemas.microsoft.com/office/drawing/2014/main" id="{262A637E-661F-4839-B7E9-045C9D03EB18}"/>
              </a:ext>
            </a:extLst>
          </p:cNvPr>
          <p:cNvSpPr>
            <a:spLocks noGrp="1"/>
          </p:cNvSpPr>
          <p:nvPr>
            <p:ph type="dt" sz="half" idx="10"/>
          </p:nvPr>
        </p:nvSpPr>
        <p:spPr/>
        <p:txBody>
          <a:bodyPr/>
          <a:lstStyle>
            <a:lvl1pPr>
              <a:defRPr/>
            </a:lvl1pPr>
          </a:lstStyle>
          <a:p>
            <a:pPr>
              <a:defRPr/>
            </a:pPr>
            <a:fld id="{5BE2A808-A7EC-49E9-BE00-5A861FEDCEF0}" type="datetime1">
              <a:rPr lang="ar-SA"/>
              <a:pPr>
                <a:defRPr/>
              </a:pPr>
              <a:t>10/03/42</a:t>
            </a:fld>
            <a:endParaRPr lang="ar-SA"/>
          </a:p>
        </p:txBody>
      </p:sp>
      <p:sp>
        <p:nvSpPr>
          <p:cNvPr id="5" name="Footer Placeholder 9">
            <a:extLst>
              <a:ext uri="{FF2B5EF4-FFF2-40B4-BE49-F238E27FC236}">
                <a16:creationId xmlns:a16="http://schemas.microsoft.com/office/drawing/2014/main" id="{CEF2F80B-0107-4413-A022-7E7050DEB14A}"/>
              </a:ext>
            </a:extLst>
          </p:cNvPr>
          <p:cNvSpPr>
            <a:spLocks noGrp="1"/>
          </p:cNvSpPr>
          <p:nvPr>
            <p:ph type="ftr" sz="quarter" idx="11"/>
          </p:nvPr>
        </p:nvSpPr>
        <p:spPr/>
        <p:txBody>
          <a:bodyPr/>
          <a:lstStyle>
            <a:lvl1pPr>
              <a:defRPr/>
            </a:lvl1pPr>
          </a:lstStyle>
          <a:p>
            <a:pPr>
              <a:defRPr/>
            </a:pPr>
            <a:endParaRPr lang="ar-SA"/>
          </a:p>
        </p:txBody>
      </p:sp>
      <p:sp>
        <p:nvSpPr>
          <p:cNvPr id="6" name="Slide Number Placeholder 21">
            <a:extLst>
              <a:ext uri="{FF2B5EF4-FFF2-40B4-BE49-F238E27FC236}">
                <a16:creationId xmlns:a16="http://schemas.microsoft.com/office/drawing/2014/main" id="{DF96CB58-4E8C-4BE0-9589-FF0B88FC680D}"/>
              </a:ext>
            </a:extLst>
          </p:cNvPr>
          <p:cNvSpPr>
            <a:spLocks noGrp="1"/>
          </p:cNvSpPr>
          <p:nvPr>
            <p:ph type="sldNum" sz="quarter" idx="12"/>
          </p:nvPr>
        </p:nvSpPr>
        <p:spPr/>
        <p:txBody>
          <a:bodyPr/>
          <a:lstStyle>
            <a:lvl1pPr>
              <a:defRPr/>
            </a:lvl1pPr>
          </a:lstStyle>
          <a:p>
            <a:fld id="{76D552DE-7B41-4826-A3C3-B450B3270E6D}" type="slidenum">
              <a:rPr lang="ar-SA" altLang="en-US"/>
              <a:pPr/>
              <a:t>‹#›</a:t>
            </a:fld>
            <a:endParaRPr lang="ar-SA" altLang="en-US"/>
          </a:p>
        </p:txBody>
      </p:sp>
    </p:spTree>
    <p:extLst>
      <p:ext uri="{BB962C8B-B14F-4D97-AF65-F5344CB8AC3E}">
        <p14:creationId xmlns:p14="http://schemas.microsoft.com/office/powerpoint/2010/main" val="3365525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26A29516-0A8C-4544-AC00-B39C67158EA2}"/>
              </a:ext>
            </a:extLst>
          </p:cNvPr>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1" eaLnBrk="1" fontAlgn="auto" hangingPunct="1">
              <a:spcBef>
                <a:spcPts val="0"/>
              </a:spcBef>
              <a:spcAft>
                <a:spcPts val="0"/>
              </a:spcAft>
              <a:defRPr/>
            </a:pPr>
            <a:endParaRPr lang="en-US" dirty="0"/>
          </a:p>
        </p:txBody>
      </p:sp>
      <p:sp>
        <p:nvSpPr>
          <p:cNvPr id="5" name="Rectangle 9">
            <a:extLst>
              <a:ext uri="{FF2B5EF4-FFF2-40B4-BE49-F238E27FC236}">
                <a16:creationId xmlns:a16="http://schemas.microsoft.com/office/drawing/2014/main" id="{33CBC39E-123C-4CB1-984A-3D0A4E02EABC}"/>
              </a:ext>
            </a:extLst>
          </p:cNvPr>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rtl="1" eaLnBrk="1" fontAlgn="auto" hangingPunct="1">
              <a:spcBef>
                <a:spcPts val="0"/>
              </a:spcBef>
              <a:spcAft>
                <a:spcPts val="0"/>
              </a:spcAft>
              <a:defRPr/>
            </a:pPr>
            <a:endParaRPr lang="en-US" dirty="0"/>
          </a:p>
        </p:txBody>
      </p:sp>
      <p:sp>
        <p:nvSpPr>
          <p:cNvPr id="6" name="Oval 7">
            <a:extLst>
              <a:ext uri="{FF2B5EF4-FFF2-40B4-BE49-F238E27FC236}">
                <a16:creationId xmlns:a16="http://schemas.microsoft.com/office/drawing/2014/main" id="{651B8249-0CF7-480D-BBB1-A15D85B078D7}"/>
              </a:ext>
            </a:extLst>
          </p:cNvPr>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rtl="1" eaLnBrk="1" fontAlgn="auto" hangingPunct="1">
              <a:spcBef>
                <a:spcPts val="0"/>
              </a:spcBef>
              <a:spcAft>
                <a:spcPts val="0"/>
              </a:spcAft>
              <a:defRPr/>
            </a:pPr>
            <a:endParaRPr lang="en-US" dirty="0"/>
          </a:p>
        </p:txBody>
      </p:sp>
      <p:sp>
        <p:nvSpPr>
          <p:cNvPr id="7" name="Oval 8">
            <a:extLst>
              <a:ext uri="{FF2B5EF4-FFF2-40B4-BE49-F238E27FC236}">
                <a16:creationId xmlns:a16="http://schemas.microsoft.com/office/drawing/2014/main" id="{C8A34547-6E54-4561-B8C1-EB9215147A33}"/>
              </a:ext>
            </a:extLst>
          </p:cNvPr>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rtl="1" eaLnBrk="1" fontAlgn="auto" hangingPunct="1">
              <a:spcBef>
                <a:spcPts val="0"/>
              </a:spcBef>
              <a:spcAft>
                <a:spcPts val="0"/>
              </a:spcAft>
              <a:defRPr/>
            </a:pPr>
            <a:endParaRPr lang="en-US" dirty="0"/>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lang="en-US"/>
              <a:t>Click to edit Master title style</a:t>
            </a:r>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8" name="Date Placeholder 3">
            <a:extLst>
              <a:ext uri="{FF2B5EF4-FFF2-40B4-BE49-F238E27FC236}">
                <a16:creationId xmlns:a16="http://schemas.microsoft.com/office/drawing/2014/main" id="{0ADD7909-7CCB-4C71-8281-03F534FEBD1C}"/>
              </a:ext>
            </a:extLst>
          </p:cNvPr>
          <p:cNvSpPr>
            <a:spLocks noGrp="1"/>
          </p:cNvSpPr>
          <p:nvPr>
            <p:ph type="dt" sz="half" idx="10"/>
          </p:nvPr>
        </p:nvSpPr>
        <p:spPr/>
        <p:txBody>
          <a:bodyPr/>
          <a:lstStyle>
            <a:lvl1pPr>
              <a:defRPr/>
            </a:lvl1pPr>
          </a:lstStyle>
          <a:p>
            <a:pPr>
              <a:defRPr/>
            </a:pPr>
            <a:fld id="{493C9D47-2D40-43B8-BE27-5D81B5F49570}" type="datetime1">
              <a:rPr lang="ar-SA"/>
              <a:pPr>
                <a:defRPr/>
              </a:pPr>
              <a:t>10/03/42</a:t>
            </a:fld>
            <a:endParaRPr lang="ar-SA"/>
          </a:p>
        </p:txBody>
      </p:sp>
      <p:sp>
        <p:nvSpPr>
          <p:cNvPr id="9" name="Footer Placeholder 4">
            <a:extLst>
              <a:ext uri="{FF2B5EF4-FFF2-40B4-BE49-F238E27FC236}">
                <a16:creationId xmlns:a16="http://schemas.microsoft.com/office/drawing/2014/main" id="{2B5F324F-DBE4-4BA5-915A-FDCDAF691BC4}"/>
              </a:ext>
            </a:extLst>
          </p:cNvPr>
          <p:cNvSpPr>
            <a:spLocks noGrp="1"/>
          </p:cNvSpPr>
          <p:nvPr>
            <p:ph type="ftr" sz="quarter" idx="11"/>
          </p:nvPr>
        </p:nvSpPr>
        <p:spPr/>
        <p:txBody>
          <a:bodyPr/>
          <a:lstStyle>
            <a:lvl1pPr>
              <a:defRPr/>
            </a:lvl1pPr>
          </a:lstStyle>
          <a:p>
            <a:pPr>
              <a:defRPr/>
            </a:pPr>
            <a:endParaRPr lang="ar-SA"/>
          </a:p>
        </p:txBody>
      </p:sp>
      <p:sp>
        <p:nvSpPr>
          <p:cNvPr id="10" name="Slide Number Placeholder 5">
            <a:extLst>
              <a:ext uri="{FF2B5EF4-FFF2-40B4-BE49-F238E27FC236}">
                <a16:creationId xmlns:a16="http://schemas.microsoft.com/office/drawing/2014/main" id="{66D1556A-B100-4317-8FAE-5A9663873596}"/>
              </a:ext>
            </a:extLst>
          </p:cNvPr>
          <p:cNvSpPr>
            <a:spLocks noGrp="1"/>
          </p:cNvSpPr>
          <p:nvPr>
            <p:ph type="sldNum" sz="quarter" idx="12"/>
          </p:nvPr>
        </p:nvSpPr>
        <p:spPr/>
        <p:txBody>
          <a:bodyPr/>
          <a:lstStyle>
            <a:lvl1pPr>
              <a:defRPr/>
            </a:lvl1pPr>
          </a:lstStyle>
          <a:p>
            <a:fld id="{1F90EC77-0264-4711-BD16-5CEFB75481A9}" type="slidenum">
              <a:rPr lang="ar-SA" altLang="en-US"/>
              <a:pPr/>
              <a:t>‹#›</a:t>
            </a:fld>
            <a:endParaRPr lang="ar-SA" altLang="en-US"/>
          </a:p>
        </p:txBody>
      </p:sp>
    </p:spTree>
    <p:extLst>
      <p:ext uri="{BB962C8B-B14F-4D97-AF65-F5344CB8AC3E}">
        <p14:creationId xmlns:p14="http://schemas.microsoft.com/office/powerpoint/2010/main" val="5701316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lang="en-US"/>
              <a:t>Click to edit Master title style</a:t>
            </a:r>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23">
            <a:extLst>
              <a:ext uri="{FF2B5EF4-FFF2-40B4-BE49-F238E27FC236}">
                <a16:creationId xmlns:a16="http://schemas.microsoft.com/office/drawing/2014/main" id="{08DBD1BA-1EE8-4CE5-BC1E-4E4295932C34}"/>
              </a:ext>
            </a:extLst>
          </p:cNvPr>
          <p:cNvSpPr>
            <a:spLocks noGrp="1"/>
          </p:cNvSpPr>
          <p:nvPr>
            <p:ph type="dt" sz="half" idx="10"/>
          </p:nvPr>
        </p:nvSpPr>
        <p:spPr/>
        <p:txBody>
          <a:bodyPr/>
          <a:lstStyle>
            <a:lvl1pPr>
              <a:defRPr/>
            </a:lvl1pPr>
          </a:lstStyle>
          <a:p>
            <a:pPr>
              <a:defRPr/>
            </a:pPr>
            <a:fld id="{AA14F839-1B67-4A0E-BB6C-AC4557C8AC57}" type="datetime1">
              <a:rPr lang="ar-SA"/>
              <a:pPr>
                <a:defRPr/>
              </a:pPr>
              <a:t>10/03/42</a:t>
            </a:fld>
            <a:endParaRPr lang="ar-SA"/>
          </a:p>
        </p:txBody>
      </p:sp>
      <p:sp>
        <p:nvSpPr>
          <p:cNvPr id="6" name="Footer Placeholder 9">
            <a:extLst>
              <a:ext uri="{FF2B5EF4-FFF2-40B4-BE49-F238E27FC236}">
                <a16:creationId xmlns:a16="http://schemas.microsoft.com/office/drawing/2014/main" id="{D2D550FD-9F4A-4231-91AB-3932E52EDBD6}"/>
              </a:ext>
            </a:extLst>
          </p:cNvPr>
          <p:cNvSpPr>
            <a:spLocks noGrp="1"/>
          </p:cNvSpPr>
          <p:nvPr>
            <p:ph type="ftr" sz="quarter" idx="11"/>
          </p:nvPr>
        </p:nvSpPr>
        <p:spPr/>
        <p:txBody>
          <a:bodyPr/>
          <a:lstStyle>
            <a:lvl1pPr>
              <a:defRPr/>
            </a:lvl1pPr>
          </a:lstStyle>
          <a:p>
            <a:pPr>
              <a:defRPr/>
            </a:pPr>
            <a:endParaRPr lang="ar-SA"/>
          </a:p>
        </p:txBody>
      </p:sp>
      <p:sp>
        <p:nvSpPr>
          <p:cNvPr id="7" name="Slide Number Placeholder 21">
            <a:extLst>
              <a:ext uri="{FF2B5EF4-FFF2-40B4-BE49-F238E27FC236}">
                <a16:creationId xmlns:a16="http://schemas.microsoft.com/office/drawing/2014/main" id="{4D4CEB38-7224-4AF7-B689-447579B58185}"/>
              </a:ext>
            </a:extLst>
          </p:cNvPr>
          <p:cNvSpPr>
            <a:spLocks noGrp="1"/>
          </p:cNvSpPr>
          <p:nvPr>
            <p:ph type="sldNum" sz="quarter" idx="12"/>
          </p:nvPr>
        </p:nvSpPr>
        <p:spPr/>
        <p:txBody>
          <a:bodyPr/>
          <a:lstStyle>
            <a:lvl1pPr>
              <a:defRPr/>
            </a:lvl1pPr>
          </a:lstStyle>
          <a:p>
            <a:fld id="{A3E52D74-EF6D-4FF5-8426-1E59B1139985}" type="slidenum">
              <a:rPr lang="ar-SA" altLang="en-US"/>
              <a:pPr/>
              <a:t>‹#›</a:t>
            </a:fld>
            <a:endParaRPr lang="ar-SA" altLang="en-US"/>
          </a:p>
        </p:txBody>
      </p:sp>
    </p:spTree>
    <p:extLst>
      <p:ext uri="{BB962C8B-B14F-4D97-AF65-F5344CB8AC3E}">
        <p14:creationId xmlns:p14="http://schemas.microsoft.com/office/powerpoint/2010/main" val="1031401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lstStyle>
            <a:lvl1pPr algn="ctr">
              <a:defRPr sz="4500" b="1" cap="none" baseline="0"/>
            </a:lvl1pPr>
            <a:extLst/>
          </a:lstStyle>
          <a:p>
            <a:r>
              <a:rPr lang="en-US"/>
              <a:t>Click to edit Master title style</a:t>
            </a:r>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FC80235-B2E2-42D9-BE04-046C0D1C0992}"/>
              </a:ext>
            </a:extLst>
          </p:cNvPr>
          <p:cNvSpPr>
            <a:spLocks noGrp="1"/>
          </p:cNvSpPr>
          <p:nvPr>
            <p:ph type="dt" sz="half" idx="10"/>
          </p:nvPr>
        </p:nvSpPr>
        <p:spPr/>
        <p:txBody>
          <a:bodyPr/>
          <a:lstStyle>
            <a:lvl1pPr>
              <a:defRPr/>
            </a:lvl1pPr>
          </a:lstStyle>
          <a:p>
            <a:pPr>
              <a:defRPr/>
            </a:pPr>
            <a:fld id="{252D9719-24F4-4815-A02D-F732E41F6162}" type="datetime1">
              <a:rPr lang="ar-SA"/>
              <a:pPr>
                <a:defRPr/>
              </a:pPr>
              <a:t>10/03/42</a:t>
            </a:fld>
            <a:endParaRPr lang="ar-SA"/>
          </a:p>
        </p:txBody>
      </p:sp>
      <p:sp>
        <p:nvSpPr>
          <p:cNvPr id="8" name="Footer Placeholder 7">
            <a:extLst>
              <a:ext uri="{FF2B5EF4-FFF2-40B4-BE49-F238E27FC236}">
                <a16:creationId xmlns:a16="http://schemas.microsoft.com/office/drawing/2014/main" id="{D5BD9462-84F1-47EE-BA6B-7905F49A4A3B}"/>
              </a:ext>
            </a:extLst>
          </p:cNvPr>
          <p:cNvSpPr>
            <a:spLocks noGrp="1"/>
          </p:cNvSpPr>
          <p:nvPr>
            <p:ph type="ftr" sz="quarter" idx="11"/>
          </p:nvPr>
        </p:nvSpPr>
        <p:spPr/>
        <p:txBody>
          <a:bodyPr/>
          <a:lstStyle>
            <a:lvl1pPr>
              <a:defRPr/>
            </a:lvl1pPr>
          </a:lstStyle>
          <a:p>
            <a:pPr>
              <a:defRPr/>
            </a:pPr>
            <a:endParaRPr lang="ar-SA"/>
          </a:p>
        </p:txBody>
      </p:sp>
      <p:sp>
        <p:nvSpPr>
          <p:cNvPr id="9" name="Slide Number Placeholder 8">
            <a:extLst>
              <a:ext uri="{FF2B5EF4-FFF2-40B4-BE49-F238E27FC236}">
                <a16:creationId xmlns:a16="http://schemas.microsoft.com/office/drawing/2014/main" id="{78D0B395-F7E0-485E-845C-77DDA80B4112}"/>
              </a:ext>
            </a:extLst>
          </p:cNvPr>
          <p:cNvSpPr>
            <a:spLocks noGrp="1"/>
          </p:cNvSpPr>
          <p:nvPr>
            <p:ph type="sldNum" sz="quarter" idx="12"/>
          </p:nvPr>
        </p:nvSpPr>
        <p:spPr/>
        <p:txBody>
          <a:bodyPr/>
          <a:lstStyle>
            <a:lvl1pPr>
              <a:defRPr/>
            </a:lvl1pPr>
          </a:lstStyle>
          <a:p>
            <a:fld id="{C2537970-8220-4431-83C8-DBA952B7C677}" type="slidenum">
              <a:rPr lang="ar-SA" altLang="en-US"/>
              <a:pPr/>
              <a:t>‹#›</a:t>
            </a:fld>
            <a:endParaRPr lang="ar-SA" altLang="en-US"/>
          </a:p>
        </p:txBody>
      </p:sp>
    </p:spTree>
    <p:extLst>
      <p:ext uri="{BB962C8B-B14F-4D97-AF65-F5344CB8AC3E}">
        <p14:creationId xmlns:p14="http://schemas.microsoft.com/office/powerpoint/2010/main" val="1178908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lang="en-US"/>
              <a:t>Click to edit Master title style</a:t>
            </a:r>
          </a:p>
        </p:txBody>
      </p:sp>
      <p:sp>
        <p:nvSpPr>
          <p:cNvPr id="3" name="Date Placeholder 23">
            <a:extLst>
              <a:ext uri="{FF2B5EF4-FFF2-40B4-BE49-F238E27FC236}">
                <a16:creationId xmlns:a16="http://schemas.microsoft.com/office/drawing/2014/main" id="{7D6679A2-FFB2-4B07-BD8B-8C91464F39D7}"/>
              </a:ext>
            </a:extLst>
          </p:cNvPr>
          <p:cNvSpPr>
            <a:spLocks noGrp="1"/>
          </p:cNvSpPr>
          <p:nvPr>
            <p:ph type="dt" sz="half" idx="10"/>
          </p:nvPr>
        </p:nvSpPr>
        <p:spPr/>
        <p:txBody>
          <a:bodyPr/>
          <a:lstStyle>
            <a:lvl1pPr>
              <a:defRPr/>
            </a:lvl1pPr>
          </a:lstStyle>
          <a:p>
            <a:pPr>
              <a:defRPr/>
            </a:pPr>
            <a:fld id="{75D0335B-8D3D-4ED6-A490-97115DD4BE05}" type="datetime1">
              <a:rPr lang="ar-SA"/>
              <a:pPr>
                <a:defRPr/>
              </a:pPr>
              <a:t>10/03/42</a:t>
            </a:fld>
            <a:endParaRPr lang="ar-SA"/>
          </a:p>
        </p:txBody>
      </p:sp>
      <p:sp>
        <p:nvSpPr>
          <p:cNvPr id="4" name="Footer Placeholder 9">
            <a:extLst>
              <a:ext uri="{FF2B5EF4-FFF2-40B4-BE49-F238E27FC236}">
                <a16:creationId xmlns:a16="http://schemas.microsoft.com/office/drawing/2014/main" id="{0E3F59C9-AB92-499B-AA39-26F371FAB3DA}"/>
              </a:ext>
            </a:extLst>
          </p:cNvPr>
          <p:cNvSpPr>
            <a:spLocks noGrp="1"/>
          </p:cNvSpPr>
          <p:nvPr>
            <p:ph type="ftr" sz="quarter" idx="11"/>
          </p:nvPr>
        </p:nvSpPr>
        <p:spPr/>
        <p:txBody>
          <a:bodyPr/>
          <a:lstStyle>
            <a:lvl1pPr>
              <a:defRPr/>
            </a:lvl1pPr>
          </a:lstStyle>
          <a:p>
            <a:pPr>
              <a:defRPr/>
            </a:pPr>
            <a:endParaRPr lang="ar-SA"/>
          </a:p>
        </p:txBody>
      </p:sp>
      <p:sp>
        <p:nvSpPr>
          <p:cNvPr id="5" name="Slide Number Placeholder 21">
            <a:extLst>
              <a:ext uri="{FF2B5EF4-FFF2-40B4-BE49-F238E27FC236}">
                <a16:creationId xmlns:a16="http://schemas.microsoft.com/office/drawing/2014/main" id="{1E2625AB-AF7F-48CB-964D-81350FC48429}"/>
              </a:ext>
            </a:extLst>
          </p:cNvPr>
          <p:cNvSpPr>
            <a:spLocks noGrp="1"/>
          </p:cNvSpPr>
          <p:nvPr>
            <p:ph type="sldNum" sz="quarter" idx="12"/>
          </p:nvPr>
        </p:nvSpPr>
        <p:spPr/>
        <p:txBody>
          <a:bodyPr/>
          <a:lstStyle>
            <a:lvl1pPr>
              <a:defRPr/>
            </a:lvl1pPr>
          </a:lstStyle>
          <a:p>
            <a:fld id="{5DBA6FB4-C02D-495F-8766-E3E528C62DCF}" type="slidenum">
              <a:rPr lang="ar-SA" altLang="en-US"/>
              <a:pPr/>
              <a:t>‹#›</a:t>
            </a:fld>
            <a:endParaRPr lang="ar-SA" altLang="en-US"/>
          </a:p>
        </p:txBody>
      </p:sp>
    </p:spTree>
    <p:extLst>
      <p:ext uri="{BB962C8B-B14F-4D97-AF65-F5344CB8AC3E}">
        <p14:creationId xmlns:p14="http://schemas.microsoft.com/office/powerpoint/2010/main" val="31650461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740417F2-A655-47C5-AD5A-3FCB768AB986}"/>
              </a:ext>
            </a:extLst>
          </p:cNvPr>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1" eaLnBrk="1" fontAlgn="auto" hangingPunct="1">
              <a:spcBef>
                <a:spcPts val="0"/>
              </a:spcBef>
              <a:spcAft>
                <a:spcPts val="0"/>
              </a:spcAft>
              <a:defRPr/>
            </a:pPr>
            <a:endParaRPr lang="en-US" dirty="0"/>
          </a:p>
        </p:txBody>
      </p:sp>
      <p:sp>
        <p:nvSpPr>
          <p:cNvPr id="3" name="Rectangle 5">
            <a:extLst>
              <a:ext uri="{FF2B5EF4-FFF2-40B4-BE49-F238E27FC236}">
                <a16:creationId xmlns:a16="http://schemas.microsoft.com/office/drawing/2014/main" id="{15F42CCF-AB11-4CD5-B5B9-A0506755A195}"/>
              </a:ext>
            </a:extLst>
          </p:cNvPr>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rtl="1" eaLnBrk="1" fontAlgn="auto" hangingPunct="1">
              <a:spcBef>
                <a:spcPts val="0"/>
              </a:spcBef>
              <a:spcAft>
                <a:spcPts val="0"/>
              </a:spcAft>
              <a:defRPr/>
            </a:pPr>
            <a:endParaRPr lang="en-US" dirty="0"/>
          </a:p>
        </p:txBody>
      </p:sp>
      <p:sp>
        <p:nvSpPr>
          <p:cNvPr id="4" name="Date Placeholder 1">
            <a:extLst>
              <a:ext uri="{FF2B5EF4-FFF2-40B4-BE49-F238E27FC236}">
                <a16:creationId xmlns:a16="http://schemas.microsoft.com/office/drawing/2014/main" id="{9BF80246-ADC3-44DB-A392-1E3B46D8102D}"/>
              </a:ext>
            </a:extLst>
          </p:cNvPr>
          <p:cNvSpPr>
            <a:spLocks noGrp="1"/>
          </p:cNvSpPr>
          <p:nvPr>
            <p:ph type="dt" sz="half" idx="10"/>
          </p:nvPr>
        </p:nvSpPr>
        <p:spPr/>
        <p:txBody>
          <a:bodyPr/>
          <a:lstStyle>
            <a:lvl1pPr>
              <a:defRPr/>
            </a:lvl1pPr>
          </a:lstStyle>
          <a:p>
            <a:pPr>
              <a:defRPr/>
            </a:pPr>
            <a:fld id="{D0EE1109-C087-49A5-B13E-BFB21F333CBF}" type="datetime1">
              <a:rPr lang="ar-SA"/>
              <a:pPr>
                <a:defRPr/>
              </a:pPr>
              <a:t>10/03/42</a:t>
            </a:fld>
            <a:endParaRPr lang="ar-SA"/>
          </a:p>
        </p:txBody>
      </p:sp>
      <p:sp>
        <p:nvSpPr>
          <p:cNvPr id="5" name="Footer Placeholder 2">
            <a:extLst>
              <a:ext uri="{FF2B5EF4-FFF2-40B4-BE49-F238E27FC236}">
                <a16:creationId xmlns:a16="http://schemas.microsoft.com/office/drawing/2014/main" id="{520B26EA-7F6A-45C1-AA33-DA46E250BE42}"/>
              </a:ext>
            </a:extLst>
          </p:cNvPr>
          <p:cNvSpPr>
            <a:spLocks noGrp="1"/>
          </p:cNvSpPr>
          <p:nvPr>
            <p:ph type="ftr" sz="quarter" idx="11"/>
          </p:nvPr>
        </p:nvSpPr>
        <p:spPr/>
        <p:txBody>
          <a:bodyPr/>
          <a:lstStyle>
            <a:lvl1pPr>
              <a:defRPr/>
            </a:lvl1pPr>
          </a:lstStyle>
          <a:p>
            <a:pPr>
              <a:defRPr/>
            </a:pPr>
            <a:endParaRPr lang="ar-SA"/>
          </a:p>
        </p:txBody>
      </p:sp>
      <p:sp>
        <p:nvSpPr>
          <p:cNvPr id="6" name="Slide Number Placeholder 3">
            <a:extLst>
              <a:ext uri="{FF2B5EF4-FFF2-40B4-BE49-F238E27FC236}">
                <a16:creationId xmlns:a16="http://schemas.microsoft.com/office/drawing/2014/main" id="{C3B0E4A9-748D-4CEF-9278-2509DED9E072}"/>
              </a:ext>
            </a:extLst>
          </p:cNvPr>
          <p:cNvSpPr>
            <a:spLocks noGrp="1"/>
          </p:cNvSpPr>
          <p:nvPr>
            <p:ph type="sldNum" sz="quarter" idx="12"/>
          </p:nvPr>
        </p:nvSpPr>
        <p:spPr/>
        <p:txBody>
          <a:bodyPr/>
          <a:lstStyle>
            <a:lvl1pPr>
              <a:defRPr/>
            </a:lvl1pPr>
          </a:lstStyle>
          <a:p>
            <a:fld id="{BC887C88-07F3-4102-A303-9C781E602B42}" type="slidenum">
              <a:rPr lang="ar-SA" altLang="en-US"/>
              <a:pPr/>
              <a:t>‹#›</a:t>
            </a:fld>
            <a:endParaRPr lang="ar-SA" altLang="en-US"/>
          </a:p>
        </p:txBody>
      </p:sp>
    </p:spTree>
    <p:extLst>
      <p:ext uri="{BB962C8B-B14F-4D97-AF65-F5344CB8AC3E}">
        <p14:creationId xmlns:p14="http://schemas.microsoft.com/office/powerpoint/2010/main" val="31334453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en-US"/>
              <a:t>Click to edit Master title style</a:t>
            </a:r>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2268355-FE6D-4E49-8B61-DF9E877D1619}"/>
              </a:ext>
            </a:extLst>
          </p:cNvPr>
          <p:cNvSpPr>
            <a:spLocks noGrp="1"/>
          </p:cNvSpPr>
          <p:nvPr>
            <p:ph type="dt" sz="half" idx="10"/>
          </p:nvPr>
        </p:nvSpPr>
        <p:spPr/>
        <p:txBody>
          <a:bodyPr/>
          <a:lstStyle>
            <a:lvl1pPr>
              <a:defRPr/>
            </a:lvl1pPr>
          </a:lstStyle>
          <a:p>
            <a:pPr>
              <a:defRPr/>
            </a:pPr>
            <a:fld id="{D7A3C34D-FE61-4BDE-B8D6-9156AC944A44}" type="datetime1">
              <a:rPr lang="ar-SA"/>
              <a:pPr>
                <a:defRPr/>
              </a:pPr>
              <a:t>10/03/42</a:t>
            </a:fld>
            <a:endParaRPr lang="ar-SA"/>
          </a:p>
        </p:txBody>
      </p:sp>
      <p:sp>
        <p:nvSpPr>
          <p:cNvPr id="6" name="Footer Placeholder 5">
            <a:extLst>
              <a:ext uri="{FF2B5EF4-FFF2-40B4-BE49-F238E27FC236}">
                <a16:creationId xmlns:a16="http://schemas.microsoft.com/office/drawing/2014/main" id="{EC9D3E7A-A4D7-4338-92DF-5576315D6C65}"/>
              </a:ext>
            </a:extLst>
          </p:cNvPr>
          <p:cNvSpPr>
            <a:spLocks noGrp="1"/>
          </p:cNvSpPr>
          <p:nvPr>
            <p:ph type="ftr" sz="quarter" idx="11"/>
          </p:nvPr>
        </p:nvSpPr>
        <p:spPr/>
        <p:txBody>
          <a:bodyPr/>
          <a:lstStyle>
            <a:lvl1pPr>
              <a:defRPr/>
            </a:lvl1pPr>
          </a:lstStyle>
          <a:p>
            <a:pPr>
              <a:defRPr/>
            </a:pPr>
            <a:endParaRPr lang="ar-SA"/>
          </a:p>
        </p:txBody>
      </p:sp>
      <p:sp>
        <p:nvSpPr>
          <p:cNvPr id="7" name="Slide Number Placeholder 6">
            <a:extLst>
              <a:ext uri="{FF2B5EF4-FFF2-40B4-BE49-F238E27FC236}">
                <a16:creationId xmlns:a16="http://schemas.microsoft.com/office/drawing/2014/main" id="{50F32125-431A-4F45-B2A5-A4E23B61F60F}"/>
              </a:ext>
            </a:extLst>
          </p:cNvPr>
          <p:cNvSpPr>
            <a:spLocks noGrp="1"/>
          </p:cNvSpPr>
          <p:nvPr>
            <p:ph type="sldNum" sz="quarter" idx="12"/>
          </p:nvPr>
        </p:nvSpPr>
        <p:spPr/>
        <p:txBody>
          <a:bodyPr/>
          <a:lstStyle>
            <a:lvl1pPr>
              <a:defRPr/>
            </a:lvl1pPr>
          </a:lstStyle>
          <a:p>
            <a:fld id="{F7DE4F69-5500-4A43-B96C-0AB4C1431FFA}" type="slidenum">
              <a:rPr lang="ar-SA" altLang="en-US"/>
              <a:pPr/>
              <a:t>‹#›</a:t>
            </a:fld>
            <a:endParaRPr lang="ar-SA" altLang="en-US"/>
          </a:p>
        </p:txBody>
      </p:sp>
    </p:spTree>
    <p:extLst>
      <p:ext uri="{BB962C8B-B14F-4D97-AF65-F5344CB8AC3E}">
        <p14:creationId xmlns:p14="http://schemas.microsoft.com/office/powerpoint/2010/main" val="839063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72D0940-EF3B-4C24-9AE7-EE1E1F89DECF}"/>
              </a:ext>
            </a:extLst>
          </p:cNvPr>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p>
            <a:pPr indent="-283464" eaLnBrk="1" fontAlgn="auto" hangingPunct="1">
              <a:lnSpc>
                <a:spcPts val="3000"/>
              </a:lnSpc>
              <a:spcBef>
                <a:spcPts val="600"/>
              </a:spcBef>
              <a:spcAft>
                <a:spcPts val="0"/>
              </a:spcAft>
              <a:buClr>
                <a:schemeClr val="accent1"/>
              </a:buClr>
              <a:buSzPct val="80000"/>
              <a:buFont typeface="Wingdings 2"/>
              <a:buNone/>
              <a:defRPr/>
            </a:pPr>
            <a:endParaRPr lang="en-US" sz="3200" dirty="0">
              <a:latin typeface="+mn-lt"/>
              <a:cs typeface="+mn-cs"/>
            </a:endParaRPr>
          </a:p>
        </p:txBody>
      </p:sp>
      <p:sp>
        <p:nvSpPr>
          <p:cNvPr id="6" name="Flowchart: Process 8">
            <a:extLst>
              <a:ext uri="{FF2B5EF4-FFF2-40B4-BE49-F238E27FC236}">
                <a16:creationId xmlns:a16="http://schemas.microsoft.com/office/drawing/2014/main" id="{3D8D8C47-E656-4F17-89C1-2A552AAB06E0}"/>
              </a:ext>
            </a:extLst>
          </p:cNvPr>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rtl="1" eaLnBrk="1" fontAlgn="auto" hangingPunct="1">
              <a:spcBef>
                <a:spcPts val="0"/>
              </a:spcBef>
              <a:spcAft>
                <a:spcPts val="0"/>
              </a:spcAft>
              <a:defRPr/>
            </a:pPr>
            <a:endParaRPr lang="en-US" dirty="0"/>
          </a:p>
        </p:txBody>
      </p:sp>
      <p:sp>
        <p:nvSpPr>
          <p:cNvPr id="7" name="Flowchart: Process 9">
            <a:extLst>
              <a:ext uri="{FF2B5EF4-FFF2-40B4-BE49-F238E27FC236}">
                <a16:creationId xmlns:a16="http://schemas.microsoft.com/office/drawing/2014/main" id="{8E537714-D2E5-41C6-B06B-7D2BE5D1240B}"/>
              </a:ext>
            </a:extLst>
          </p:cNvPr>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rtl="1" eaLnBrk="1" fontAlgn="auto" hangingPunct="1">
              <a:spcBef>
                <a:spcPts val="0"/>
              </a:spcBef>
              <a:spcAft>
                <a:spcPts val="0"/>
              </a:spcAft>
              <a:defRPr/>
            </a:pPr>
            <a:endParaRPr lang="en-US" dirty="0"/>
          </a:p>
        </p:txBody>
      </p:sp>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en-US"/>
              <a:t>Click to edit Master title style</a:t>
            </a: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en-US" noProof="0" dirty="0"/>
              <a:t>Click icon to add picture</a:t>
            </a:r>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en-US"/>
              <a:t>Click to edit Master text styles</a:t>
            </a:r>
          </a:p>
        </p:txBody>
      </p:sp>
      <p:sp>
        <p:nvSpPr>
          <p:cNvPr id="8" name="Date Placeholder 4">
            <a:extLst>
              <a:ext uri="{FF2B5EF4-FFF2-40B4-BE49-F238E27FC236}">
                <a16:creationId xmlns:a16="http://schemas.microsoft.com/office/drawing/2014/main" id="{4E01CF9E-9AC3-46AC-A27E-090DFCD84330}"/>
              </a:ext>
            </a:extLst>
          </p:cNvPr>
          <p:cNvSpPr>
            <a:spLocks noGrp="1"/>
          </p:cNvSpPr>
          <p:nvPr>
            <p:ph type="dt" sz="half" idx="10"/>
          </p:nvPr>
        </p:nvSpPr>
        <p:spPr/>
        <p:txBody>
          <a:bodyPr/>
          <a:lstStyle>
            <a:lvl1pPr>
              <a:defRPr/>
            </a:lvl1pPr>
          </a:lstStyle>
          <a:p>
            <a:pPr>
              <a:defRPr/>
            </a:pPr>
            <a:fld id="{777452F8-DAA4-40C1-A491-DFC68613EC3A}" type="datetime1">
              <a:rPr lang="ar-SA"/>
              <a:pPr>
                <a:defRPr/>
              </a:pPr>
              <a:t>10/03/42</a:t>
            </a:fld>
            <a:endParaRPr lang="ar-SA"/>
          </a:p>
        </p:txBody>
      </p:sp>
      <p:sp>
        <p:nvSpPr>
          <p:cNvPr id="9" name="Footer Placeholder 5">
            <a:extLst>
              <a:ext uri="{FF2B5EF4-FFF2-40B4-BE49-F238E27FC236}">
                <a16:creationId xmlns:a16="http://schemas.microsoft.com/office/drawing/2014/main" id="{4859E48A-F5AF-4C51-B0D7-BBF1E35B2665}"/>
              </a:ext>
            </a:extLst>
          </p:cNvPr>
          <p:cNvSpPr>
            <a:spLocks noGrp="1"/>
          </p:cNvSpPr>
          <p:nvPr>
            <p:ph type="ftr" sz="quarter" idx="11"/>
          </p:nvPr>
        </p:nvSpPr>
        <p:spPr/>
        <p:txBody>
          <a:bodyPr/>
          <a:lstStyle>
            <a:lvl1pPr>
              <a:defRPr/>
            </a:lvl1pPr>
          </a:lstStyle>
          <a:p>
            <a:pPr>
              <a:defRPr/>
            </a:pPr>
            <a:endParaRPr lang="ar-SA"/>
          </a:p>
        </p:txBody>
      </p:sp>
      <p:sp>
        <p:nvSpPr>
          <p:cNvPr id="10" name="Slide Number Placeholder 6">
            <a:extLst>
              <a:ext uri="{FF2B5EF4-FFF2-40B4-BE49-F238E27FC236}">
                <a16:creationId xmlns:a16="http://schemas.microsoft.com/office/drawing/2014/main" id="{8D26F0A4-F912-4B04-8C82-4BD8B8CBACEC}"/>
              </a:ext>
            </a:extLst>
          </p:cNvPr>
          <p:cNvSpPr>
            <a:spLocks noGrp="1"/>
          </p:cNvSpPr>
          <p:nvPr>
            <p:ph type="sldNum" sz="quarter" idx="12"/>
          </p:nvPr>
        </p:nvSpPr>
        <p:spPr/>
        <p:txBody>
          <a:bodyPr/>
          <a:lstStyle>
            <a:lvl1pPr>
              <a:defRPr/>
            </a:lvl1pPr>
          </a:lstStyle>
          <a:p>
            <a:fld id="{6DF12D84-4F12-4C53-A24D-D325A0C98A30}" type="slidenum">
              <a:rPr lang="ar-SA" altLang="en-US"/>
              <a:pPr/>
              <a:t>‹#›</a:t>
            </a:fld>
            <a:endParaRPr lang="ar-SA" altLang="en-US"/>
          </a:p>
        </p:txBody>
      </p:sp>
    </p:spTree>
    <p:extLst>
      <p:ext uri="{BB962C8B-B14F-4D97-AF65-F5344CB8AC3E}">
        <p14:creationId xmlns:p14="http://schemas.microsoft.com/office/powerpoint/2010/main" val="34834317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Pie 6">
            <a:extLst>
              <a:ext uri="{FF2B5EF4-FFF2-40B4-BE49-F238E27FC236}">
                <a16:creationId xmlns:a16="http://schemas.microsoft.com/office/drawing/2014/main" id="{DE974E7A-7924-49E0-8CE3-49258EA2D6A2}"/>
              </a:ext>
            </a:extLst>
          </p:cNvPr>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1" eaLnBrk="1" fontAlgn="auto" hangingPunct="1">
              <a:spcBef>
                <a:spcPts val="0"/>
              </a:spcBef>
              <a:spcAft>
                <a:spcPts val="0"/>
              </a:spcAft>
              <a:defRPr/>
            </a:pPr>
            <a:endParaRPr lang="en-US" dirty="0"/>
          </a:p>
        </p:txBody>
      </p:sp>
      <p:sp>
        <p:nvSpPr>
          <p:cNvPr id="8" name="Oval 7">
            <a:extLst>
              <a:ext uri="{FF2B5EF4-FFF2-40B4-BE49-F238E27FC236}">
                <a16:creationId xmlns:a16="http://schemas.microsoft.com/office/drawing/2014/main" id="{43D16B46-0341-4EEE-A314-743AAB08F16F}"/>
              </a:ext>
            </a:extLst>
          </p:cNvPr>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rtl="1" eaLnBrk="1" fontAlgn="auto" hangingPunct="1">
              <a:spcBef>
                <a:spcPts val="0"/>
              </a:spcBef>
              <a:spcAft>
                <a:spcPts val="0"/>
              </a:spcAft>
              <a:defRPr/>
            </a:pPr>
            <a:endParaRPr lang="en-US" dirty="0"/>
          </a:p>
        </p:txBody>
      </p:sp>
      <p:sp>
        <p:nvSpPr>
          <p:cNvPr id="11" name="Donut 10">
            <a:extLst>
              <a:ext uri="{FF2B5EF4-FFF2-40B4-BE49-F238E27FC236}">
                <a16:creationId xmlns:a16="http://schemas.microsoft.com/office/drawing/2014/main" id="{E9CD371F-D663-4B33-8869-D5D1DE24C42E}"/>
              </a:ext>
            </a:extLst>
          </p:cNvPr>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rtl="1" eaLnBrk="1" fontAlgn="auto" hangingPunct="1">
              <a:spcBef>
                <a:spcPts val="0"/>
              </a:spcBef>
              <a:spcAft>
                <a:spcPts val="0"/>
              </a:spcAft>
              <a:defRPr/>
            </a:pPr>
            <a:endParaRPr lang="en-US" dirty="0"/>
          </a:p>
        </p:txBody>
      </p:sp>
      <p:sp>
        <p:nvSpPr>
          <p:cNvPr id="12" name="Rectangle 11">
            <a:extLst>
              <a:ext uri="{FF2B5EF4-FFF2-40B4-BE49-F238E27FC236}">
                <a16:creationId xmlns:a16="http://schemas.microsoft.com/office/drawing/2014/main" id="{9BEE293E-AE52-4A1C-AFEF-F30F08E6235F}"/>
              </a:ext>
            </a:extLst>
          </p:cNvPr>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1" eaLnBrk="1" fontAlgn="auto" hangingPunct="1">
              <a:spcBef>
                <a:spcPts val="0"/>
              </a:spcBef>
              <a:spcAft>
                <a:spcPts val="0"/>
              </a:spcAft>
              <a:defRPr/>
            </a:pPr>
            <a:endParaRPr lang="en-US" dirty="0"/>
          </a:p>
        </p:txBody>
      </p:sp>
      <p:sp>
        <p:nvSpPr>
          <p:cNvPr id="5" name="Title Placeholder 4">
            <a:extLst>
              <a:ext uri="{FF2B5EF4-FFF2-40B4-BE49-F238E27FC236}">
                <a16:creationId xmlns:a16="http://schemas.microsoft.com/office/drawing/2014/main" id="{756A4EE5-F05E-4826-986A-D984EA8251B9}"/>
              </a:ext>
            </a:extLst>
          </p:cNvPr>
          <p:cNvSpPr>
            <a:spLocks noGrp="1"/>
          </p:cNvSpPr>
          <p:nvPr>
            <p:ph type="title"/>
          </p:nvPr>
        </p:nvSpPr>
        <p:spPr>
          <a:xfrm>
            <a:off x="1435100" y="274638"/>
            <a:ext cx="7499350" cy="1143000"/>
          </a:xfrm>
          <a:prstGeom prst="rect">
            <a:avLst/>
          </a:prstGeom>
        </p:spPr>
        <p:txBody>
          <a:bodyPr anchor="ctr">
            <a:normAutofit/>
          </a:bodyPr>
          <a:lstStyle/>
          <a:p>
            <a:r>
              <a:rPr lang="en-US"/>
              <a:t>Click to edit Master title style</a:t>
            </a:r>
          </a:p>
        </p:txBody>
      </p:sp>
      <p:sp>
        <p:nvSpPr>
          <p:cNvPr id="1033" name="Text Placeholder 8">
            <a:extLst>
              <a:ext uri="{FF2B5EF4-FFF2-40B4-BE49-F238E27FC236}">
                <a16:creationId xmlns:a16="http://schemas.microsoft.com/office/drawing/2014/main" id="{D1B63B0E-8C1B-4939-8C6C-91EE23884415}"/>
              </a:ext>
            </a:extLst>
          </p:cNvPr>
          <p:cNvSpPr>
            <a:spLocks noGrp="1"/>
          </p:cNvSpPr>
          <p:nvPr>
            <p:ph type="body" idx="1"/>
          </p:nvPr>
        </p:nvSpPr>
        <p:spPr bwMode="auto">
          <a:xfrm>
            <a:off x="1435100" y="1447800"/>
            <a:ext cx="74993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4" name="Date Placeholder 23">
            <a:extLst>
              <a:ext uri="{FF2B5EF4-FFF2-40B4-BE49-F238E27FC236}">
                <a16:creationId xmlns:a16="http://schemas.microsoft.com/office/drawing/2014/main" id="{7863DCB6-AFC2-478B-8E1D-71B08AF538D5}"/>
              </a:ext>
            </a:extLst>
          </p:cNvPr>
          <p:cNvSpPr>
            <a:spLocks noGrp="1"/>
          </p:cNvSpPr>
          <p:nvPr>
            <p:ph type="dt" sz="half" idx="2"/>
          </p:nvPr>
        </p:nvSpPr>
        <p:spPr>
          <a:xfrm>
            <a:off x="3581400" y="6305550"/>
            <a:ext cx="2133600" cy="476250"/>
          </a:xfrm>
          <a:prstGeom prst="rect">
            <a:avLst/>
          </a:prstGeom>
        </p:spPr>
        <p:txBody>
          <a:bodyPr anchor="b"/>
          <a:lstStyle>
            <a:lvl1pPr algn="r" rtl="1" eaLnBrk="1" fontAlgn="auto" latinLnBrk="0" hangingPunct="1">
              <a:spcBef>
                <a:spcPts val="0"/>
              </a:spcBef>
              <a:spcAft>
                <a:spcPts val="0"/>
              </a:spcAft>
              <a:defRPr kumimoji="0" sz="1200">
                <a:solidFill>
                  <a:schemeClr val="bg2">
                    <a:shade val="50000"/>
                    <a:satMod val="200000"/>
                  </a:schemeClr>
                </a:solidFill>
                <a:latin typeface="+mn-lt"/>
                <a:ea typeface="+mn-ea"/>
                <a:cs typeface="+mn-cs"/>
              </a:defRPr>
            </a:lvl1pPr>
            <a:extLst/>
          </a:lstStyle>
          <a:p>
            <a:pPr>
              <a:defRPr/>
            </a:pPr>
            <a:fld id="{A6853D25-A959-47FA-86F8-CA67CAB6FCB2}" type="datetime1">
              <a:rPr lang="ar-SA"/>
              <a:pPr>
                <a:defRPr/>
              </a:pPr>
              <a:t>10/03/42</a:t>
            </a:fld>
            <a:endParaRPr lang="ar-SA"/>
          </a:p>
        </p:txBody>
      </p:sp>
      <p:sp>
        <p:nvSpPr>
          <p:cNvPr id="10" name="Footer Placeholder 9">
            <a:extLst>
              <a:ext uri="{FF2B5EF4-FFF2-40B4-BE49-F238E27FC236}">
                <a16:creationId xmlns:a16="http://schemas.microsoft.com/office/drawing/2014/main" id="{E1FDE458-04EF-454E-960D-141835AF19E2}"/>
              </a:ext>
            </a:extLst>
          </p:cNvPr>
          <p:cNvSpPr>
            <a:spLocks noGrp="1"/>
          </p:cNvSpPr>
          <p:nvPr>
            <p:ph type="ftr" sz="quarter" idx="3"/>
          </p:nvPr>
        </p:nvSpPr>
        <p:spPr>
          <a:xfrm>
            <a:off x="5715000" y="6305550"/>
            <a:ext cx="2895600" cy="476250"/>
          </a:xfrm>
          <a:prstGeom prst="rect">
            <a:avLst/>
          </a:prstGeom>
        </p:spPr>
        <p:txBody>
          <a:bodyPr anchor="b"/>
          <a:lstStyle>
            <a:lvl1pPr algn="r" rtl="1" eaLnBrk="1" fontAlgn="auto" latinLnBrk="0" hangingPunct="1">
              <a:spcBef>
                <a:spcPts val="0"/>
              </a:spcBef>
              <a:spcAft>
                <a:spcPts val="0"/>
              </a:spcAft>
              <a:defRPr kumimoji="0" sz="1200">
                <a:solidFill>
                  <a:schemeClr val="bg2">
                    <a:shade val="50000"/>
                    <a:satMod val="200000"/>
                  </a:schemeClr>
                </a:solidFill>
                <a:effectLst/>
                <a:latin typeface="+mn-lt"/>
                <a:ea typeface="+mn-ea"/>
                <a:cs typeface="+mn-cs"/>
              </a:defRPr>
            </a:lvl1pPr>
            <a:extLst/>
          </a:lstStyle>
          <a:p>
            <a:pPr>
              <a:defRPr/>
            </a:pPr>
            <a:endParaRPr lang="ar-SA"/>
          </a:p>
        </p:txBody>
      </p:sp>
      <p:sp>
        <p:nvSpPr>
          <p:cNvPr id="22" name="Slide Number Placeholder 21">
            <a:extLst>
              <a:ext uri="{FF2B5EF4-FFF2-40B4-BE49-F238E27FC236}">
                <a16:creationId xmlns:a16="http://schemas.microsoft.com/office/drawing/2014/main" id="{50D21B2A-B256-4990-B355-29CC1242CE78}"/>
              </a:ext>
            </a:extLst>
          </p:cNvPr>
          <p:cNvSpPr>
            <a:spLocks noGrp="1"/>
          </p:cNvSpPr>
          <p:nvPr>
            <p:ph type="sldNum" sz="quarter" idx="4"/>
          </p:nvPr>
        </p:nvSpPr>
        <p:spPr>
          <a:xfrm>
            <a:off x="8613775" y="6305550"/>
            <a:ext cx="457200" cy="476250"/>
          </a:xfrm>
          <a:prstGeom prst="rect">
            <a:avLst/>
          </a:prstGeom>
        </p:spPr>
        <p:txBody>
          <a:bodyPr vert="horz" wrap="square" lIns="91440" tIns="45720" rIns="91440" bIns="45720" numCol="1" anchor="b" anchorCtr="0" compatLnSpc="1">
            <a:prstTxWarp prst="textNoShape">
              <a:avLst/>
            </a:prstTxWarp>
          </a:bodyPr>
          <a:lstStyle>
            <a:lvl1pPr algn="ctr" rtl="1" eaLnBrk="1" hangingPunct="1">
              <a:defRPr sz="1200">
                <a:solidFill>
                  <a:srgbClr val="B5A788"/>
                </a:solidFill>
                <a:latin typeface="Gill Sans MT" panose="020B0502020104020203" pitchFamily="34" charset="0"/>
                <a:ea typeface="Majalla UI"/>
                <a:cs typeface="Majalla UI"/>
              </a:defRPr>
            </a:lvl1pPr>
          </a:lstStyle>
          <a:p>
            <a:fld id="{7FFC2305-80C9-4EB5-B460-35E21FAB79AF}" type="slidenum">
              <a:rPr lang="ar-SA" altLang="en-US"/>
              <a:pPr/>
              <a:t>‹#›</a:t>
            </a:fld>
            <a:endParaRPr lang="ar-SA" altLang="en-US"/>
          </a:p>
        </p:txBody>
      </p:sp>
      <p:sp>
        <p:nvSpPr>
          <p:cNvPr id="15" name="Rectangle 14">
            <a:extLst>
              <a:ext uri="{FF2B5EF4-FFF2-40B4-BE49-F238E27FC236}">
                <a16:creationId xmlns:a16="http://schemas.microsoft.com/office/drawing/2014/main" id="{0696A2D0-0EC4-46E0-93EC-CF43D7B03146}"/>
              </a:ext>
            </a:extLst>
          </p:cNvPr>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rtl="1" eaLnBrk="1" fontAlgn="auto" hangingPunct="1">
              <a:spcBef>
                <a:spcPts val="0"/>
              </a:spcBef>
              <a:spcAft>
                <a:spcPts val="0"/>
              </a:spcAft>
              <a:defRPr/>
            </a:pPr>
            <a:endParaRPr lang="en-US" dirty="0"/>
          </a:p>
        </p:txBody>
      </p:sp>
    </p:spTree>
  </p:cSld>
  <p:clrMap bg1="lt1" tx1="dk1" bg2="lt2" tx2="dk2" accent1="accent1" accent2="accent2" accent3="accent3" accent4="accent4" accent5="accent5" accent6="accent6" hlink="hlink" folHlink="folHlink"/>
  <p:sldLayoutIdLst>
    <p:sldLayoutId id="2147483929" r:id="rId1"/>
    <p:sldLayoutId id="2147483924" r:id="rId2"/>
    <p:sldLayoutId id="2147483930" r:id="rId3"/>
    <p:sldLayoutId id="2147483925" r:id="rId4"/>
    <p:sldLayoutId id="2147483931" r:id="rId5"/>
    <p:sldLayoutId id="2147483926" r:id="rId6"/>
    <p:sldLayoutId id="2147483932" r:id="rId7"/>
    <p:sldLayoutId id="2147483933" r:id="rId8"/>
    <p:sldLayoutId id="2147483934" r:id="rId9"/>
    <p:sldLayoutId id="2147483927" r:id="rId10"/>
    <p:sldLayoutId id="2147483928" r:id="rId11"/>
  </p:sldLayoutIdLst>
  <p:hf hdr="0" ftr="0" dt="0"/>
  <p:txStyles>
    <p:titleStyle>
      <a:lvl1pPr algn="l" rtl="1"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ajalla UI"/>
          <a:cs typeface="+mj-cs"/>
        </a:defRPr>
      </a:lvl1pPr>
      <a:lvl2pPr algn="l" rtl="1" eaLnBrk="0" fontAlgn="base" hangingPunct="0">
        <a:spcBef>
          <a:spcPct val="0"/>
        </a:spcBef>
        <a:spcAft>
          <a:spcPct val="0"/>
        </a:spcAft>
        <a:defRPr sz="4300">
          <a:solidFill>
            <a:srgbClr val="572314"/>
          </a:solidFill>
          <a:latin typeface="Gill Sans MT" panose="020B0502020104020203" pitchFamily="34" charset="0"/>
          <a:ea typeface="Majalla UI"/>
          <a:cs typeface="Majalla UI"/>
        </a:defRPr>
      </a:lvl2pPr>
      <a:lvl3pPr algn="l" rtl="1" eaLnBrk="0" fontAlgn="base" hangingPunct="0">
        <a:spcBef>
          <a:spcPct val="0"/>
        </a:spcBef>
        <a:spcAft>
          <a:spcPct val="0"/>
        </a:spcAft>
        <a:defRPr sz="4300">
          <a:solidFill>
            <a:srgbClr val="572314"/>
          </a:solidFill>
          <a:latin typeface="Gill Sans MT" panose="020B0502020104020203" pitchFamily="34" charset="0"/>
          <a:ea typeface="Majalla UI"/>
          <a:cs typeface="Majalla UI"/>
        </a:defRPr>
      </a:lvl3pPr>
      <a:lvl4pPr algn="l" rtl="1" eaLnBrk="0" fontAlgn="base" hangingPunct="0">
        <a:spcBef>
          <a:spcPct val="0"/>
        </a:spcBef>
        <a:spcAft>
          <a:spcPct val="0"/>
        </a:spcAft>
        <a:defRPr sz="4300">
          <a:solidFill>
            <a:srgbClr val="572314"/>
          </a:solidFill>
          <a:latin typeface="Gill Sans MT" panose="020B0502020104020203" pitchFamily="34" charset="0"/>
          <a:ea typeface="Majalla UI"/>
          <a:cs typeface="Majalla UI"/>
        </a:defRPr>
      </a:lvl4pPr>
      <a:lvl5pPr algn="l" rtl="1" eaLnBrk="0" fontAlgn="base" hangingPunct="0">
        <a:spcBef>
          <a:spcPct val="0"/>
        </a:spcBef>
        <a:spcAft>
          <a:spcPct val="0"/>
        </a:spcAft>
        <a:defRPr sz="4300">
          <a:solidFill>
            <a:srgbClr val="572314"/>
          </a:solidFill>
          <a:latin typeface="Gill Sans MT" panose="020B0502020104020203" pitchFamily="34" charset="0"/>
          <a:ea typeface="Majalla UI"/>
          <a:cs typeface="Majalla UI"/>
        </a:defRPr>
      </a:lvl5pPr>
      <a:lvl6pPr marL="457200" algn="l" rtl="1" fontAlgn="base">
        <a:spcBef>
          <a:spcPct val="0"/>
        </a:spcBef>
        <a:spcAft>
          <a:spcPct val="0"/>
        </a:spcAft>
        <a:defRPr sz="4300">
          <a:solidFill>
            <a:srgbClr val="572314"/>
          </a:solidFill>
          <a:latin typeface="Gill Sans MT" panose="020B0502020104020203" pitchFamily="34" charset="0"/>
          <a:ea typeface="Majalla UI"/>
          <a:cs typeface="Majalla UI"/>
        </a:defRPr>
      </a:lvl6pPr>
      <a:lvl7pPr marL="914400" algn="l" rtl="1" fontAlgn="base">
        <a:spcBef>
          <a:spcPct val="0"/>
        </a:spcBef>
        <a:spcAft>
          <a:spcPct val="0"/>
        </a:spcAft>
        <a:defRPr sz="4300">
          <a:solidFill>
            <a:srgbClr val="572314"/>
          </a:solidFill>
          <a:latin typeface="Gill Sans MT" panose="020B0502020104020203" pitchFamily="34" charset="0"/>
          <a:ea typeface="Majalla UI"/>
          <a:cs typeface="Majalla UI"/>
        </a:defRPr>
      </a:lvl7pPr>
      <a:lvl8pPr marL="1371600" algn="l" rtl="1" fontAlgn="base">
        <a:spcBef>
          <a:spcPct val="0"/>
        </a:spcBef>
        <a:spcAft>
          <a:spcPct val="0"/>
        </a:spcAft>
        <a:defRPr sz="4300">
          <a:solidFill>
            <a:srgbClr val="572314"/>
          </a:solidFill>
          <a:latin typeface="Gill Sans MT" panose="020B0502020104020203" pitchFamily="34" charset="0"/>
          <a:ea typeface="Majalla UI"/>
          <a:cs typeface="Majalla UI"/>
        </a:defRPr>
      </a:lvl8pPr>
      <a:lvl9pPr marL="1828800" algn="l" rtl="1" fontAlgn="base">
        <a:spcBef>
          <a:spcPct val="0"/>
        </a:spcBef>
        <a:spcAft>
          <a:spcPct val="0"/>
        </a:spcAft>
        <a:defRPr sz="4300">
          <a:solidFill>
            <a:srgbClr val="572314"/>
          </a:solidFill>
          <a:latin typeface="Gill Sans MT" panose="020B0502020104020203" pitchFamily="34" charset="0"/>
          <a:ea typeface="Majalla UI"/>
          <a:cs typeface="Majalla UI"/>
        </a:defRPr>
      </a:lvl9pPr>
      <a:extLst/>
    </p:titleStyle>
    <p:bodyStyle>
      <a:lvl1pPr marL="365125" indent="-282575" algn="r" rtl="1" eaLnBrk="0" fontAlgn="base" hangingPunct="0">
        <a:spcBef>
          <a:spcPts val="600"/>
        </a:spcBef>
        <a:spcAft>
          <a:spcPct val="0"/>
        </a:spcAft>
        <a:buClr>
          <a:schemeClr val="accent1"/>
        </a:buClr>
        <a:buSzPct val="80000"/>
        <a:buFont typeface="Wingdings 2" panose="05020102010507070707" pitchFamily="82" charset="2"/>
        <a:buChar char=""/>
        <a:defRPr sz="3200" kern="1200">
          <a:solidFill>
            <a:schemeClr val="tx1"/>
          </a:solidFill>
          <a:latin typeface="+mn-lt"/>
          <a:ea typeface="Majalla UI"/>
          <a:cs typeface="+mn-cs"/>
        </a:defRPr>
      </a:lvl1pPr>
      <a:lvl2pPr marL="639763" indent="-236538" algn="r" rtl="1" eaLnBrk="0" fontAlgn="base" hangingPunct="0">
        <a:spcBef>
          <a:spcPts val="550"/>
        </a:spcBef>
        <a:spcAft>
          <a:spcPct val="0"/>
        </a:spcAft>
        <a:buClr>
          <a:schemeClr val="accent1"/>
        </a:buClr>
        <a:buFont typeface="Verdana" panose="020B0604030504040204" pitchFamily="34" charset="0"/>
        <a:buChar char="◦"/>
        <a:defRPr sz="2800" kern="1200">
          <a:solidFill>
            <a:schemeClr val="tx1"/>
          </a:solidFill>
          <a:latin typeface="+mn-lt"/>
          <a:ea typeface="Majalla UI"/>
          <a:cs typeface="+mn-cs"/>
        </a:defRPr>
      </a:lvl2pPr>
      <a:lvl3pPr marL="885825" indent="-228600" algn="r" rtl="1" eaLnBrk="0" fontAlgn="base" hangingPunct="0">
        <a:spcBef>
          <a:spcPct val="20000"/>
        </a:spcBef>
        <a:spcAft>
          <a:spcPct val="0"/>
        </a:spcAft>
        <a:buClr>
          <a:schemeClr val="accent2"/>
        </a:buClr>
        <a:buFont typeface="Wingdings 2" panose="05020102010507070707" pitchFamily="82" charset="2"/>
        <a:buChar char=""/>
        <a:defRPr sz="2400" kern="1200">
          <a:solidFill>
            <a:schemeClr val="tx1"/>
          </a:solidFill>
          <a:latin typeface="+mn-lt"/>
          <a:ea typeface="Majalla UI"/>
          <a:cs typeface="+mn-cs"/>
        </a:defRPr>
      </a:lvl3pPr>
      <a:lvl4pPr marL="1096963" indent="-173038" algn="r" rtl="1" eaLnBrk="0" fontAlgn="base" hangingPunct="0">
        <a:spcBef>
          <a:spcPct val="20000"/>
        </a:spcBef>
        <a:spcAft>
          <a:spcPct val="0"/>
        </a:spcAft>
        <a:buClr>
          <a:srgbClr val="C32D2E"/>
        </a:buClr>
        <a:buFont typeface="Wingdings 2" panose="05020102010507070707" pitchFamily="82" charset="2"/>
        <a:buChar char=""/>
        <a:defRPr sz="2000" kern="1200">
          <a:solidFill>
            <a:schemeClr val="tx1"/>
          </a:solidFill>
          <a:latin typeface="+mn-lt"/>
          <a:ea typeface="Majalla UI"/>
          <a:cs typeface="+mn-cs"/>
        </a:defRPr>
      </a:lvl4pPr>
      <a:lvl5pPr marL="1296988" indent="-182563" algn="r" rtl="1" eaLnBrk="0" fontAlgn="base" hangingPunct="0">
        <a:spcBef>
          <a:spcPct val="20000"/>
        </a:spcBef>
        <a:spcAft>
          <a:spcPct val="0"/>
        </a:spcAft>
        <a:buClr>
          <a:srgbClr val="84AA33"/>
        </a:buClr>
        <a:buFont typeface="Wingdings 2" panose="05020102010507070707" pitchFamily="82" charset="2"/>
        <a:buChar char=""/>
        <a:defRPr sz="2000" kern="1200">
          <a:solidFill>
            <a:schemeClr val="tx1"/>
          </a:solidFill>
          <a:latin typeface="+mn-lt"/>
          <a:ea typeface="Majalla UI"/>
          <a:cs typeface="+mn-cs"/>
        </a:defRPr>
      </a:lvl5pPr>
      <a:lvl6pPr marL="1508760" indent="-182880" algn="r" rtl="1"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7A6A27-9BED-469E-BAC3-7360B887EBC7}"/>
              </a:ext>
            </a:extLst>
          </p:cNvPr>
          <p:cNvSpPr>
            <a:spLocks noGrp="1"/>
          </p:cNvSpPr>
          <p:nvPr>
            <p:ph type="ctrTitle"/>
          </p:nvPr>
        </p:nvSpPr>
        <p:spPr>
          <a:xfrm>
            <a:off x="1431925" y="360363"/>
            <a:ext cx="7407275" cy="1471612"/>
          </a:xfrm>
        </p:spPr>
        <p:txBody>
          <a:bodyPr/>
          <a:lstStyle/>
          <a:p>
            <a:pPr eaLnBrk="1" fontAlgn="auto" hangingPunct="1">
              <a:spcAft>
                <a:spcPts val="0"/>
              </a:spcAft>
              <a:defRPr/>
            </a:pPr>
            <a:endParaRPr lang="ar-SA" dirty="0">
              <a:solidFill>
                <a:schemeClr val="tx2">
                  <a:satMod val="130000"/>
                </a:schemeClr>
              </a:solidFill>
              <a:ea typeface="+mj-ea"/>
            </a:endParaRPr>
          </a:p>
        </p:txBody>
      </p:sp>
      <p:sp>
        <p:nvSpPr>
          <p:cNvPr id="3" name="Subtitle 2">
            <a:extLst>
              <a:ext uri="{FF2B5EF4-FFF2-40B4-BE49-F238E27FC236}">
                <a16:creationId xmlns:a16="http://schemas.microsoft.com/office/drawing/2014/main" id="{F4B478C1-9CF4-435D-A0A1-510B57F2EE86}"/>
              </a:ext>
            </a:extLst>
          </p:cNvPr>
          <p:cNvSpPr>
            <a:spLocks noGrp="1"/>
          </p:cNvSpPr>
          <p:nvPr>
            <p:ph type="subTitle" idx="1"/>
          </p:nvPr>
        </p:nvSpPr>
        <p:spPr>
          <a:xfrm>
            <a:off x="1431925" y="2349500"/>
            <a:ext cx="7407275" cy="3722688"/>
          </a:xfrm>
        </p:spPr>
        <p:txBody>
          <a:bodyPr>
            <a:normAutofit/>
          </a:bodyPr>
          <a:lstStyle/>
          <a:p>
            <a:pPr algn="ctr" eaLnBrk="1" fontAlgn="auto" hangingPunct="1">
              <a:spcAft>
                <a:spcPts val="0"/>
              </a:spcAft>
              <a:buFont typeface="Wingdings 2"/>
              <a:buNone/>
              <a:defRPr/>
            </a:pPr>
            <a:endParaRPr lang="ar-SA" dirty="0">
              <a:latin typeface="Sakkal Majalla" panose="02000000000000000000" pitchFamily="2" charset="-78"/>
              <a:ea typeface="+mn-ea"/>
              <a:cs typeface="Sakkal Majalla" panose="02000000000000000000" pitchFamily="2" charset="-78"/>
            </a:endParaRPr>
          </a:p>
          <a:p>
            <a:pPr algn="ctr" eaLnBrk="1" fontAlgn="auto" hangingPunct="1">
              <a:spcAft>
                <a:spcPts val="0"/>
              </a:spcAft>
              <a:buFont typeface="Wingdings 2"/>
              <a:buNone/>
              <a:defRPr/>
            </a:pPr>
            <a:r>
              <a:rPr lang="ar-TN" sz="5400" b="1" dirty="0">
                <a:solidFill>
                  <a:srgbClr val="7C5A06"/>
                </a:solidFill>
                <a:effectLst>
                  <a:outerShdw blurRad="50000" dist="30000" dir="5400000" algn="tl" rotWithShape="0">
                    <a:srgbClr val="000000">
                      <a:alpha val="30000"/>
                    </a:srgbClr>
                  </a:outerShdw>
                </a:effectLst>
                <a:latin typeface="Sakkal Majalla" panose="02000000000000000000" pitchFamily="2" charset="-78"/>
                <a:ea typeface="+mn-ea"/>
                <a:cs typeface="Sakkal Majalla" panose="02000000000000000000" pitchFamily="2" charset="-78"/>
              </a:rPr>
              <a:t>مقرر</a:t>
            </a:r>
            <a:r>
              <a:rPr lang="ar-SA" sz="5400" b="1" dirty="0">
                <a:solidFill>
                  <a:srgbClr val="7C5A06"/>
                </a:solidFill>
                <a:effectLst>
                  <a:outerShdw blurRad="50000" dist="30000" dir="5400000" algn="tl" rotWithShape="0">
                    <a:srgbClr val="000000">
                      <a:alpha val="30000"/>
                    </a:srgbClr>
                  </a:outerShdw>
                </a:effectLst>
                <a:latin typeface="Sakkal Majalla" panose="02000000000000000000" pitchFamily="2" charset="-78"/>
                <a:ea typeface="+mn-ea"/>
                <a:cs typeface="Sakkal Majalla" panose="02000000000000000000" pitchFamily="2" charset="-78"/>
              </a:rPr>
              <a:t> إدارة التفاوض</a:t>
            </a:r>
          </a:p>
          <a:p>
            <a:pPr algn="ctr" eaLnBrk="1" fontAlgn="auto" hangingPunct="1">
              <a:spcAft>
                <a:spcPts val="0"/>
              </a:spcAft>
              <a:buFont typeface="Wingdings 2"/>
              <a:buNone/>
              <a:defRPr/>
            </a:pPr>
            <a:r>
              <a:rPr lang="ar-SA" sz="3600" dirty="0">
                <a:latin typeface="Sakkal Majalla" panose="02000000000000000000" pitchFamily="2" charset="-78"/>
                <a:ea typeface="+mn-ea"/>
                <a:cs typeface="Sakkal Majalla" panose="02000000000000000000" pitchFamily="2" charset="-78"/>
              </a:rPr>
              <a:t>د. يوسف النملة</a:t>
            </a:r>
          </a:p>
          <a:p>
            <a:pPr algn="ctr" eaLnBrk="1" fontAlgn="auto" hangingPunct="1">
              <a:spcAft>
                <a:spcPts val="0"/>
              </a:spcAft>
              <a:buFont typeface="Wingdings 2"/>
              <a:buNone/>
              <a:defRPr/>
            </a:pPr>
            <a:r>
              <a:rPr lang="ar-SA" sz="3200" dirty="0">
                <a:solidFill>
                  <a:schemeClr val="tx1">
                    <a:lumMod val="95000"/>
                    <a:lumOff val="5000"/>
                  </a:schemeClr>
                </a:solidFill>
                <a:latin typeface="Sakkal Majalla" panose="02000000000000000000" pitchFamily="2" charset="-78"/>
                <a:ea typeface="+mn-ea"/>
                <a:cs typeface="Sakkal Majalla" panose="02000000000000000000" pitchFamily="2" charset="-78"/>
              </a:rPr>
              <a:t>المستوى السابع- دار 423</a:t>
            </a:r>
            <a:endParaRPr lang="en-US" sz="3200" dirty="0">
              <a:solidFill>
                <a:schemeClr val="tx1">
                  <a:lumMod val="95000"/>
                  <a:lumOff val="5000"/>
                </a:schemeClr>
              </a:solidFill>
              <a:latin typeface="Sakkal Majalla" panose="02000000000000000000" pitchFamily="2" charset="-78"/>
              <a:ea typeface="+mn-ea"/>
              <a:cs typeface="Sakkal Majalla" panose="02000000000000000000" pitchFamily="2" charset="-78"/>
            </a:endParaRPr>
          </a:p>
        </p:txBody>
      </p:sp>
      <p:pic>
        <p:nvPicPr>
          <p:cNvPr id="10244" name="Picture 4">
            <a:extLst>
              <a:ext uri="{FF2B5EF4-FFF2-40B4-BE49-F238E27FC236}">
                <a16:creationId xmlns:a16="http://schemas.microsoft.com/office/drawing/2014/main" id="{7A498E68-E5B0-465E-B5BF-F1D4BF7FCE2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0125" y="723900"/>
            <a:ext cx="8143875" cy="111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5" name="Picture 3">
            <a:extLst>
              <a:ext uri="{FF2B5EF4-FFF2-40B4-BE49-F238E27FC236}">
                <a16:creationId xmlns:a16="http://schemas.microsoft.com/office/drawing/2014/main" id="{0610D553-310A-4CAC-8CED-B69A3F8B6D0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00125" y="0"/>
            <a:ext cx="8143875" cy="1095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6" name="Slide Number Placeholder 8">
            <a:extLst>
              <a:ext uri="{FF2B5EF4-FFF2-40B4-BE49-F238E27FC236}">
                <a16:creationId xmlns:a16="http://schemas.microsoft.com/office/drawing/2014/main" id="{1973791F-F382-460F-9BE9-89005A8A8F93}"/>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ts val="600"/>
              </a:spcBef>
              <a:buClr>
                <a:schemeClr val="accent1"/>
              </a:buClr>
              <a:buSzPct val="80000"/>
              <a:buFont typeface="Wingdings 2" panose="05020102010507070707" pitchFamily="82" charset="2"/>
              <a:buChar char=""/>
              <a:defRPr sz="3200">
                <a:solidFill>
                  <a:schemeClr val="tx1"/>
                </a:solidFill>
                <a:latin typeface="Gill Sans MT" panose="020B0502020104020203" pitchFamily="34" charset="0"/>
                <a:ea typeface="Majalla UI"/>
                <a:cs typeface="Majalla UI"/>
              </a:defRPr>
            </a:lvl1pPr>
            <a:lvl2pPr marL="742950" indent="-285750" algn="r" rtl="1">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ea typeface="Majalla UI"/>
                <a:cs typeface="Majalla UI"/>
              </a:defRPr>
            </a:lvl2pPr>
            <a:lvl3pPr marL="1143000" indent="-228600" algn="r" rtl="1">
              <a:spcBef>
                <a:spcPct val="20000"/>
              </a:spcBef>
              <a:buClr>
                <a:schemeClr val="accent2"/>
              </a:buClr>
              <a:buFont typeface="Wingdings 2" panose="05020102010507070707" pitchFamily="82" charset="2"/>
              <a:buChar char=""/>
              <a:defRPr sz="2400">
                <a:solidFill>
                  <a:schemeClr val="tx1"/>
                </a:solidFill>
                <a:latin typeface="Gill Sans MT" panose="020B0502020104020203" pitchFamily="34" charset="0"/>
                <a:ea typeface="Majalla UI"/>
                <a:cs typeface="Majalla UI"/>
              </a:defRPr>
            </a:lvl3pPr>
            <a:lvl4pPr marL="1600200" indent="-228600" algn="r" rtl="1">
              <a:spcBef>
                <a:spcPct val="20000"/>
              </a:spcBef>
              <a:buClr>
                <a:srgbClr val="C32D2E"/>
              </a:buClr>
              <a:buFont typeface="Wingdings 2" panose="05020102010507070707" pitchFamily="82" charset="2"/>
              <a:buChar char=""/>
              <a:defRPr sz="2000">
                <a:solidFill>
                  <a:schemeClr val="tx1"/>
                </a:solidFill>
                <a:latin typeface="Gill Sans MT" panose="020B0502020104020203" pitchFamily="34" charset="0"/>
                <a:ea typeface="Majalla UI"/>
                <a:cs typeface="Majalla UI"/>
              </a:defRPr>
            </a:lvl4pPr>
            <a:lvl5pPr marL="2057400" indent="-228600" algn="r" rtl="1">
              <a:spcBef>
                <a:spcPct val="20000"/>
              </a:spcBef>
              <a:buClr>
                <a:srgbClr val="84AA33"/>
              </a:buClr>
              <a:buFont typeface="Wingdings 2" panose="05020102010507070707" pitchFamily="82" charset="2"/>
              <a:buChar char=""/>
              <a:defRPr sz="2000">
                <a:solidFill>
                  <a:schemeClr val="tx1"/>
                </a:solidFill>
                <a:latin typeface="Gill Sans MT" panose="020B0502020104020203" pitchFamily="34" charset="0"/>
                <a:ea typeface="Majalla UI"/>
                <a:cs typeface="Majalla UI"/>
              </a:defRPr>
            </a:lvl5pPr>
            <a:lvl6pPr marL="2514600" indent="-228600" eaLnBrk="0" fontAlgn="base" hangingPunct="0">
              <a:spcBef>
                <a:spcPct val="20000"/>
              </a:spcBef>
              <a:spcAft>
                <a:spcPct val="0"/>
              </a:spcAft>
              <a:buClr>
                <a:srgbClr val="84AA33"/>
              </a:buClr>
              <a:buFont typeface="Wingdings 2" panose="05020102010507070707" pitchFamily="82" charset="2"/>
              <a:buChar char=""/>
              <a:defRPr sz="2000">
                <a:solidFill>
                  <a:schemeClr val="tx1"/>
                </a:solidFill>
                <a:latin typeface="Gill Sans MT" panose="020B0502020104020203" pitchFamily="34" charset="0"/>
                <a:ea typeface="Majalla UI"/>
                <a:cs typeface="Majalla UI"/>
              </a:defRPr>
            </a:lvl6pPr>
            <a:lvl7pPr marL="2971800" indent="-228600" eaLnBrk="0" fontAlgn="base" hangingPunct="0">
              <a:spcBef>
                <a:spcPct val="20000"/>
              </a:spcBef>
              <a:spcAft>
                <a:spcPct val="0"/>
              </a:spcAft>
              <a:buClr>
                <a:srgbClr val="84AA33"/>
              </a:buClr>
              <a:buFont typeface="Wingdings 2" panose="05020102010507070707" pitchFamily="82" charset="2"/>
              <a:buChar char=""/>
              <a:defRPr sz="2000">
                <a:solidFill>
                  <a:schemeClr val="tx1"/>
                </a:solidFill>
                <a:latin typeface="Gill Sans MT" panose="020B0502020104020203" pitchFamily="34" charset="0"/>
                <a:ea typeface="Majalla UI"/>
                <a:cs typeface="Majalla UI"/>
              </a:defRPr>
            </a:lvl7pPr>
            <a:lvl8pPr marL="3429000" indent="-228600" eaLnBrk="0" fontAlgn="base" hangingPunct="0">
              <a:spcBef>
                <a:spcPct val="20000"/>
              </a:spcBef>
              <a:spcAft>
                <a:spcPct val="0"/>
              </a:spcAft>
              <a:buClr>
                <a:srgbClr val="84AA33"/>
              </a:buClr>
              <a:buFont typeface="Wingdings 2" panose="05020102010507070707" pitchFamily="82" charset="2"/>
              <a:buChar char=""/>
              <a:defRPr sz="2000">
                <a:solidFill>
                  <a:schemeClr val="tx1"/>
                </a:solidFill>
                <a:latin typeface="Gill Sans MT" panose="020B0502020104020203" pitchFamily="34" charset="0"/>
                <a:ea typeface="Majalla UI"/>
                <a:cs typeface="Majalla UI"/>
              </a:defRPr>
            </a:lvl8pPr>
            <a:lvl9pPr marL="3886200" indent="-228600" eaLnBrk="0" fontAlgn="base" hangingPunct="0">
              <a:spcBef>
                <a:spcPct val="20000"/>
              </a:spcBef>
              <a:spcAft>
                <a:spcPct val="0"/>
              </a:spcAft>
              <a:buClr>
                <a:srgbClr val="84AA33"/>
              </a:buClr>
              <a:buFont typeface="Wingdings 2" panose="05020102010507070707" pitchFamily="82" charset="2"/>
              <a:buChar char=""/>
              <a:defRPr sz="2000">
                <a:solidFill>
                  <a:schemeClr val="tx1"/>
                </a:solidFill>
                <a:latin typeface="Gill Sans MT" panose="020B0502020104020203" pitchFamily="34" charset="0"/>
                <a:ea typeface="Majalla UI"/>
                <a:cs typeface="Majalla UI"/>
              </a:defRPr>
            </a:lvl9pPr>
          </a:lstStyle>
          <a:p>
            <a:pPr algn="ctr">
              <a:spcBef>
                <a:spcPct val="0"/>
              </a:spcBef>
              <a:buClrTx/>
              <a:buSzTx/>
              <a:buFontTx/>
              <a:buNone/>
            </a:pPr>
            <a:fld id="{0DDA32CE-D500-4790-8E06-4A024D2C61A9}" type="slidenum">
              <a:rPr lang="ar-SA" altLang="en-US" sz="1200" b="1"/>
              <a:pPr algn="ctr">
                <a:spcBef>
                  <a:spcPct val="0"/>
                </a:spcBef>
                <a:buClrTx/>
                <a:buSzTx/>
                <a:buFontTx/>
                <a:buNone/>
              </a:pPr>
              <a:t>1</a:t>
            </a:fld>
            <a:endParaRPr lang="ar-SA" altLang="en-US" sz="1200"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0E0F2364-4695-434B-AD49-415F457AC5A6}"/>
              </a:ext>
            </a:extLst>
          </p:cNvPr>
          <p:cNvSpPr>
            <a:spLocks noGrp="1"/>
          </p:cNvSpPr>
          <p:nvPr>
            <p:ph type="title"/>
          </p:nvPr>
        </p:nvSpPr>
        <p:spPr/>
        <p:txBody>
          <a:bodyPr/>
          <a:lstStyle/>
          <a:p>
            <a:pPr algn="r">
              <a:defRPr/>
            </a:pPr>
            <a:r>
              <a:rPr lang="ar-SA" dirty="0">
                <a:latin typeface="Sakkal Majalla" panose="02000000000000000000" pitchFamily="2" charset="-78"/>
                <a:cs typeface="Sakkal Majalla" panose="02000000000000000000" pitchFamily="2" charset="-78"/>
              </a:rPr>
              <a:t>بنود الصلح</a:t>
            </a:r>
            <a:endParaRPr lang="en-US" dirty="0">
              <a:latin typeface="Sakkal Majalla" panose="02000000000000000000" pitchFamily="2" charset="-78"/>
              <a:cs typeface="Sakkal Majalla" panose="02000000000000000000" pitchFamily="2" charset="-78"/>
            </a:endParaRPr>
          </a:p>
        </p:txBody>
      </p:sp>
      <p:sp>
        <p:nvSpPr>
          <p:cNvPr id="20483" name="عنصر نائب للمحتوى 2">
            <a:extLst>
              <a:ext uri="{FF2B5EF4-FFF2-40B4-BE49-F238E27FC236}">
                <a16:creationId xmlns:a16="http://schemas.microsoft.com/office/drawing/2014/main" id="{8E188003-53D4-4E2A-B56A-618F2B959DC2}"/>
              </a:ext>
            </a:extLst>
          </p:cNvPr>
          <p:cNvSpPr>
            <a:spLocks noGrp="1"/>
          </p:cNvSpPr>
          <p:nvPr>
            <p:ph idx="1"/>
          </p:nvPr>
        </p:nvSpPr>
        <p:spPr/>
        <p:txBody>
          <a:bodyPr/>
          <a:lstStyle/>
          <a:p>
            <a:pPr marL="82550" indent="0" algn="just">
              <a:buFont typeface="Wingdings 2" panose="05020102010507070707" pitchFamily="82" charset="2"/>
              <a:buNone/>
            </a:pPr>
            <a:r>
              <a:rPr lang="ar-SA" altLang="en-US" sz="2800">
                <a:latin typeface="Sakkal Majalla" panose="02000000000000000000" pitchFamily="2" charset="-78"/>
                <a:cs typeface="Sakkal Majalla" panose="02000000000000000000" pitchFamily="2" charset="-78"/>
              </a:rPr>
              <a:t>1. يعود النبي صلى الله عليه وسلم والمسلمون هذا العامَ إلى المدينة، ولا يَدخلون مكَّة لأداء العمرة، ولهم أن يَعودوا في العام القادم، وأن يَدخلوا مكة بدون سلاح.</a:t>
            </a:r>
          </a:p>
          <a:p>
            <a:pPr marL="82550" indent="0" algn="just">
              <a:buFont typeface="Wingdings 2" panose="05020102010507070707" pitchFamily="82" charset="2"/>
              <a:buNone/>
            </a:pPr>
            <a:r>
              <a:rPr lang="ar-SA" altLang="en-US" sz="2800">
                <a:latin typeface="Sakkal Majalla" panose="02000000000000000000" pitchFamily="2" charset="-78"/>
                <a:cs typeface="Sakkal Majalla" panose="02000000000000000000" pitchFamily="2" charset="-78"/>
              </a:rPr>
              <a:t> 2. الإعلان عن انتهاء حالة الحرب، وإعلان هُدنةٍ بين المسلمين وقريشٍ، ويكون أمَدُ هذه الهدنة عشْرَ سنين.</a:t>
            </a:r>
          </a:p>
          <a:p>
            <a:pPr marL="82550" indent="0" algn="just">
              <a:buFont typeface="Wingdings 2" panose="05020102010507070707" pitchFamily="82" charset="2"/>
              <a:buNone/>
            </a:pPr>
            <a:r>
              <a:rPr lang="ar-SA" altLang="en-US" sz="2800">
                <a:latin typeface="Sakkal Majalla" panose="02000000000000000000" pitchFamily="2" charset="-78"/>
                <a:cs typeface="Sakkal Majalla" panose="02000000000000000000" pitchFamily="2" charset="-78"/>
              </a:rPr>
              <a:t> 3. يلتزم النبي صلى الله عليه وسلم برَدِّ كل مَن يُسلم من أهل مكة، ويُهاجر إلى المدينة بعد هذا الاتفاق.</a:t>
            </a:r>
          </a:p>
          <a:p>
            <a:pPr marL="82550" indent="0" algn="just">
              <a:buFont typeface="Wingdings 2" panose="05020102010507070707" pitchFamily="82" charset="2"/>
              <a:buNone/>
            </a:pPr>
            <a:r>
              <a:rPr lang="ar-SA" altLang="en-US" sz="2800">
                <a:latin typeface="Sakkal Majalla" panose="02000000000000000000" pitchFamily="2" charset="-78"/>
                <a:cs typeface="Sakkal Majalla" panose="02000000000000000000" pitchFamily="2" charset="-78"/>
              </a:rPr>
              <a:t> 4. لا تلتزم قريشٌ بردِّ مَن يأتيها مرتدًّا عن الإسلام، فلا ترجعه للمسلمين في المدينة المنورة.</a:t>
            </a:r>
          </a:p>
          <a:p>
            <a:pPr marL="82550" indent="0" algn="just">
              <a:buFont typeface="Wingdings 2" panose="05020102010507070707" pitchFamily="82" charset="2"/>
              <a:buNone/>
            </a:pPr>
            <a:r>
              <a:rPr lang="ar-SA" altLang="en-US" sz="2800">
                <a:latin typeface="Sakkal Majalla" panose="02000000000000000000" pitchFamily="2" charset="-78"/>
                <a:cs typeface="Sakkal Majalla" panose="02000000000000000000" pitchFamily="2" charset="-78"/>
              </a:rPr>
              <a:t> 5. للقبائل العربية في جزيرة العرب وغيرها أن تَدخل في دين محمد صلى الله عليه وسلم وعهدِه، أو إذا أرادَت أن تَدخل في حِلفٍ وعَهدٍ مع قريش فلَها ذلك.</a:t>
            </a:r>
          </a:p>
          <a:p>
            <a:pPr marL="82550" indent="0" algn="just">
              <a:buFont typeface="Wingdings 2" panose="05020102010507070707" pitchFamily="82" charset="2"/>
              <a:buNone/>
            </a:pPr>
            <a:endParaRPr lang="en-US" altLang="en-US" sz="2800">
              <a:latin typeface="Sakkal Majalla" panose="02000000000000000000" pitchFamily="2" charset="-78"/>
              <a:cs typeface="Sakkal Majalla" panose="02000000000000000000" pitchFamily="2" charset="-78"/>
            </a:endParaRPr>
          </a:p>
        </p:txBody>
      </p:sp>
      <p:sp>
        <p:nvSpPr>
          <p:cNvPr id="20484" name="عنصر نائب لرقم الشريحة 3">
            <a:extLst>
              <a:ext uri="{FF2B5EF4-FFF2-40B4-BE49-F238E27FC236}">
                <a16:creationId xmlns:a16="http://schemas.microsoft.com/office/drawing/2014/main" id="{13AD02EE-078D-44CA-AF7B-FA0FB6A86AB4}"/>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ACCD0BB-DB5F-4D4A-8438-A39E9C217806}" type="slidenum">
              <a:rPr lang="ar-SA" altLang="en-US">
                <a:solidFill>
                  <a:srgbClr val="B5A788"/>
                </a:solidFill>
                <a:latin typeface="Gill Sans MT" panose="020B0502020104020203" pitchFamily="34" charset="0"/>
                <a:cs typeface="Majalla UI"/>
              </a:rPr>
              <a:pPr/>
              <a:t>10</a:t>
            </a:fld>
            <a:endParaRPr lang="ar-SA" altLang="en-US">
              <a:solidFill>
                <a:srgbClr val="B5A788"/>
              </a:solidFill>
              <a:latin typeface="Gill Sans MT" panose="020B0502020104020203" pitchFamily="34" charset="0"/>
              <a:cs typeface="Majalla UI"/>
            </a:endParaRPr>
          </a:p>
        </p:txBody>
      </p:sp>
      <p:sp>
        <p:nvSpPr>
          <p:cNvPr id="5" name="TextBox 17">
            <a:extLst>
              <a:ext uri="{FF2B5EF4-FFF2-40B4-BE49-F238E27FC236}">
                <a16:creationId xmlns:a16="http://schemas.microsoft.com/office/drawing/2014/main" id="{0A575A99-E7D4-4186-8090-ADDD9FEEF15E}"/>
              </a:ext>
            </a:extLst>
          </p:cNvPr>
          <p:cNvSpPr txBox="1"/>
          <p:nvPr/>
        </p:nvSpPr>
        <p:spPr>
          <a:xfrm>
            <a:off x="324121" y="2285992"/>
            <a:ext cx="461665" cy="3643338"/>
          </a:xfrm>
          <a:prstGeom prst="rect">
            <a:avLst/>
          </a:prstGeom>
          <a:noFill/>
        </p:spPr>
        <p:txBody>
          <a:bodyPr vert="vert270" rtlCol="1">
            <a:spAutoFit/>
          </a:bodyPr>
          <a:lstStyle/>
          <a:p>
            <a:pPr algn="ctr" eaLnBrk="1" fontAlgn="auto" hangingPunct="1">
              <a:spcAft>
                <a:spcPts val="0"/>
              </a:spcAft>
              <a:buFont typeface="Wingdings 2"/>
              <a:buNone/>
              <a:defRPr/>
            </a:pPr>
            <a:r>
              <a:rPr lang="ar-SA" b="1" dirty="0">
                <a:solidFill>
                  <a:srgbClr val="1C662E"/>
                </a:solidFill>
              </a:rPr>
              <a:t>دروس تفاوضية من صلح الحديبية</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14241524-7B83-49B8-B88A-FA57CCCDCE01}"/>
              </a:ext>
            </a:extLst>
          </p:cNvPr>
          <p:cNvSpPr>
            <a:spLocks noGrp="1"/>
          </p:cNvSpPr>
          <p:nvPr>
            <p:ph type="title"/>
          </p:nvPr>
        </p:nvSpPr>
        <p:spPr/>
        <p:txBody>
          <a:bodyPr/>
          <a:lstStyle/>
          <a:p>
            <a:pPr algn="r">
              <a:defRPr/>
            </a:pPr>
            <a:r>
              <a:rPr lang="ar-SA" dirty="0">
                <a:latin typeface="Sakkal Majalla" panose="02000000000000000000" pitchFamily="2" charset="-78"/>
                <a:cs typeface="Sakkal Majalla" panose="02000000000000000000" pitchFamily="2" charset="-78"/>
              </a:rPr>
              <a:t>موقف عمر رضي الله عنه</a:t>
            </a:r>
            <a:endParaRPr lang="en-US" dirty="0">
              <a:latin typeface="Sakkal Majalla" panose="02000000000000000000" pitchFamily="2" charset="-78"/>
              <a:cs typeface="Sakkal Majalla" panose="02000000000000000000" pitchFamily="2" charset="-78"/>
            </a:endParaRPr>
          </a:p>
        </p:txBody>
      </p:sp>
      <p:sp>
        <p:nvSpPr>
          <p:cNvPr id="3" name="عنصر نائب للمحتوى 2">
            <a:extLst>
              <a:ext uri="{FF2B5EF4-FFF2-40B4-BE49-F238E27FC236}">
                <a16:creationId xmlns:a16="http://schemas.microsoft.com/office/drawing/2014/main" id="{7CD390A7-3D18-4466-9268-8D97933065E8}"/>
              </a:ext>
            </a:extLst>
          </p:cNvPr>
          <p:cNvSpPr>
            <a:spLocks noGrp="1"/>
          </p:cNvSpPr>
          <p:nvPr>
            <p:ph idx="1"/>
          </p:nvPr>
        </p:nvSpPr>
        <p:spPr/>
        <p:txBody>
          <a:bodyPr/>
          <a:lstStyle/>
          <a:p>
            <a:pPr marL="82550" indent="0" algn="just">
              <a:buFont typeface="Wingdings 2" panose="05020102010507070707" pitchFamily="18" charset="2"/>
              <a:buNone/>
              <a:defRPr/>
            </a:pPr>
            <a:r>
              <a:rPr lang="ar-SA" sz="2000" dirty="0">
                <a:latin typeface="Sakkal Majalla" panose="02000000000000000000" pitchFamily="2" charset="-78"/>
                <a:cs typeface="Sakkal Majalla" panose="02000000000000000000" pitchFamily="2" charset="-78"/>
              </a:rPr>
              <a:t>وقد بَدا في بداية الأمر لبعض ِالصحابة رضي الله عنهم أنَّ الاتفاقية فيها إذلالٌ وإجحافٌ بالمسلمين، أو أنهم يُعطون الدَّنية في دينهم، وأن النبي صلى الله عليه وسلم - على غير عادته - لَم يُشاورهم فيها؛ لهذا كانت هناك مُفاوضاتٌ بين الفريق الواحد؛ لإقناع بعضِهم البعض بوجهة نظره، وكان أشدَّهم تأثرًا بنتيجة المفاوضات عمرُ بن الخطاب رضي الله عنه.</a:t>
            </a:r>
          </a:p>
          <a:p>
            <a:pPr marL="82550" indent="0" algn="just">
              <a:buFont typeface="Wingdings 2" panose="05020102010507070707" pitchFamily="18" charset="2"/>
              <a:buNone/>
              <a:defRPr/>
            </a:pPr>
            <a:r>
              <a:rPr lang="ar-SA" sz="2000" dirty="0">
                <a:latin typeface="Sakkal Majalla" panose="02000000000000000000" pitchFamily="2" charset="-78"/>
                <a:cs typeface="Sakkal Majalla" panose="02000000000000000000" pitchFamily="2" charset="-78"/>
              </a:rPr>
              <a:t>فقد ذهَب إلى أبي بكر فقال: يا أبا بكر، أليس برسول الله؟</a:t>
            </a:r>
          </a:p>
          <a:p>
            <a:pPr marL="82550" indent="0" algn="just">
              <a:buFont typeface="Wingdings 2" panose="05020102010507070707" pitchFamily="18" charset="2"/>
              <a:buNone/>
              <a:defRPr/>
            </a:pPr>
            <a:r>
              <a:rPr lang="ar-SA" sz="2000" dirty="0">
                <a:latin typeface="Sakkal Majalla" panose="02000000000000000000" pitchFamily="2" charset="-78"/>
                <a:cs typeface="Sakkal Majalla" panose="02000000000000000000" pitchFamily="2" charset="-78"/>
              </a:rPr>
              <a:t>قال: بلى.</a:t>
            </a:r>
          </a:p>
          <a:p>
            <a:pPr marL="82550" indent="0" algn="just">
              <a:buFont typeface="Wingdings 2" panose="05020102010507070707" pitchFamily="18" charset="2"/>
              <a:buNone/>
              <a:defRPr/>
            </a:pPr>
            <a:r>
              <a:rPr lang="ar-SA" sz="2000" dirty="0">
                <a:latin typeface="Sakkal Majalla" panose="02000000000000000000" pitchFamily="2" charset="-78"/>
                <a:cs typeface="Sakkal Majalla" panose="02000000000000000000" pitchFamily="2" charset="-78"/>
              </a:rPr>
              <a:t>فقال: أوَلَسنا بالمسلمين؟</a:t>
            </a:r>
          </a:p>
          <a:p>
            <a:pPr marL="82550" indent="0" algn="just">
              <a:buFont typeface="Wingdings 2" panose="05020102010507070707" pitchFamily="18" charset="2"/>
              <a:buNone/>
              <a:defRPr/>
            </a:pPr>
            <a:r>
              <a:rPr lang="ar-SA" sz="2000" dirty="0">
                <a:latin typeface="Sakkal Majalla" panose="02000000000000000000" pitchFamily="2" charset="-78"/>
                <a:cs typeface="Sakkal Majalla" panose="02000000000000000000" pitchFamily="2" charset="-78"/>
              </a:rPr>
              <a:t>قال: بلى.</a:t>
            </a:r>
          </a:p>
          <a:p>
            <a:pPr marL="82550" indent="0" algn="just">
              <a:buFont typeface="Wingdings 2" panose="05020102010507070707" pitchFamily="18" charset="2"/>
              <a:buNone/>
              <a:defRPr/>
            </a:pPr>
            <a:r>
              <a:rPr lang="ar-SA" sz="2000" dirty="0">
                <a:latin typeface="Sakkal Majalla" panose="02000000000000000000" pitchFamily="2" charset="-78"/>
                <a:cs typeface="Sakkal Majalla" panose="02000000000000000000" pitchFamily="2" charset="-78"/>
              </a:rPr>
              <a:t>قال: </a:t>
            </a:r>
            <a:r>
              <a:rPr lang="ar-SA" sz="2000" dirty="0" err="1">
                <a:latin typeface="Sakkal Majalla" panose="02000000000000000000" pitchFamily="2" charset="-78"/>
                <a:cs typeface="Sakkal Majalla" panose="02000000000000000000" pitchFamily="2" charset="-78"/>
              </a:rPr>
              <a:t>أوليسوا</a:t>
            </a:r>
            <a:r>
              <a:rPr lang="ar-SA" sz="2000" dirty="0">
                <a:latin typeface="Sakkal Majalla" panose="02000000000000000000" pitchFamily="2" charset="-78"/>
                <a:cs typeface="Sakkal Majalla" panose="02000000000000000000" pitchFamily="2" charset="-78"/>
              </a:rPr>
              <a:t> بالمشركين؟</a:t>
            </a:r>
          </a:p>
          <a:p>
            <a:pPr marL="82550" indent="0" algn="just">
              <a:buFont typeface="Wingdings 2" panose="05020102010507070707" pitchFamily="18" charset="2"/>
              <a:buNone/>
              <a:defRPr/>
            </a:pPr>
            <a:r>
              <a:rPr lang="ar-SA" sz="2000" dirty="0">
                <a:latin typeface="Sakkal Majalla" panose="02000000000000000000" pitchFamily="2" charset="-78"/>
                <a:cs typeface="Sakkal Majalla" panose="02000000000000000000" pitchFamily="2" charset="-78"/>
              </a:rPr>
              <a:t>قال: بلى.</a:t>
            </a:r>
          </a:p>
          <a:p>
            <a:pPr marL="82550" indent="0" algn="just">
              <a:buFont typeface="Wingdings 2" panose="05020102010507070707" pitchFamily="18" charset="2"/>
              <a:buNone/>
              <a:defRPr/>
            </a:pPr>
            <a:r>
              <a:rPr lang="ar-SA" sz="2000" dirty="0">
                <a:latin typeface="Sakkal Majalla" panose="02000000000000000000" pitchFamily="2" charset="-78"/>
                <a:cs typeface="Sakkal Majalla" panose="02000000000000000000" pitchFamily="2" charset="-78"/>
              </a:rPr>
              <a:t>قال عمر: فعَلام نُعطي الدنيةَ في ديننا.</a:t>
            </a:r>
          </a:p>
          <a:p>
            <a:pPr marL="82550" indent="0" algn="just">
              <a:buFont typeface="Wingdings 2" panose="05020102010507070707" pitchFamily="18" charset="2"/>
              <a:buNone/>
              <a:defRPr/>
            </a:pPr>
            <a:r>
              <a:rPr lang="ar-SA" sz="2000" dirty="0">
                <a:latin typeface="Sakkal Majalla" panose="02000000000000000000" pitchFamily="2" charset="-78"/>
                <a:cs typeface="Sakkal Majalla" panose="02000000000000000000" pitchFamily="2" charset="-78"/>
              </a:rPr>
              <a:t>قال أبو بكر: يا عُمر، الزَم غرزَه (الزَم أمرَه)؛ فإني أشهد أنه رسولُ الله، قال عمر: وأنا أشهد أنه رسول الله.</a:t>
            </a:r>
          </a:p>
          <a:p>
            <a:pPr algn="just">
              <a:buFont typeface="Wingdings 2" panose="05020102010507070707" pitchFamily="18" charset="2"/>
              <a:buChar char=""/>
              <a:defRPr/>
            </a:pPr>
            <a:endParaRPr lang="ar-SA" sz="2000" dirty="0">
              <a:latin typeface="Sakkal Majalla" panose="02000000000000000000" pitchFamily="2" charset="-78"/>
              <a:cs typeface="Sakkal Majalla" panose="02000000000000000000" pitchFamily="2" charset="-78"/>
            </a:endParaRPr>
          </a:p>
        </p:txBody>
      </p:sp>
      <p:sp>
        <p:nvSpPr>
          <p:cNvPr id="21508" name="عنصر نائب لرقم الشريحة 3">
            <a:extLst>
              <a:ext uri="{FF2B5EF4-FFF2-40B4-BE49-F238E27FC236}">
                <a16:creationId xmlns:a16="http://schemas.microsoft.com/office/drawing/2014/main" id="{D9C251B7-3ABA-4E37-A071-2C5C2AEA598D}"/>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274759E-F0F3-44F4-A5B5-E06A1494AD16}" type="slidenum">
              <a:rPr lang="ar-SA" altLang="en-US">
                <a:solidFill>
                  <a:srgbClr val="B5A788"/>
                </a:solidFill>
                <a:latin typeface="Gill Sans MT" panose="020B0502020104020203" pitchFamily="34" charset="0"/>
                <a:cs typeface="Majalla UI"/>
              </a:rPr>
              <a:pPr/>
              <a:t>11</a:t>
            </a:fld>
            <a:endParaRPr lang="ar-SA" altLang="en-US">
              <a:solidFill>
                <a:srgbClr val="B5A788"/>
              </a:solidFill>
              <a:latin typeface="Gill Sans MT" panose="020B0502020104020203" pitchFamily="34" charset="0"/>
              <a:cs typeface="Majalla UI"/>
            </a:endParaRPr>
          </a:p>
        </p:txBody>
      </p:sp>
      <p:sp>
        <p:nvSpPr>
          <p:cNvPr id="5" name="TextBox 17">
            <a:extLst>
              <a:ext uri="{FF2B5EF4-FFF2-40B4-BE49-F238E27FC236}">
                <a16:creationId xmlns:a16="http://schemas.microsoft.com/office/drawing/2014/main" id="{962C4FA1-7A24-48B0-BEE1-C201CCD579AD}"/>
              </a:ext>
            </a:extLst>
          </p:cNvPr>
          <p:cNvSpPr txBox="1"/>
          <p:nvPr/>
        </p:nvSpPr>
        <p:spPr>
          <a:xfrm>
            <a:off x="324121" y="2285992"/>
            <a:ext cx="461665" cy="3643338"/>
          </a:xfrm>
          <a:prstGeom prst="rect">
            <a:avLst/>
          </a:prstGeom>
          <a:noFill/>
        </p:spPr>
        <p:txBody>
          <a:bodyPr vert="vert270" rtlCol="1">
            <a:spAutoFit/>
          </a:bodyPr>
          <a:lstStyle/>
          <a:p>
            <a:pPr algn="ctr" eaLnBrk="1" fontAlgn="auto" hangingPunct="1">
              <a:spcAft>
                <a:spcPts val="0"/>
              </a:spcAft>
              <a:buFont typeface="Wingdings 2"/>
              <a:buNone/>
              <a:defRPr/>
            </a:pPr>
            <a:r>
              <a:rPr lang="ar-SA" b="1" dirty="0">
                <a:solidFill>
                  <a:srgbClr val="1C662E"/>
                </a:solidFill>
              </a:rPr>
              <a:t>دروس تفاوضية من صلح الحديبية</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F7F76D14-ED37-4990-B1A7-98BCFD96902E}"/>
              </a:ext>
            </a:extLst>
          </p:cNvPr>
          <p:cNvSpPr>
            <a:spLocks noGrp="1"/>
          </p:cNvSpPr>
          <p:nvPr>
            <p:ph type="title"/>
          </p:nvPr>
        </p:nvSpPr>
        <p:spPr/>
        <p:txBody>
          <a:bodyPr/>
          <a:lstStyle/>
          <a:p>
            <a:pPr algn="r">
              <a:defRPr/>
            </a:pPr>
            <a:r>
              <a:rPr lang="ar-SA" dirty="0">
                <a:latin typeface="Sakkal Majalla" panose="02000000000000000000" pitchFamily="2" charset="-78"/>
                <a:cs typeface="Sakkal Majalla" panose="02000000000000000000" pitchFamily="2" charset="-78"/>
              </a:rPr>
              <a:t>يتبع موقف عمر رضي الله عنه</a:t>
            </a:r>
            <a:endParaRPr lang="en-US" dirty="0">
              <a:latin typeface="Sakkal Majalla" panose="02000000000000000000" pitchFamily="2" charset="-78"/>
              <a:cs typeface="Sakkal Majalla" panose="02000000000000000000" pitchFamily="2" charset="-78"/>
            </a:endParaRPr>
          </a:p>
        </p:txBody>
      </p:sp>
      <p:sp>
        <p:nvSpPr>
          <p:cNvPr id="22531" name="عنصر نائب للمحتوى 2">
            <a:extLst>
              <a:ext uri="{FF2B5EF4-FFF2-40B4-BE49-F238E27FC236}">
                <a16:creationId xmlns:a16="http://schemas.microsoft.com/office/drawing/2014/main" id="{EC6BA1C4-4596-4C30-86F0-8C3033C40E19}"/>
              </a:ext>
            </a:extLst>
          </p:cNvPr>
          <p:cNvSpPr>
            <a:spLocks noGrp="1"/>
          </p:cNvSpPr>
          <p:nvPr>
            <p:ph idx="1"/>
          </p:nvPr>
        </p:nvSpPr>
        <p:spPr>
          <a:xfrm>
            <a:off x="1343025" y="1716088"/>
            <a:ext cx="7499350" cy="4800600"/>
          </a:xfrm>
        </p:spPr>
        <p:txBody>
          <a:bodyPr/>
          <a:lstStyle/>
          <a:p>
            <a:pPr marL="82550" indent="0" algn="just">
              <a:buFont typeface="Wingdings 2" panose="05020102010507070707" pitchFamily="82" charset="2"/>
              <a:buNone/>
            </a:pPr>
            <a:r>
              <a:rPr lang="ar-SA" altLang="en-US" sz="2400">
                <a:latin typeface="Sakkal Majalla" panose="02000000000000000000" pitchFamily="2" charset="-78"/>
                <a:cs typeface="Sakkal Majalla" panose="02000000000000000000" pitchFamily="2" charset="-78"/>
              </a:rPr>
              <a:t>ثم أتى رسولَ الله صلى الله عليه وسلم فقال: يا رسول الله، ألستَ برسول الله؟ قال: بلى.</a:t>
            </a:r>
          </a:p>
          <a:p>
            <a:pPr marL="82550" indent="0" algn="just">
              <a:buFont typeface="Wingdings 2" panose="05020102010507070707" pitchFamily="82" charset="2"/>
              <a:buNone/>
            </a:pPr>
            <a:r>
              <a:rPr lang="ar-SA" altLang="en-US" sz="2400">
                <a:latin typeface="Sakkal Majalla" panose="02000000000000000000" pitchFamily="2" charset="-78"/>
                <a:cs typeface="Sakkal Majalla" panose="02000000000000000000" pitchFamily="2" charset="-78"/>
              </a:rPr>
              <a:t>قال: أوَلسنا بالمسلمين؟</a:t>
            </a:r>
          </a:p>
          <a:p>
            <a:pPr marL="82550" indent="0" algn="just">
              <a:buFont typeface="Wingdings 2" panose="05020102010507070707" pitchFamily="82" charset="2"/>
              <a:buNone/>
            </a:pPr>
            <a:r>
              <a:rPr lang="ar-SA" altLang="en-US" sz="2400">
                <a:latin typeface="Sakkal Majalla" panose="02000000000000000000" pitchFamily="2" charset="-78"/>
                <a:cs typeface="Sakkal Majalla" panose="02000000000000000000" pitchFamily="2" charset="-78"/>
              </a:rPr>
              <a:t>قال: بلى.</a:t>
            </a:r>
          </a:p>
          <a:p>
            <a:pPr marL="82550" indent="0" algn="just">
              <a:buFont typeface="Wingdings 2" panose="05020102010507070707" pitchFamily="82" charset="2"/>
              <a:buNone/>
            </a:pPr>
            <a:r>
              <a:rPr lang="ar-SA" altLang="en-US" sz="2400">
                <a:latin typeface="Sakkal Majalla" panose="02000000000000000000" pitchFamily="2" charset="-78"/>
                <a:cs typeface="Sakkal Majalla" panose="02000000000000000000" pitchFamily="2" charset="-78"/>
              </a:rPr>
              <a:t>قال: أو ليسوا بالمشركين؟</a:t>
            </a:r>
          </a:p>
          <a:p>
            <a:pPr marL="82550" indent="0" algn="just">
              <a:buFont typeface="Wingdings 2" panose="05020102010507070707" pitchFamily="82" charset="2"/>
              <a:buNone/>
            </a:pPr>
            <a:r>
              <a:rPr lang="ar-SA" altLang="en-US" sz="2400">
                <a:latin typeface="Sakkal Majalla" panose="02000000000000000000" pitchFamily="2" charset="-78"/>
                <a:cs typeface="Sakkal Majalla" panose="02000000000000000000" pitchFamily="2" charset="-78"/>
              </a:rPr>
              <a:t>قال: بلى.</a:t>
            </a:r>
          </a:p>
          <a:p>
            <a:pPr marL="82550" indent="0" algn="just">
              <a:buFont typeface="Wingdings 2" panose="05020102010507070707" pitchFamily="82" charset="2"/>
              <a:buNone/>
            </a:pPr>
            <a:r>
              <a:rPr lang="ar-SA" altLang="en-US" sz="2400">
                <a:latin typeface="Sakkal Majalla" panose="02000000000000000000" pitchFamily="2" charset="-78"/>
                <a:cs typeface="Sakkal Majalla" panose="02000000000000000000" pitchFamily="2" charset="-78"/>
              </a:rPr>
              <a:t>قال فعلام نعطي الدنيَّة في ديننا؟</a:t>
            </a:r>
          </a:p>
          <a:p>
            <a:pPr marL="82550" indent="0" algn="just">
              <a:buFont typeface="Wingdings 2" panose="05020102010507070707" pitchFamily="82" charset="2"/>
              <a:buNone/>
            </a:pPr>
            <a:r>
              <a:rPr lang="ar-SA" altLang="en-US" sz="2400">
                <a:latin typeface="Sakkal Majalla" panose="02000000000000000000" pitchFamily="2" charset="-78"/>
                <a:cs typeface="Sakkal Majalla" panose="02000000000000000000" pitchFamily="2" charset="-78"/>
              </a:rPr>
              <a:t>قال: أنا عبد الله ورسولُه، لن أُخالِفَ أمره، ولن يضيعني. </a:t>
            </a:r>
          </a:p>
          <a:p>
            <a:pPr marL="82550" indent="0" algn="just">
              <a:buFont typeface="Wingdings 2" panose="05020102010507070707" pitchFamily="82" charset="2"/>
              <a:buNone/>
            </a:pPr>
            <a:r>
              <a:rPr lang="ar-SA" altLang="en-US" sz="2400">
                <a:latin typeface="Sakkal Majalla" panose="02000000000000000000" pitchFamily="2" charset="-78"/>
                <a:cs typeface="Sakkal Majalla" panose="02000000000000000000" pitchFamily="2" charset="-78"/>
              </a:rPr>
              <a:t>فانصاع عمرُ رضي الله عنه، وانصاع مَن كان في نفسه شيءٌ من الصحابة وأذعنوا، فحقَّق بذلك رسولُ الله صلى الله عليه وسلم نجاحَين تفاوُضيَّين؛ مع الخَصم، ومع أصحابه.</a:t>
            </a:r>
          </a:p>
        </p:txBody>
      </p:sp>
      <p:sp>
        <p:nvSpPr>
          <p:cNvPr id="22532" name="عنصر نائب لرقم الشريحة 3">
            <a:extLst>
              <a:ext uri="{FF2B5EF4-FFF2-40B4-BE49-F238E27FC236}">
                <a16:creationId xmlns:a16="http://schemas.microsoft.com/office/drawing/2014/main" id="{630A72DD-1876-4A17-B179-39DF0C1BF4D9}"/>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502D966-D830-4122-9216-5EE04ECA63FA}" type="slidenum">
              <a:rPr lang="ar-SA" altLang="en-US">
                <a:solidFill>
                  <a:srgbClr val="B5A788"/>
                </a:solidFill>
                <a:latin typeface="Gill Sans MT" panose="020B0502020104020203" pitchFamily="34" charset="0"/>
                <a:cs typeface="Majalla UI"/>
              </a:rPr>
              <a:pPr/>
              <a:t>12</a:t>
            </a:fld>
            <a:endParaRPr lang="ar-SA" altLang="en-US">
              <a:solidFill>
                <a:srgbClr val="B5A788"/>
              </a:solidFill>
              <a:latin typeface="Gill Sans MT" panose="020B0502020104020203" pitchFamily="34" charset="0"/>
              <a:cs typeface="Majalla UI"/>
            </a:endParaRPr>
          </a:p>
        </p:txBody>
      </p:sp>
      <p:sp>
        <p:nvSpPr>
          <p:cNvPr id="5" name="TextBox 17">
            <a:extLst>
              <a:ext uri="{FF2B5EF4-FFF2-40B4-BE49-F238E27FC236}">
                <a16:creationId xmlns:a16="http://schemas.microsoft.com/office/drawing/2014/main" id="{A6185A01-0E14-470F-98CA-289CDAABB9AA}"/>
              </a:ext>
            </a:extLst>
          </p:cNvPr>
          <p:cNvSpPr txBox="1"/>
          <p:nvPr/>
        </p:nvSpPr>
        <p:spPr>
          <a:xfrm>
            <a:off x="324121" y="2285992"/>
            <a:ext cx="461665" cy="3643338"/>
          </a:xfrm>
          <a:prstGeom prst="rect">
            <a:avLst/>
          </a:prstGeom>
          <a:noFill/>
        </p:spPr>
        <p:txBody>
          <a:bodyPr vert="vert270" rtlCol="1">
            <a:spAutoFit/>
          </a:bodyPr>
          <a:lstStyle/>
          <a:p>
            <a:pPr algn="ctr" eaLnBrk="1" fontAlgn="auto" hangingPunct="1">
              <a:spcAft>
                <a:spcPts val="0"/>
              </a:spcAft>
              <a:buFont typeface="Wingdings 2"/>
              <a:buNone/>
              <a:defRPr/>
            </a:pPr>
            <a:r>
              <a:rPr lang="ar-SA" b="1" dirty="0">
                <a:solidFill>
                  <a:srgbClr val="1C662E"/>
                </a:solidFill>
              </a:rPr>
              <a:t>دروس تفاوضية من صلح الحديبية</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3F843E8C-2A29-4916-B068-8B49AF216199}"/>
              </a:ext>
            </a:extLst>
          </p:cNvPr>
          <p:cNvSpPr>
            <a:spLocks noGrp="1"/>
          </p:cNvSpPr>
          <p:nvPr>
            <p:ph type="title"/>
          </p:nvPr>
        </p:nvSpPr>
        <p:spPr/>
        <p:txBody>
          <a:bodyPr/>
          <a:lstStyle/>
          <a:p>
            <a:pPr algn="r">
              <a:defRPr/>
            </a:pPr>
            <a:r>
              <a:rPr lang="ar-SA" dirty="0">
                <a:latin typeface="Sakkal Majalla" panose="02000000000000000000" pitchFamily="2" charset="-78"/>
                <a:cs typeface="Sakkal Majalla" panose="02000000000000000000" pitchFamily="2" charset="-78"/>
              </a:rPr>
              <a:t>(إنا فتحنا لك فتحًا مبينًا)</a:t>
            </a:r>
            <a:endParaRPr lang="en-US" dirty="0">
              <a:latin typeface="Sakkal Majalla" panose="02000000000000000000" pitchFamily="2" charset="-78"/>
              <a:cs typeface="Sakkal Majalla" panose="02000000000000000000" pitchFamily="2" charset="-78"/>
            </a:endParaRPr>
          </a:p>
        </p:txBody>
      </p:sp>
      <p:sp>
        <p:nvSpPr>
          <p:cNvPr id="23555" name="عنصر نائب للمحتوى 2">
            <a:extLst>
              <a:ext uri="{FF2B5EF4-FFF2-40B4-BE49-F238E27FC236}">
                <a16:creationId xmlns:a16="http://schemas.microsoft.com/office/drawing/2014/main" id="{6CEA3D61-6E79-427E-8F4E-E3D915EA7E6A}"/>
              </a:ext>
            </a:extLst>
          </p:cNvPr>
          <p:cNvSpPr>
            <a:spLocks noGrp="1"/>
          </p:cNvSpPr>
          <p:nvPr>
            <p:ph idx="1"/>
          </p:nvPr>
        </p:nvSpPr>
        <p:spPr>
          <a:xfrm>
            <a:off x="1258888" y="1743075"/>
            <a:ext cx="7499350" cy="4800600"/>
          </a:xfrm>
        </p:spPr>
        <p:txBody>
          <a:bodyPr/>
          <a:lstStyle/>
          <a:p>
            <a:pPr marL="82550" indent="0" algn="just">
              <a:buFont typeface="Wingdings 2" panose="05020102010507070707" pitchFamily="82" charset="2"/>
              <a:buNone/>
            </a:pPr>
            <a:r>
              <a:rPr lang="ar-SA" altLang="en-US" sz="2800">
                <a:latin typeface="Sakkal Majalla" panose="02000000000000000000" pitchFamily="2" charset="-78"/>
                <a:cs typeface="Sakkal Majalla" panose="02000000000000000000" pitchFamily="2" charset="-78"/>
              </a:rPr>
              <a:t>ذكر ابن عقبة أنه لما كان صلحُ الحديبية، قال رجال من أصحاب رسول الله - صلى الله عليه وسلم -: "ما هذا بفتحٍ، لقد صُدِدنا عن البيت، وصُدَّ هَدْيُنا"، فبلغ رسولَ الله - صلى الله عليه وسلم - قولُ أولئك، فقال: (بئس الكلام هذا، بل هو أعظم الفتوح، قد رضي المشركون أن يدفعوكم بالرَّاح عن بلادهم، ويسألوكم القضية، ويرغَبوا إليكم في الأمان، وقد رأَوْا منكم ما كرهوا، وأظفَركم اللهُ عليهم، وردَّكم سالمين مأجورين؛ فهو أعظم الفتوح، أتنسون يوم أحد؛ إذ تُصعِدون ولا تلوون على أحد، وأنا أدعوكم في أخراكم، أنسيتم يوم الأحزاب؛ إذ جاؤوكم من فوقِكم ومن أسفلَ منكم، وإذ زاغت الأبصارُ وبلغت القلوبُ الحناجرَ، وتظنُّون بالله الظنونا)، فقال المسلمون: صدَق الله ورسوله؛ فهو أعظم الفتوح، والله ما فكَّرْنا فيما فكَّرْتَ فيه، ولأنت أعلمُ بالله وأمرِه منا. (المفاوِض الناجح ينظر للمآلات). </a:t>
            </a:r>
            <a:endParaRPr lang="en-US" altLang="en-US" sz="2800">
              <a:latin typeface="Sakkal Majalla" panose="02000000000000000000" pitchFamily="2" charset="-78"/>
              <a:cs typeface="Sakkal Majalla" panose="02000000000000000000" pitchFamily="2" charset="-78"/>
            </a:endParaRPr>
          </a:p>
        </p:txBody>
      </p:sp>
      <p:sp>
        <p:nvSpPr>
          <p:cNvPr id="23556" name="عنصر نائب لرقم الشريحة 3">
            <a:extLst>
              <a:ext uri="{FF2B5EF4-FFF2-40B4-BE49-F238E27FC236}">
                <a16:creationId xmlns:a16="http://schemas.microsoft.com/office/drawing/2014/main" id="{5800C3D9-E383-4C68-980E-23B3254B14FB}"/>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A0EEE14E-E681-462E-B90E-ACC15E0AAF61}" type="slidenum">
              <a:rPr lang="ar-SA" altLang="en-US">
                <a:solidFill>
                  <a:srgbClr val="B5A788"/>
                </a:solidFill>
                <a:latin typeface="Gill Sans MT" panose="020B0502020104020203" pitchFamily="34" charset="0"/>
                <a:cs typeface="Majalla UI"/>
              </a:rPr>
              <a:pPr/>
              <a:t>13</a:t>
            </a:fld>
            <a:endParaRPr lang="ar-SA" altLang="en-US">
              <a:solidFill>
                <a:srgbClr val="B5A788"/>
              </a:solidFill>
              <a:latin typeface="Gill Sans MT" panose="020B0502020104020203" pitchFamily="34" charset="0"/>
              <a:cs typeface="Majalla UI"/>
            </a:endParaRPr>
          </a:p>
        </p:txBody>
      </p:sp>
      <p:sp>
        <p:nvSpPr>
          <p:cNvPr id="5" name="TextBox 17">
            <a:extLst>
              <a:ext uri="{FF2B5EF4-FFF2-40B4-BE49-F238E27FC236}">
                <a16:creationId xmlns:a16="http://schemas.microsoft.com/office/drawing/2014/main" id="{363B9B11-83CD-428B-B6DA-9E38C7290BEA}"/>
              </a:ext>
            </a:extLst>
          </p:cNvPr>
          <p:cNvSpPr txBox="1"/>
          <p:nvPr/>
        </p:nvSpPr>
        <p:spPr>
          <a:xfrm>
            <a:off x="324121" y="2285992"/>
            <a:ext cx="461665" cy="3643338"/>
          </a:xfrm>
          <a:prstGeom prst="rect">
            <a:avLst/>
          </a:prstGeom>
          <a:noFill/>
        </p:spPr>
        <p:txBody>
          <a:bodyPr vert="vert270" rtlCol="1">
            <a:spAutoFit/>
          </a:bodyPr>
          <a:lstStyle/>
          <a:p>
            <a:pPr algn="ctr" eaLnBrk="1" fontAlgn="auto" hangingPunct="1">
              <a:spcAft>
                <a:spcPts val="0"/>
              </a:spcAft>
              <a:buFont typeface="Wingdings 2"/>
              <a:buNone/>
              <a:defRPr/>
            </a:pPr>
            <a:r>
              <a:rPr lang="ar-SA" b="1" dirty="0">
                <a:solidFill>
                  <a:srgbClr val="1C662E"/>
                </a:solidFill>
              </a:rPr>
              <a:t>دروس تفاوضية من صلح الحديبية</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F282E098-59D6-4E6A-AEDD-D846CCD6BA8B}"/>
              </a:ext>
            </a:extLst>
          </p:cNvPr>
          <p:cNvSpPr>
            <a:spLocks noGrp="1"/>
          </p:cNvSpPr>
          <p:nvPr>
            <p:ph type="title"/>
          </p:nvPr>
        </p:nvSpPr>
        <p:spPr/>
        <p:txBody>
          <a:bodyPr/>
          <a:lstStyle/>
          <a:p>
            <a:pPr algn="r">
              <a:defRPr/>
            </a:pPr>
            <a:r>
              <a:rPr lang="ar-SA" dirty="0">
                <a:latin typeface="Sakkal Majalla" panose="02000000000000000000" pitchFamily="2" charset="-78"/>
                <a:cs typeface="Sakkal Majalla" panose="02000000000000000000" pitchFamily="2" charset="-78"/>
              </a:rPr>
              <a:t>(إنا فتحنا لك فتحًا مبينًا)</a:t>
            </a:r>
            <a:endParaRPr lang="en-US" dirty="0">
              <a:latin typeface="Sakkal Majalla" panose="02000000000000000000" pitchFamily="2" charset="-78"/>
              <a:cs typeface="Sakkal Majalla" panose="02000000000000000000" pitchFamily="2" charset="-78"/>
            </a:endParaRPr>
          </a:p>
        </p:txBody>
      </p:sp>
      <p:sp>
        <p:nvSpPr>
          <p:cNvPr id="24579" name="عنصر نائب للمحتوى 2">
            <a:extLst>
              <a:ext uri="{FF2B5EF4-FFF2-40B4-BE49-F238E27FC236}">
                <a16:creationId xmlns:a16="http://schemas.microsoft.com/office/drawing/2014/main" id="{CAF7ED4B-1CC5-4325-8DB8-EA371F30F426}"/>
              </a:ext>
            </a:extLst>
          </p:cNvPr>
          <p:cNvSpPr>
            <a:spLocks noGrp="1"/>
          </p:cNvSpPr>
          <p:nvPr>
            <p:ph idx="1"/>
          </p:nvPr>
        </p:nvSpPr>
        <p:spPr/>
        <p:txBody>
          <a:bodyPr/>
          <a:lstStyle/>
          <a:p>
            <a:pPr marL="82550" indent="0" algn="just">
              <a:buFont typeface="Wingdings 2" panose="05020102010507070707" pitchFamily="82" charset="2"/>
              <a:buNone/>
            </a:pPr>
            <a:r>
              <a:rPr lang="ar-SA" altLang="en-US" sz="2400">
                <a:latin typeface="Sakkal Majalla" panose="02000000000000000000" pitchFamily="2" charset="-78"/>
                <a:cs typeface="Sakkal Majalla" panose="02000000000000000000" pitchFamily="2" charset="-78"/>
              </a:rPr>
              <a:t>وقد جاءت النتائجُ كما رتب لها الرسول - صلى الله عليه وسلم - وكان صلح الحديبية فتحًا مبينًا كما بيَّن ربنا - تعالى -: ﴿ إِنَّا فَتَحْنَا لَكَ فَتْحًا مُبِينًا ﴾ [الفتح: 1]، وتحققت نتائج صلح الحديبية التي كانت في صالح المؤمنين، والتي من أهمها:</a:t>
            </a:r>
          </a:p>
          <a:p>
            <a:pPr marL="82550" indent="0" algn="just">
              <a:buFont typeface="Wingdings 2" panose="05020102010507070707" pitchFamily="82" charset="2"/>
              <a:buNone/>
            </a:pPr>
            <a:r>
              <a:rPr lang="ar-SA" altLang="en-US" sz="2400">
                <a:latin typeface="Sakkal Majalla" panose="02000000000000000000" pitchFamily="2" charset="-78"/>
                <a:cs typeface="Sakkal Majalla" panose="02000000000000000000" pitchFamily="2" charset="-78"/>
              </a:rPr>
              <a:t>1. اعتراف قريش في هذه المعاهدة بكيان الدولة المسلمة؛ فالمعاهدة دائمًا لا تكون إلا بين نِدَّين، وكان لهذا الاعتراف أثرُه في نفوس القبائل المتأثرة بموقف قريش؛ حيث كانوا يرون أنها الإمام والقدوة.</a:t>
            </a:r>
          </a:p>
          <a:p>
            <a:pPr marL="82550" indent="0" algn="just">
              <a:buFont typeface="Wingdings 2" panose="05020102010507070707" pitchFamily="82" charset="2"/>
              <a:buNone/>
            </a:pPr>
            <a:r>
              <a:rPr lang="ar-SA" altLang="en-US" sz="2400">
                <a:latin typeface="Sakkal Majalla" panose="02000000000000000000" pitchFamily="2" charset="-78"/>
                <a:cs typeface="Sakkal Majalla" panose="02000000000000000000" pitchFamily="2" charset="-78"/>
              </a:rPr>
              <a:t>2. دخلت المهابة في قلوب المشركين والمنافقين، وتيقَّن الكثير منهم من غلبة الإسلام، وقد تجلَّت بعض مظاهر ذلك في مبادرة كثير منهم إلى الإسلام، مثل: خالد بن الوليد، وعمرو بن العاص، كما تجلت في مسارعة الأعراب المجاورين للمدينة إلى الاعتذار عن تخلُّفهم.</a:t>
            </a:r>
          </a:p>
          <a:p>
            <a:pPr marL="82550" indent="0" algn="just">
              <a:buFont typeface="Wingdings 2" panose="05020102010507070707" pitchFamily="82" charset="2"/>
              <a:buNone/>
            </a:pPr>
            <a:r>
              <a:rPr lang="ar-SA" altLang="en-US" sz="2400">
                <a:latin typeface="Sakkal Majalla" panose="02000000000000000000" pitchFamily="2" charset="-78"/>
                <a:cs typeface="Sakkal Majalla" panose="02000000000000000000" pitchFamily="2" charset="-78"/>
              </a:rPr>
              <a:t>3. أعطت الهدنة فرصةً لنشر الإسلام، وتعريف الناس به؛ ممَّا أدى إلى دخول كثيرٍ من القبائل فيه. السيرة النبوية لابن هشام (3/351).</a:t>
            </a:r>
          </a:p>
          <a:p>
            <a:pPr marL="82550" indent="0" algn="just">
              <a:buFont typeface="Wingdings 2" panose="05020102010507070707" pitchFamily="82" charset="2"/>
              <a:buNone/>
            </a:pPr>
            <a:r>
              <a:rPr lang="ar-SA" altLang="en-US" sz="2400">
                <a:latin typeface="Sakkal Majalla" panose="02000000000000000000" pitchFamily="2" charset="-78"/>
                <a:cs typeface="Sakkal Majalla" panose="02000000000000000000" pitchFamily="2" charset="-78"/>
              </a:rPr>
              <a:t>4. أمِن المسلمون جانب قريش، فحولوا ثقلهم إلى اليهود ومَن كان يناوئهم من القبائل الأخرى، فكانت غزوةُ خيبرَ بعد صُلح الحديبية.</a:t>
            </a:r>
          </a:p>
        </p:txBody>
      </p:sp>
      <p:sp>
        <p:nvSpPr>
          <p:cNvPr id="24580" name="عنصر نائب لرقم الشريحة 3">
            <a:extLst>
              <a:ext uri="{FF2B5EF4-FFF2-40B4-BE49-F238E27FC236}">
                <a16:creationId xmlns:a16="http://schemas.microsoft.com/office/drawing/2014/main" id="{87E1D5DD-052E-4798-A12A-B26FD4B22646}"/>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080C241-2078-498F-AC0A-AE49CFA2C76B}" type="slidenum">
              <a:rPr lang="ar-SA" altLang="en-US">
                <a:solidFill>
                  <a:srgbClr val="B5A788"/>
                </a:solidFill>
                <a:latin typeface="Gill Sans MT" panose="020B0502020104020203" pitchFamily="34" charset="0"/>
                <a:cs typeface="Majalla UI"/>
              </a:rPr>
              <a:pPr/>
              <a:t>14</a:t>
            </a:fld>
            <a:endParaRPr lang="ar-SA" altLang="en-US">
              <a:solidFill>
                <a:srgbClr val="B5A788"/>
              </a:solidFill>
              <a:latin typeface="Gill Sans MT" panose="020B0502020104020203" pitchFamily="34" charset="0"/>
              <a:cs typeface="Majalla UI"/>
            </a:endParaRPr>
          </a:p>
        </p:txBody>
      </p:sp>
      <p:sp>
        <p:nvSpPr>
          <p:cNvPr id="5" name="TextBox 17">
            <a:extLst>
              <a:ext uri="{FF2B5EF4-FFF2-40B4-BE49-F238E27FC236}">
                <a16:creationId xmlns:a16="http://schemas.microsoft.com/office/drawing/2014/main" id="{A1506CE7-2DA6-45D0-BC6C-C4EA6D51ACB8}"/>
              </a:ext>
            </a:extLst>
          </p:cNvPr>
          <p:cNvSpPr txBox="1"/>
          <p:nvPr/>
        </p:nvSpPr>
        <p:spPr>
          <a:xfrm>
            <a:off x="324121" y="2285992"/>
            <a:ext cx="461665" cy="3643338"/>
          </a:xfrm>
          <a:prstGeom prst="rect">
            <a:avLst/>
          </a:prstGeom>
          <a:noFill/>
        </p:spPr>
        <p:txBody>
          <a:bodyPr vert="vert270" rtlCol="1">
            <a:spAutoFit/>
          </a:bodyPr>
          <a:lstStyle/>
          <a:p>
            <a:pPr algn="ctr" eaLnBrk="1" fontAlgn="auto" hangingPunct="1">
              <a:spcAft>
                <a:spcPts val="0"/>
              </a:spcAft>
              <a:buFont typeface="Wingdings 2"/>
              <a:buNone/>
              <a:defRPr/>
            </a:pPr>
            <a:r>
              <a:rPr lang="ar-SA" b="1" dirty="0">
                <a:solidFill>
                  <a:srgbClr val="1C662E"/>
                </a:solidFill>
              </a:rPr>
              <a:t>دروس تفاوضية من صلح الحديبية</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197DDB75-383F-4389-A25D-54B0EA4254DC}"/>
              </a:ext>
            </a:extLst>
          </p:cNvPr>
          <p:cNvSpPr>
            <a:spLocks noGrp="1"/>
          </p:cNvSpPr>
          <p:nvPr>
            <p:ph type="title"/>
          </p:nvPr>
        </p:nvSpPr>
        <p:spPr/>
        <p:txBody>
          <a:bodyPr/>
          <a:lstStyle/>
          <a:p>
            <a:pPr algn="r">
              <a:defRPr/>
            </a:pPr>
            <a:r>
              <a:rPr lang="ar-SA" dirty="0">
                <a:latin typeface="Sakkal Majalla" panose="02000000000000000000" pitchFamily="2" charset="-78"/>
                <a:cs typeface="Sakkal Majalla" panose="02000000000000000000" pitchFamily="2" charset="-78"/>
              </a:rPr>
              <a:t>(إنا فتحنا لك فتحًا مبينًا)</a:t>
            </a:r>
            <a:endParaRPr lang="en-US" dirty="0">
              <a:latin typeface="Sakkal Majalla" panose="02000000000000000000" pitchFamily="2" charset="-78"/>
              <a:cs typeface="Sakkal Majalla" panose="02000000000000000000" pitchFamily="2" charset="-78"/>
            </a:endParaRPr>
          </a:p>
        </p:txBody>
      </p:sp>
      <p:sp>
        <p:nvSpPr>
          <p:cNvPr id="25603" name="عنصر نائب للمحتوى 2">
            <a:extLst>
              <a:ext uri="{FF2B5EF4-FFF2-40B4-BE49-F238E27FC236}">
                <a16:creationId xmlns:a16="http://schemas.microsoft.com/office/drawing/2014/main" id="{D162FD58-2479-4420-A368-E721C1CA263F}"/>
              </a:ext>
            </a:extLst>
          </p:cNvPr>
          <p:cNvSpPr>
            <a:spLocks noGrp="1"/>
          </p:cNvSpPr>
          <p:nvPr>
            <p:ph idx="1"/>
          </p:nvPr>
        </p:nvSpPr>
        <p:spPr/>
        <p:txBody>
          <a:bodyPr/>
          <a:lstStyle/>
          <a:p>
            <a:pPr marL="82550" indent="0" algn="just">
              <a:buFont typeface="Wingdings 2" panose="05020102010507070707" pitchFamily="82" charset="2"/>
              <a:buNone/>
            </a:pPr>
            <a:r>
              <a:rPr lang="ar-SA" altLang="en-US" sz="2400">
                <a:latin typeface="Sakkal Majalla" panose="02000000000000000000" pitchFamily="2" charset="-78"/>
                <a:cs typeface="Sakkal Majalla" panose="02000000000000000000" pitchFamily="2" charset="-78"/>
              </a:rPr>
              <a:t>5. مفاوضات الصلح جعَلت حلفاء قريش يفقهون موقف المسلمين ويميلون إليه، فهذا الحليس بن علقمة عندما رأى المسلمين يُلَبُّون رجَع إلى أصحابه قال: لقد رأيت البُدن قد قُلِّدت وأشعرت، فما أرى أن يُصَدوا عن البيت.</a:t>
            </a:r>
          </a:p>
          <a:p>
            <a:pPr marL="82550" indent="0" algn="just">
              <a:buFont typeface="Wingdings 2" panose="05020102010507070707" pitchFamily="82" charset="2"/>
              <a:buNone/>
            </a:pPr>
            <a:r>
              <a:rPr lang="ar-SA" altLang="en-US" sz="2400">
                <a:latin typeface="Sakkal Majalla" panose="02000000000000000000" pitchFamily="2" charset="-78"/>
                <a:cs typeface="Sakkal Majalla" panose="02000000000000000000" pitchFamily="2" charset="-78"/>
              </a:rPr>
              <a:t>6. مكَّن صلحُ الحديبية النبيَّ صلى الله عليه وسلم من تجهيز غزوة مؤتة، فكانت خطوةً جديدة لنقل الدعوة الإسلامية بأسلوب آخر خارج الجزيرة العربية.</a:t>
            </a:r>
          </a:p>
          <a:p>
            <a:pPr marL="82550" indent="0" algn="just">
              <a:buFont typeface="Wingdings 2" panose="05020102010507070707" pitchFamily="82" charset="2"/>
              <a:buNone/>
            </a:pPr>
            <a:r>
              <a:rPr lang="ar-SA" altLang="en-US" sz="2400">
                <a:latin typeface="Sakkal Majalla" panose="02000000000000000000" pitchFamily="2" charset="-78"/>
                <a:cs typeface="Sakkal Majalla" panose="02000000000000000000" pitchFamily="2" charset="-78"/>
              </a:rPr>
              <a:t>7. ساعد صلحُ الحديبية النبيَّ صلى الله عليه وسلم على إرسالِ رسائل إلى ملوك الفرس والروم والقبط يدعوهم إلى الإسلام.</a:t>
            </a:r>
          </a:p>
          <a:p>
            <a:pPr marL="82550" indent="0" algn="just">
              <a:buFont typeface="Wingdings 2" panose="05020102010507070707" pitchFamily="82" charset="2"/>
              <a:buNone/>
            </a:pPr>
            <a:r>
              <a:rPr lang="ar-SA" altLang="en-US" sz="2400">
                <a:latin typeface="Sakkal Majalla" panose="02000000000000000000" pitchFamily="2" charset="-78"/>
                <a:cs typeface="Sakkal Majalla" panose="02000000000000000000" pitchFamily="2" charset="-78"/>
              </a:rPr>
              <a:t>8. كان صلحُ الحديبية سببًا ومقدمة لفتح مكة: يقول ابن القيم: كانت الهدنةُ مقدِّمةً بين يدي الفتح الأعظم، الذي أعز اللهُ به رسوله وجندَه، ودخل الناس به في دين الله أفواجًا، فكانت هذه الهدنة بابًا له ومفتاحًا ومؤذنًا بين يديه، وهذه عادة الله في الأمور العظام التي يقضيها قدرًا وشرعًا أن يوطِّئَ لها بين يديها بمقدِّمات وتوطيئات تؤذنُ لها وتدل عليها؛ (انظر: السيرة النبوية لابن هشام، وزاد المعاد لابن القيم).</a:t>
            </a:r>
          </a:p>
        </p:txBody>
      </p:sp>
      <p:sp>
        <p:nvSpPr>
          <p:cNvPr id="25604" name="عنصر نائب لرقم الشريحة 3">
            <a:extLst>
              <a:ext uri="{FF2B5EF4-FFF2-40B4-BE49-F238E27FC236}">
                <a16:creationId xmlns:a16="http://schemas.microsoft.com/office/drawing/2014/main" id="{E4D1E2B7-2882-4097-A31C-7AC7BE4AD395}"/>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F85729B-1B90-4F63-9245-31FDBB666A3B}" type="slidenum">
              <a:rPr lang="ar-SA" altLang="en-US">
                <a:solidFill>
                  <a:srgbClr val="B5A788"/>
                </a:solidFill>
                <a:latin typeface="Gill Sans MT" panose="020B0502020104020203" pitchFamily="34" charset="0"/>
                <a:cs typeface="Majalla UI"/>
              </a:rPr>
              <a:pPr/>
              <a:t>15</a:t>
            </a:fld>
            <a:endParaRPr lang="ar-SA" altLang="en-US">
              <a:solidFill>
                <a:srgbClr val="B5A788"/>
              </a:solidFill>
              <a:latin typeface="Gill Sans MT" panose="020B0502020104020203" pitchFamily="34" charset="0"/>
              <a:cs typeface="Majalla UI"/>
            </a:endParaRPr>
          </a:p>
        </p:txBody>
      </p:sp>
      <p:sp>
        <p:nvSpPr>
          <p:cNvPr id="5" name="TextBox 17">
            <a:extLst>
              <a:ext uri="{FF2B5EF4-FFF2-40B4-BE49-F238E27FC236}">
                <a16:creationId xmlns:a16="http://schemas.microsoft.com/office/drawing/2014/main" id="{4C6516E7-3FD3-4421-B67B-07BEB7DE68DB}"/>
              </a:ext>
            </a:extLst>
          </p:cNvPr>
          <p:cNvSpPr txBox="1"/>
          <p:nvPr/>
        </p:nvSpPr>
        <p:spPr>
          <a:xfrm>
            <a:off x="324121" y="2285992"/>
            <a:ext cx="461665" cy="3643338"/>
          </a:xfrm>
          <a:prstGeom prst="rect">
            <a:avLst/>
          </a:prstGeom>
          <a:noFill/>
        </p:spPr>
        <p:txBody>
          <a:bodyPr vert="vert270" rtlCol="1">
            <a:spAutoFit/>
          </a:bodyPr>
          <a:lstStyle/>
          <a:p>
            <a:pPr algn="ctr" eaLnBrk="1" fontAlgn="auto" hangingPunct="1">
              <a:spcAft>
                <a:spcPts val="0"/>
              </a:spcAft>
              <a:buFont typeface="Wingdings 2"/>
              <a:buNone/>
              <a:defRPr/>
            </a:pPr>
            <a:r>
              <a:rPr lang="ar-SA" b="1" dirty="0">
                <a:solidFill>
                  <a:srgbClr val="1C662E"/>
                </a:solidFill>
              </a:rPr>
              <a:t>دروس تفاوضية من صلح الحديبية</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69F52227-9C23-46D7-82F0-7CADFF8D9E2E}"/>
              </a:ext>
            </a:extLst>
          </p:cNvPr>
          <p:cNvSpPr>
            <a:spLocks noGrp="1"/>
          </p:cNvSpPr>
          <p:nvPr>
            <p:ph type="title"/>
          </p:nvPr>
        </p:nvSpPr>
        <p:spPr/>
        <p:txBody>
          <a:bodyPr/>
          <a:lstStyle/>
          <a:p>
            <a:pPr eaLnBrk="1" fontAlgn="auto" hangingPunct="1">
              <a:spcAft>
                <a:spcPts val="0"/>
              </a:spcAft>
              <a:defRPr/>
            </a:pPr>
            <a:endParaRPr lang="en-US">
              <a:solidFill>
                <a:schemeClr val="tx2">
                  <a:satMod val="130000"/>
                </a:schemeClr>
              </a:solidFill>
              <a:ea typeface="+mj-ea"/>
            </a:endParaRPr>
          </a:p>
        </p:txBody>
      </p:sp>
      <p:sp>
        <p:nvSpPr>
          <p:cNvPr id="26627" name="عنصر نائب للمحتوى 2">
            <a:extLst>
              <a:ext uri="{FF2B5EF4-FFF2-40B4-BE49-F238E27FC236}">
                <a16:creationId xmlns:a16="http://schemas.microsoft.com/office/drawing/2014/main" id="{B3184B9F-9D28-4498-A35A-2F133FD303A8}"/>
              </a:ext>
            </a:extLst>
          </p:cNvPr>
          <p:cNvSpPr>
            <a:spLocks noGrp="1"/>
          </p:cNvSpPr>
          <p:nvPr>
            <p:ph idx="1"/>
          </p:nvPr>
        </p:nvSpPr>
        <p:spPr/>
        <p:txBody>
          <a:bodyPr/>
          <a:lstStyle/>
          <a:p>
            <a:pPr eaLnBrk="1" hangingPunct="1">
              <a:buFont typeface="Wingdings 2" panose="05020102010507070707" pitchFamily="82" charset="2"/>
              <a:buNone/>
            </a:pPr>
            <a:endParaRPr lang="ar-SA" altLang="en-US" sz="8800">
              <a:latin typeface="Sakkal Majalla" panose="02000000000000000000" pitchFamily="2" charset="-78"/>
              <a:cs typeface="Sakkal Majalla" panose="02000000000000000000" pitchFamily="2" charset="-78"/>
            </a:endParaRPr>
          </a:p>
          <a:p>
            <a:pPr algn="ctr" eaLnBrk="1" hangingPunct="1">
              <a:buFont typeface="Wingdings 2" panose="05020102010507070707" pitchFamily="82" charset="2"/>
              <a:buNone/>
            </a:pPr>
            <a:r>
              <a:rPr lang="en-US" altLang="en-US" sz="8800">
                <a:latin typeface="Sakkal Majalla" panose="02000000000000000000" pitchFamily="2" charset="-78"/>
                <a:cs typeface="Sakkal Majalla" panose="02000000000000000000" pitchFamily="2" charset="-78"/>
              </a:rPr>
              <a:t>     </a:t>
            </a:r>
            <a:r>
              <a:rPr lang="ar-SA" altLang="en-US" sz="8800">
                <a:latin typeface="Sakkal Majalla" panose="02000000000000000000" pitchFamily="2" charset="-78"/>
                <a:cs typeface="Sakkal Majalla" panose="02000000000000000000" pitchFamily="2" charset="-78"/>
              </a:rPr>
              <a:t>إلى اللقاء</a:t>
            </a:r>
            <a:endParaRPr lang="en-US" altLang="en-US" sz="8800">
              <a:latin typeface="Sakkal Majalla" panose="02000000000000000000" pitchFamily="2" charset="-78"/>
              <a:cs typeface="Sakkal Majalla" panose="02000000000000000000" pitchFamily="2" charset="-78"/>
            </a:endParaRPr>
          </a:p>
        </p:txBody>
      </p:sp>
      <p:sp>
        <p:nvSpPr>
          <p:cNvPr id="26628" name="عنصر نائب لرقم الشريحة 3">
            <a:extLst>
              <a:ext uri="{FF2B5EF4-FFF2-40B4-BE49-F238E27FC236}">
                <a16:creationId xmlns:a16="http://schemas.microsoft.com/office/drawing/2014/main" id="{016185BF-5BC2-4EE4-8D39-A77E9F948AC4}"/>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ts val="600"/>
              </a:spcBef>
              <a:buClr>
                <a:schemeClr val="accent1"/>
              </a:buClr>
              <a:buSzPct val="80000"/>
              <a:buFont typeface="Wingdings 2" panose="05020102010507070707" pitchFamily="82" charset="2"/>
              <a:buChar char=""/>
              <a:defRPr sz="3200">
                <a:solidFill>
                  <a:schemeClr val="tx1"/>
                </a:solidFill>
                <a:latin typeface="Gill Sans MT" panose="020B0502020104020203" pitchFamily="34" charset="0"/>
                <a:ea typeface="Majalla UI"/>
                <a:cs typeface="Majalla UI"/>
              </a:defRPr>
            </a:lvl1pPr>
            <a:lvl2pPr marL="742950" indent="-285750" algn="r" rtl="1">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ea typeface="Majalla UI"/>
                <a:cs typeface="Majalla UI"/>
              </a:defRPr>
            </a:lvl2pPr>
            <a:lvl3pPr marL="1143000" indent="-228600" algn="r" rtl="1">
              <a:spcBef>
                <a:spcPct val="20000"/>
              </a:spcBef>
              <a:buClr>
                <a:schemeClr val="accent2"/>
              </a:buClr>
              <a:buFont typeface="Wingdings 2" panose="05020102010507070707" pitchFamily="82" charset="2"/>
              <a:buChar char=""/>
              <a:defRPr sz="2400">
                <a:solidFill>
                  <a:schemeClr val="tx1"/>
                </a:solidFill>
                <a:latin typeface="Gill Sans MT" panose="020B0502020104020203" pitchFamily="34" charset="0"/>
                <a:ea typeface="Majalla UI"/>
                <a:cs typeface="Majalla UI"/>
              </a:defRPr>
            </a:lvl3pPr>
            <a:lvl4pPr marL="1600200" indent="-228600" algn="r" rtl="1">
              <a:spcBef>
                <a:spcPct val="20000"/>
              </a:spcBef>
              <a:buClr>
                <a:srgbClr val="C32D2E"/>
              </a:buClr>
              <a:buFont typeface="Wingdings 2" panose="05020102010507070707" pitchFamily="82" charset="2"/>
              <a:buChar char=""/>
              <a:defRPr sz="2000">
                <a:solidFill>
                  <a:schemeClr val="tx1"/>
                </a:solidFill>
                <a:latin typeface="Gill Sans MT" panose="020B0502020104020203" pitchFamily="34" charset="0"/>
                <a:ea typeface="Majalla UI"/>
                <a:cs typeface="Majalla UI"/>
              </a:defRPr>
            </a:lvl4pPr>
            <a:lvl5pPr marL="2057400" indent="-228600" algn="r" rtl="1">
              <a:spcBef>
                <a:spcPct val="20000"/>
              </a:spcBef>
              <a:buClr>
                <a:srgbClr val="84AA33"/>
              </a:buClr>
              <a:buFont typeface="Wingdings 2" panose="05020102010507070707" pitchFamily="82" charset="2"/>
              <a:buChar char=""/>
              <a:defRPr sz="2000">
                <a:solidFill>
                  <a:schemeClr val="tx1"/>
                </a:solidFill>
                <a:latin typeface="Gill Sans MT" panose="020B0502020104020203" pitchFamily="34" charset="0"/>
                <a:ea typeface="Majalla UI"/>
                <a:cs typeface="Majalla UI"/>
              </a:defRPr>
            </a:lvl5pPr>
            <a:lvl6pPr marL="2514600" indent="-228600" eaLnBrk="0" fontAlgn="base" hangingPunct="0">
              <a:spcBef>
                <a:spcPct val="20000"/>
              </a:spcBef>
              <a:spcAft>
                <a:spcPct val="0"/>
              </a:spcAft>
              <a:buClr>
                <a:srgbClr val="84AA33"/>
              </a:buClr>
              <a:buFont typeface="Wingdings 2" panose="05020102010507070707" pitchFamily="82" charset="2"/>
              <a:buChar char=""/>
              <a:defRPr sz="2000">
                <a:solidFill>
                  <a:schemeClr val="tx1"/>
                </a:solidFill>
                <a:latin typeface="Gill Sans MT" panose="020B0502020104020203" pitchFamily="34" charset="0"/>
                <a:ea typeface="Majalla UI"/>
                <a:cs typeface="Majalla UI"/>
              </a:defRPr>
            </a:lvl6pPr>
            <a:lvl7pPr marL="2971800" indent="-228600" eaLnBrk="0" fontAlgn="base" hangingPunct="0">
              <a:spcBef>
                <a:spcPct val="20000"/>
              </a:spcBef>
              <a:spcAft>
                <a:spcPct val="0"/>
              </a:spcAft>
              <a:buClr>
                <a:srgbClr val="84AA33"/>
              </a:buClr>
              <a:buFont typeface="Wingdings 2" panose="05020102010507070707" pitchFamily="82" charset="2"/>
              <a:buChar char=""/>
              <a:defRPr sz="2000">
                <a:solidFill>
                  <a:schemeClr val="tx1"/>
                </a:solidFill>
                <a:latin typeface="Gill Sans MT" panose="020B0502020104020203" pitchFamily="34" charset="0"/>
                <a:ea typeface="Majalla UI"/>
                <a:cs typeface="Majalla UI"/>
              </a:defRPr>
            </a:lvl7pPr>
            <a:lvl8pPr marL="3429000" indent="-228600" eaLnBrk="0" fontAlgn="base" hangingPunct="0">
              <a:spcBef>
                <a:spcPct val="20000"/>
              </a:spcBef>
              <a:spcAft>
                <a:spcPct val="0"/>
              </a:spcAft>
              <a:buClr>
                <a:srgbClr val="84AA33"/>
              </a:buClr>
              <a:buFont typeface="Wingdings 2" panose="05020102010507070707" pitchFamily="82" charset="2"/>
              <a:buChar char=""/>
              <a:defRPr sz="2000">
                <a:solidFill>
                  <a:schemeClr val="tx1"/>
                </a:solidFill>
                <a:latin typeface="Gill Sans MT" panose="020B0502020104020203" pitchFamily="34" charset="0"/>
                <a:ea typeface="Majalla UI"/>
                <a:cs typeface="Majalla UI"/>
              </a:defRPr>
            </a:lvl8pPr>
            <a:lvl9pPr marL="3886200" indent="-228600" eaLnBrk="0" fontAlgn="base" hangingPunct="0">
              <a:spcBef>
                <a:spcPct val="20000"/>
              </a:spcBef>
              <a:spcAft>
                <a:spcPct val="0"/>
              </a:spcAft>
              <a:buClr>
                <a:srgbClr val="84AA33"/>
              </a:buClr>
              <a:buFont typeface="Wingdings 2" panose="05020102010507070707" pitchFamily="82" charset="2"/>
              <a:buChar char=""/>
              <a:defRPr sz="2000">
                <a:solidFill>
                  <a:schemeClr val="tx1"/>
                </a:solidFill>
                <a:latin typeface="Gill Sans MT" panose="020B0502020104020203" pitchFamily="34" charset="0"/>
                <a:ea typeface="Majalla UI"/>
                <a:cs typeface="Majalla UI"/>
              </a:defRPr>
            </a:lvl9pPr>
          </a:lstStyle>
          <a:p>
            <a:pPr algn="ctr">
              <a:spcBef>
                <a:spcPct val="0"/>
              </a:spcBef>
              <a:buClrTx/>
              <a:buSzTx/>
              <a:buFontTx/>
              <a:buNone/>
            </a:pPr>
            <a:fld id="{27E17CB7-2577-462A-84CF-221734074E7A}" type="slidenum">
              <a:rPr lang="ar-SA" altLang="en-US" sz="1200">
                <a:solidFill>
                  <a:srgbClr val="B5A788"/>
                </a:solidFill>
              </a:rPr>
              <a:pPr algn="ctr">
                <a:spcBef>
                  <a:spcPct val="0"/>
                </a:spcBef>
                <a:buClrTx/>
                <a:buSzTx/>
                <a:buFontTx/>
                <a:buNone/>
              </a:pPr>
              <a:t>16</a:t>
            </a:fld>
            <a:endParaRPr lang="ar-SA" altLang="en-US" sz="1200">
              <a:solidFill>
                <a:srgbClr val="B5A788"/>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FE549E-688D-4550-B93B-6C650F89D054}"/>
              </a:ext>
            </a:extLst>
          </p:cNvPr>
          <p:cNvSpPr>
            <a:spLocks noGrp="1"/>
          </p:cNvSpPr>
          <p:nvPr>
            <p:ph type="ctrTitle"/>
          </p:nvPr>
        </p:nvSpPr>
        <p:spPr>
          <a:xfrm>
            <a:off x="1431925" y="360363"/>
            <a:ext cx="7407275" cy="1471612"/>
          </a:xfrm>
        </p:spPr>
        <p:txBody>
          <a:bodyPr/>
          <a:lstStyle/>
          <a:p>
            <a:pPr eaLnBrk="1" fontAlgn="auto" hangingPunct="1">
              <a:spcAft>
                <a:spcPts val="0"/>
              </a:spcAft>
              <a:defRPr/>
            </a:pPr>
            <a:endParaRPr lang="ar-SA" dirty="0">
              <a:solidFill>
                <a:schemeClr val="tx2">
                  <a:satMod val="130000"/>
                </a:schemeClr>
              </a:solidFill>
              <a:ea typeface="+mj-ea"/>
            </a:endParaRPr>
          </a:p>
        </p:txBody>
      </p:sp>
      <p:sp>
        <p:nvSpPr>
          <p:cNvPr id="3" name="Subtitle 2">
            <a:extLst>
              <a:ext uri="{FF2B5EF4-FFF2-40B4-BE49-F238E27FC236}">
                <a16:creationId xmlns:a16="http://schemas.microsoft.com/office/drawing/2014/main" id="{0056FB6C-319C-4D63-BB97-B78E7F355953}"/>
              </a:ext>
            </a:extLst>
          </p:cNvPr>
          <p:cNvSpPr>
            <a:spLocks noGrp="1"/>
          </p:cNvSpPr>
          <p:nvPr>
            <p:ph type="subTitle" idx="1"/>
          </p:nvPr>
        </p:nvSpPr>
        <p:spPr>
          <a:xfrm>
            <a:off x="1431925" y="1571625"/>
            <a:ext cx="7407275" cy="4714875"/>
          </a:xfrm>
        </p:spPr>
        <p:txBody>
          <a:bodyPr>
            <a:normAutofit/>
          </a:bodyPr>
          <a:lstStyle/>
          <a:p>
            <a:pPr algn="ctr" eaLnBrk="1" fontAlgn="auto" hangingPunct="1">
              <a:spcAft>
                <a:spcPts val="0"/>
              </a:spcAft>
              <a:buFont typeface="Wingdings 2"/>
              <a:buNone/>
              <a:defRPr/>
            </a:pPr>
            <a:endParaRPr lang="ar-SA" dirty="0">
              <a:latin typeface="Sakkal Majalla" panose="02000000000000000000" pitchFamily="2" charset="-78"/>
              <a:ea typeface="+mn-ea"/>
              <a:cs typeface="Sakkal Majalla" panose="02000000000000000000" pitchFamily="2" charset="-78"/>
            </a:endParaRPr>
          </a:p>
          <a:p>
            <a:pPr algn="ctr" eaLnBrk="1" fontAlgn="auto" hangingPunct="1">
              <a:spcAft>
                <a:spcPts val="0"/>
              </a:spcAft>
              <a:buFont typeface="Wingdings 2"/>
              <a:buNone/>
              <a:defRPr/>
            </a:pPr>
            <a:endParaRPr lang="ar-SA" sz="4400" b="1" dirty="0">
              <a:solidFill>
                <a:srgbClr val="1C662E"/>
              </a:solidFill>
              <a:latin typeface="Sakkal Majalla" panose="02000000000000000000" pitchFamily="2" charset="-78"/>
              <a:ea typeface="+mn-ea"/>
              <a:cs typeface="Sakkal Majalla" panose="02000000000000000000" pitchFamily="2" charset="-78"/>
            </a:endParaRPr>
          </a:p>
          <a:p>
            <a:pPr algn="ctr" eaLnBrk="1" fontAlgn="auto" hangingPunct="1">
              <a:spcAft>
                <a:spcPts val="0"/>
              </a:spcAft>
              <a:buFont typeface="Wingdings 2"/>
              <a:buNone/>
              <a:defRPr/>
            </a:pPr>
            <a:r>
              <a:rPr lang="ar-SA" sz="4400" b="1">
                <a:solidFill>
                  <a:srgbClr val="1C662E"/>
                </a:solidFill>
                <a:latin typeface="Sakkal Majalla" panose="02000000000000000000" pitchFamily="2" charset="-78"/>
                <a:ea typeface="+mn-ea"/>
                <a:cs typeface="Sakkal Majalla" panose="02000000000000000000" pitchFamily="2" charset="-78"/>
              </a:rPr>
              <a:t>اللقاء الرابع</a:t>
            </a:r>
            <a:endParaRPr lang="ar-SA" sz="4400" b="1" dirty="0">
              <a:solidFill>
                <a:srgbClr val="1C662E"/>
              </a:solidFill>
              <a:latin typeface="Sakkal Majalla" panose="02000000000000000000" pitchFamily="2" charset="-78"/>
              <a:ea typeface="+mn-ea"/>
              <a:cs typeface="Sakkal Majalla" panose="02000000000000000000" pitchFamily="2" charset="-78"/>
            </a:endParaRPr>
          </a:p>
          <a:p>
            <a:pPr algn="ctr" eaLnBrk="1" fontAlgn="auto" hangingPunct="1">
              <a:spcAft>
                <a:spcPts val="0"/>
              </a:spcAft>
              <a:buFont typeface="Wingdings 2"/>
              <a:buNone/>
              <a:defRPr/>
            </a:pPr>
            <a:r>
              <a:rPr lang="ar-SA" sz="4400" b="1" dirty="0">
                <a:solidFill>
                  <a:srgbClr val="1C662E"/>
                </a:solidFill>
                <a:latin typeface="Sakkal Majalla" panose="02000000000000000000" pitchFamily="2" charset="-78"/>
                <a:ea typeface="+mn-ea"/>
                <a:cs typeface="Sakkal Majalla" panose="02000000000000000000" pitchFamily="2" charset="-78"/>
              </a:rPr>
              <a:t>دروس تفاوضية من صلح الحديبية</a:t>
            </a:r>
          </a:p>
          <a:p>
            <a:pPr algn="ctr" eaLnBrk="1" fontAlgn="auto" hangingPunct="1">
              <a:spcAft>
                <a:spcPts val="0"/>
              </a:spcAft>
              <a:buFont typeface="Wingdings 2"/>
              <a:buNone/>
              <a:defRPr/>
            </a:pPr>
            <a:endParaRPr lang="ar-SA" sz="1200" dirty="0">
              <a:solidFill>
                <a:srgbClr val="916801"/>
              </a:solidFill>
              <a:latin typeface="Sakkal Majalla" panose="02000000000000000000" pitchFamily="2" charset="-78"/>
              <a:ea typeface="+mn-ea"/>
              <a:cs typeface="Sakkal Majalla" panose="02000000000000000000" pitchFamily="2" charset="-78"/>
            </a:endParaRPr>
          </a:p>
          <a:p>
            <a:pPr algn="ctr" eaLnBrk="1" fontAlgn="auto" hangingPunct="1">
              <a:spcAft>
                <a:spcPts val="0"/>
              </a:spcAft>
              <a:buFont typeface="Wingdings 2"/>
              <a:buNone/>
              <a:defRPr/>
            </a:pPr>
            <a:endParaRPr lang="ar-SA" sz="1200" dirty="0">
              <a:solidFill>
                <a:srgbClr val="916801"/>
              </a:solidFill>
              <a:latin typeface="Sakkal Majalla" panose="02000000000000000000" pitchFamily="2" charset="-78"/>
              <a:ea typeface="+mn-ea"/>
              <a:cs typeface="Sakkal Majalla" panose="02000000000000000000" pitchFamily="2" charset="-78"/>
            </a:endParaRPr>
          </a:p>
          <a:p>
            <a:pPr algn="ctr" eaLnBrk="1" fontAlgn="auto" hangingPunct="1">
              <a:spcAft>
                <a:spcPts val="0"/>
              </a:spcAft>
              <a:buFont typeface="Wingdings 2"/>
              <a:buNone/>
              <a:defRPr/>
            </a:pPr>
            <a:endParaRPr lang="ar-SA" sz="3600" dirty="0">
              <a:solidFill>
                <a:srgbClr val="916801"/>
              </a:solidFill>
              <a:latin typeface="Sakkal Majalla" panose="02000000000000000000" pitchFamily="2" charset="-78"/>
              <a:ea typeface="+mn-ea"/>
              <a:cs typeface="Sakkal Majalla" panose="02000000000000000000" pitchFamily="2" charset="-78"/>
            </a:endParaRPr>
          </a:p>
        </p:txBody>
      </p:sp>
      <p:pic>
        <p:nvPicPr>
          <p:cNvPr id="12292" name="Picture 4">
            <a:extLst>
              <a:ext uri="{FF2B5EF4-FFF2-40B4-BE49-F238E27FC236}">
                <a16:creationId xmlns:a16="http://schemas.microsoft.com/office/drawing/2014/main" id="{3B3EE003-8115-45A1-8172-0CC5227A10C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0125" y="723900"/>
            <a:ext cx="8143875" cy="111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3" name="Picture 3">
            <a:extLst>
              <a:ext uri="{FF2B5EF4-FFF2-40B4-BE49-F238E27FC236}">
                <a16:creationId xmlns:a16="http://schemas.microsoft.com/office/drawing/2014/main" id="{64407E05-ECB1-421D-A5B1-64D0244CBB0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0125" y="0"/>
            <a:ext cx="8143875" cy="1095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4" name="Slide Number Placeholder 6">
            <a:extLst>
              <a:ext uri="{FF2B5EF4-FFF2-40B4-BE49-F238E27FC236}">
                <a16:creationId xmlns:a16="http://schemas.microsoft.com/office/drawing/2014/main" id="{91E68FCF-0D3B-4763-BE3E-18CA7791C485}"/>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ts val="600"/>
              </a:spcBef>
              <a:buClr>
                <a:schemeClr val="accent1"/>
              </a:buClr>
              <a:buSzPct val="80000"/>
              <a:buFont typeface="Wingdings 2" panose="05020102010507070707" pitchFamily="82" charset="2"/>
              <a:buChar char=""/>
              <a:defRPr sz="3200">
                <a:solidFill>
                  <a:schemeClr val="tx1"/>
                </a:solidFill>
                <a:latin typeface="Gill Sans MT" panose="020B0502020104020203" pitchFamily="34" charset="0"/>
                <a:ea typeface="Majalla UI"/>
                <a:cs typeface="Majalla UI"/>
              </a:defRPr>
            </a:lvl1pPr>
            <a:lvl2pPr marL="742950" indent="-285750" algn="r" rtl="1">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ea typeface="Majalla UI"/>
                <a:cs typeface="Majalla UI"/>
              </a:defRPr>
            </a:lvl2pPr>
            <a:lvl3pPr marL="1143000" indent="-228600" algn="r" rtl="1">
              <a:spcBef>
                <a:spcPct val="20000"/>
              </a:spcBef>
              <a:buClr>
                <a:schemeClr val="accent2"/>
              </a:buClr>
              <a:buFont typeface="Wingdings 2" panose="05020102010507070707" pitchFamily="82" charset="2"/>
              <a:buChar char=""/>
              <a:defRPr sz="2400">
                <a:solidFill>
                  <a:schemeClr val="tx1"/>
                </a:solidFill>
                <a:latin typeface="Gill Sans MT" panose="020B0502020104020203" pitchFamily="34" charset="0"/>
                <a:ea typeface="Majalla UI"/>
                <a:cs typeface="Majalla UI"/>
              </a:defRPr>
            </a:lvl3pPr>
            <a:lvl4pPr marL="1600200" indent="-228600" algn="r" rtl="1">
              <a:spcBef>
                <a:spcPct val="20000"/>
              </a:spcBef>
              <a:buClr>
                <a:srgbClr val="C32D2E"/>
              </a:buClr>
              <a:buFont typeface="Wingdings 2" panose="05020102010507070707" pitchFamily="82" charset="2"/>
              <a:buChar char=""/>
              <a:defRPr sz="2000">
                <a:solidFill>
                  <a:schemeClr val="tx1"/>
                </a:solidFill>
                <a:latin typeface="Gill Sans MT" panose="020B0502020104020203" pitchFamily="34" charset="0"/>
                <a:ea typeface="Majalla UI"/>
                <a:cs typeface="Majalla UI"/>
              </a:defRPr>
            </a:lvl4pPr>
            <a:lvl5pPr marL="2057400" indent="-228600" algn="r" rtl="1">
              <a:spcBef>
                <a:spcPct val="20000"/>
              </a:spcBef>
              <a:buClr>
                <a:srgbClr val="84AA33"/>
              </a:buClr>
              <a:buFont typeface="Wingdings 2" panose="05020102010507070707" pitchFamily="82" charset="2"/>
              <a:buChar char=""/>
              <a:defRPr sz="2000">
                <a:solidFill>
                  <a:schemeClr val="tx1"/>
                </a:solidFill>
                <a:latin typeface="Gill Sans MT" panose="020B0502020104020203" pitchFamily="34" charset="0"/>
                <a:ea typeface="Majalla UI"/>
                <a:cs typeface="Majalla UI"/>
              </a:defRPr>
            </a:lvl5pPr>
            <a:lvl6pPr marL="2514600" indent="-228600" eaLnBrk="0" fontAlgn="base" hangingPunct="0">
              <a:spcBef>
                <a:spcPct val="20000"/>
              </a:spcBef>
              <a:spcAft>
                <a:spcPct val="0"/>
              </a:spcAft>
              <a:buClr>
                <a:srgbClr val="84AA33"/>
              </a:buClr>
              <a:buFont typeface="Wingdings 2" panose="05020102010507070707" pitchFamily="82" charset="2"/>
              <a:buChar char=""/>
              <a:defRPr sz="2000">
                <a:solidFill>
                  <a:schemeClr val="tx1"/>
                </a:solidFill>
                <a:latin typeface="Gill Sans MT" panose="020B0502020104020203" pitchFamily="34" charset="0"/>
                <a:ea typeface="Majalla UI"/>
                <a:cs typeface="Majalla UI"/>
              </a:defRPr>
            </a:lvl6pPr>
            <a:lvl7pPr marL="2971800" indent="-228600" eaLnBrk="0" fontAlgn="base" hangingPunct="0">
              <a:spcBef>
                <a:spcPct val="20000"/>
              </a:spcBef>
              <a:spcAft>
                <a:spcPct val="0"/>
              </a:spcAft>
              <a:buClr>
                <a:srgbClr val="84AA33"/>
              </a:buClr>
              <a:buFont typeface="Wingdings 2" panose="05020102010507070707" pitchFamily="82" charset="2"/>
              <a:buChar char=""/>
              <a:defRPr sz="2000">
                <a:solidFill>
                  <a:schemeClr val="tx1"/>
                </a:solidFill>
                <a:latin typeface="Gill Sans MT" panose="020B0502020104020203" pitchFamily="34" charset="0"/>
                <a:ea typeface="Majalla UI"/>
                <a:cs typeface="Majalla UI"/>
              </a:defRPr>
            </a:lvl7pPr>
            <a:lvl8pPr marL="3429000" indent="-228600" eaLnBrk="0" fontAlgn="base" hangingPunct="0">
              <a:spcBef>
                <a:spcPct val="20000"/>
              </a:spcBef>
              <a:spcAft>
                <a:spcPct val="0"/>
              </a:spcAft>
              <a:buClr>
                <a:srgbClr val="84AA33"/>
              </a:buClr>
              <a:buFont typeface="Wingdings 2" panose="05020102010507070707" pitchFamily="82" charset="2"/>
              <a:buChar char=""/>
              <a:defRPr sz="2000">
                <a:solidFill>
                  <a:schemeClr val="tx1"/>
                </a:solidFill>
                <a:latin typeface="Gill Sans MT" panose="020B0502020104020203" pitchFamily="34" charset="0"/>
                <a:ea typeface="Majalla UI"/>
                <a:cs typeface="Majalla UI"/>
              </a:defRPr>
            </a:lvl8pPr>
            <a:lvl9pPr marL="3886200" indent="-228600" eaLnBrk="0" fontAlgn="base" hangingPunct="0">
              <a:spcBef>
                <a:spcPct val="20000"/>
              </a:spcBef>
              <a:spcAft>
                <a:spcPct val="0"/>
              </a:spcAft>
              <a:buClr>
                <a:srgbClr val="84AA33"/>
              </a:buClr>
              <a:buFont typeface="Wingdings 2" panose="05020102010507070707" pitchFamily="82" charset="2"/>
              <a:buChar char=""/>
              <a:defRPr sz="2000">
                <a:solidFill>
                  <a:schemeClr val="tx1"/>
                </a:solidFill>
                <a:latin typeface="Gill Sans MT" panose="020B0502020104020203" pitchFamily="34" charset="0"/>
                <a:ea typeface="Majalla UI"/>
                <a:cs typeface="Majalla UI"/>
              </a:defRPr>
            </a:lvl9pPr>
          </a:lstStyle>
          <a:p>
            <a:pPr algn="ctr">
              <a:spcBef>
                <a:spcPct val="0"/>
              </a:spcBef>
              <a:buClrTx/>
              <a:buSzTx/>
              <a:buFontTx/>
              <a:buNone/>
            </a:pPr>
            <a:fld id="{25778D23-89F1-4A53-9F5E-F3DEA94CAB18}" type="slidenum">
              <a:rPr lang="ar-SA" altLang="en-US" sz="1200" b="1"/>
              <a:pPr algn="ctr">
                <a:spcBef>
                  <a:spcPct val="0"/>
                </a:spcBef>
                <a:buClrTx/>
                <a:buSzTx/>
                <a:buFontTx/>
                <a:buNone/>
              </a:pPr>
              <a:t>2</a:t>
            </a:fld>
            <a:endParaRPr lang="ar-SA" altLang="en-US" sz="1200" b="1"/>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E6B07-5724-45FE-BC93-9B8689278A73}"/>
              </a:ext>
            </a:extLst>
          </p:cNvPr>
          <p:cNvSpPr>
            <a:spLocks noGrp="1"/>
          </p:cNvSpPr>
          <p:nvPr>
            <p:ph type="ctrTitle"/>
          </p:nvPr>
        </p:nvSpPr>
        <p:spPr>
          <a:xfrm>
            <a:off x="1143000" y="74613"/>
            <a:ext cx="7858125" cy="854075"/>
          </a:xfrm>
        </p:spPr>
        <p:txBody>
          <a:bodyPr/>
          <a:lstStyle/>
          <a:p>
            <a:pPr algn="r" eaLnBrk="1" fontAlgn="auto" hangingPunct="1">
              <a:spcAft>
                <a:spcPts val="0"/>
              </a:spcAft>
              <a:defRPr/>
            </a:pPr>
            <a:r>
              <a:rPr lang="ar-SA" sz="4400" b="1" dirty="0">
                <a:solidFill>
                  <a:srgbClr val="0070C0"/>
                </a:solidFill>
                <a:latin typeface="Sakkal Majalla" panose="02000000000000000000" pitchFamily="2" charset="-78"/>
                <a:ea typeface="+mj-ea"/>
                <a:cs typeface="Sakkal Majalla" panose="02000000000000000000" pitchFamily="2" charset="-78"/>
              </a:rPr>
              <a:t>صلح الحديبية </a:t>
            </a:r>
          </a:p>
        </p:txBody>
      </p:sp>
      <p:cxnSp>
        <p:nvCxnSpPr>
          <p:cNvPr id="9" name="Straight Connector 8">
            <a:extLst>
              <a:ext uri="{FF2B5EF4-FFF2-40B4-BE49-F238E27FC236}">
                <a16:creationId xmlns:a16="http://schemas.microsoft.com/office/drawing/2014/main" id="{E2C595C7-1F7A-4EE0-8124-7D93ABE2D4DE}"/>
              </a:ext>
            </a:extLst>
          </p:cNvPr>
          <p:cNvCxnSpPr/>
          <p:nvPr/>
        </p:nvCxnSpPr>
        <p:spPr>
          <a:xfrm>
            <a:off x="1025152" y="928670"/>
            <a:ext cx="8136000" cy="1588"/>
          </a:xfrm>
          <a:prstGeom prst="line">
            <a:avLst/>
          </a:prstGeom>
          <a:ln w="82550" cmpd="thickThin">
            <a:solidFill>
              <a:srgbClr val="E4C34A"/>
            </a:solidFill>
          </a:ln>
          <a:scene3d>
            <a:camera prst="orthographicFront">
              <a:rot lat="0" lon="0" rev="0"/>
            </a:camera>
            <a:lightRig rig="threePt" dir="t"/>
          </a:scene3d>
          <a:sp3d/>
        </p:spPr>
        <p:style>
          <a:lnRef idx="1">
            <a:schemeClr val="accent4"/>
          </a:lnRef>
          <a:fillRef idx="0">
            <a:schemeClr val="accent4"/>
          </a:fillRef>
          <a:effectRef idx="0">
            <a:schemeClr val="accent4"/>
          </a:effectRef>
          <a:fontRef idx="minor">
            <a:schemeClr val="tx1"/>
          </a:fontRef>
        </p:style>
      </p:cxnSp>
      <p:sp>
        <p:nvSpPr>
          <p:cNvPr id="13316" name="Slide Number Placeholder 5">
            <a:extLst>
              <a:ext uri="{FF2B5EF4-FFF2-40B4-BE49-F238E27FC236}">
                <a16:creationId xmlns:a16="http://schemas.microsoft.com/office/drawing/2014/main" id="{BB75F275-9D23-4542-B57E-DF252415822D}"/>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ts val="600"/>
              </a:spcBef>
              <a:buClr>
                <a:schemeClr val="accent1"/>
              </a:buClr>
              <a:buSzPct val="80000"/>
              <a:buFont typeface="Wingdings 2" panose="05020102010507070707" pitchFamily="82" charset="2"/>
              <a:buChar char=""/>
              <a:defRPr sz="3200">
                <a:solidFill>
                  <a:schemeClr val="tx1"/>
                </a:solidFill>
                <a:latin typeface="Gill Sans MT" panose="020B0502020104020203" pitchFamily="34" charset="0"/>
                <a:ea typeface="Majalla UI"/>
                <a:cs typeface="Majalla UI"/>
              </a:defRPr>
            </a:lvl1pPr>
            <a:lvl2pPr marL="742950" indent="-285750" algn="r" rtl="1">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ea typeface="Majalla UI"/>
                <a:cs typeface="Majalla UI"/>
              </a:defRPr>
            </a:lvl2pPr>
            <a:lvl3pPr marL="1143000" indent="-228600" algn="r" rtl="1">
              <a:spcBef>
                <a:spcPct val="20000"/>
              </a:spcBef>
              <a:buClr>
                <a:schemeClr val="accent2"/>
              </a:buClr>
              <a:buFont typeface="Wingdings 2" panose="05020102010507070707" pitchFamily="82" charset="2"/>
              <a:buChar char=""/>
              <a:defRPr sz="2400">
                <a:solidFill>
                  <a:schemeClr val="tx1"/>
                </a:solidFill>
                <a:latin typeface="Gill Sans MT" panose="020B0502020104020203" pitchFamily="34" charset="0"/>
                <a:ea typeface="Majalla UI"/>
                <a:cs typeface="Majalla UI"/>
              </a:defRPr>
            </a:lvl3pPr>
            <a:lvl4pPr marL="1600200" indent="-228600" algn="r" rtl="1">
              <a:spcBef>
                <a:spcPct val="20000"/>
              </a:spcBef>
              <a:buClr>
                <a:srgbClr val="C32D2E"/>
              </a:buClr>
              <a:buFont typeface="Wingdings 2" panose="05020102010507070707" pitchFamily="82" charset="2"/>
              <a:buChar char=""/>
              <a:defRPr sz="2000">
                <a:solidFill>
                  <a:schemeClr val="tx1"/>
                </a:solidFill>
                <a:latin typeface="Gill Sans MT" panose="020B0502020104020203" pitchFamily="34" charset="0"/>
                <a:ea typeface="Majalla UI"/>
                <a:cs typeface="Majalla UI"/>
              </a:defRPr>
            </a:lvl4pPr>
            <a:lvl5pPr marL="2057400" indent="-228600" algn="r" rtl="1">
              <a:spcBef>
                <a:spcPct val="20000"/>
              </a:spcBef>
              <a:buClr>
                <a:srgbClr val="84AA33"/>
              </a:buClr>
              <a:buFont typeface="Wingdings 2" panose="05020102010507070707" pitchFamily="82" charset="2"/>
              <a:buChar char=""/>
              <a:defRPr sz="2000">
                <a:solidFill>
                  <a:schemeClr val="tx1"/>
                </a:solidFill>
                <a:latin typeface="Gill Sans MT" panose="020B0502020104020203" pitchFamily="34" charset="0"/>
                <a:ea typeface="Majalla UI"/>
                <a:cs typeface="Majalla UI"/>
              </a:defRPr>
            </a:lvl5pPr>
            <a:lvl6pPr marL="2514600" indent="-228600" eaLnBrk="0" fontAlgn="base" hangingPunct="0">
              <a:spcBef>
                <a:spcPct val="20000"/>
              </a:spcBef>
              <a:spcAft>
                <a:spcPct val="0"/>
              </a:spcAft>
              <a:buClr>
                <a:srgbClr val="84AA33"/>
              </a:buClr>
              <a:buFont typeface="Wingdings 2" panose="05020102010507070707" pitchFamily="82" charset="2"/>
              <a:buChar char=""/>
              <a:defRPr sz="2000">
                <a:solidFill>
                  <a:schemeClr val="tx1"/>
                </a:solidFill>
                <a:latin typeface="Gill Sans MT" panose="020B0502020104020203" pitchFamily="34" charset="0"/>
                <a:ea typeface="Majalla UI"/>
                <a:cs typeface="Majalla UI"/>
              </a:defRPr>
            </a:lvl6pPr>
            <a:lvl7pPr marL="2971800" indent="-228600" eaLnBrk="0" fontAlgn="base" hangingPunct="0">
              <a:spcBef>
                <a:spcPct val="20000"/>
              </a:spcBef>
              <a:spcAft>
                <a:spcPct val="0"/>
              </a:spcAft>
              <a:buClr>
                <a:srgbClr val="84AA33"/>
              </a:buClr>
              <a:buFont typeface="Wingdings 2" panose="05020102010507070707" pitchFamily="82" charset="2"/>
              <a:buChar char=""/>
              <a:defRPr sz="2000">
                <a:solidFill>
                  <a:schemeClr val="tx1"/>
                </a:solidFill>
                <a:latin typeface="Gill Sans MT" panose="020B0502020104020203" pitchFamily="34" charset="0"/>
                <a:ea typeface="Majalla UI"/>
                <a:cs typeface="Majalla UI"/>
              </a:defRPr>
            </a:lvl7pPr>
            <a:lvl8pPr marL="3429000" indent="-228600" eaLnBrk="0" fontAlgn="base" hangingPunct="0">
              <a:spcBef>
                <a:spcPct val="20000"/>
              </a:spcBef>
              <a:spcAft>
                <a:spcPct val="0"/>
              </a:spcAft>
              <a:buClr>
                <a:srgbClr val="84AA33"/>
              </a:buClr>
              <a:buFont typeface="Wingdings 2" panose="05020102010507070707" pitchFamily="82" charset="2"/>
              <a:buChar char=""/>
              <a:defRPr sz="2000">
                <a:solidFill>
                  <a:schemeClr val="tx1"/>
                </a:solidFill>
                <a:latin typeface="Gill Sans MT" panose="020B0502020104020203" pitchFamily="34" charset="0"/>
                <a:ea typeface="Majalla UI"/>
                <a:cs typeface="Majalla UI"/>
              </a:defRPr>
            </a:lvl8pPr>
            <a:lvl9pPr marL="3886200" indent="-228600" eaLnBrk="0" fontAlgn="base" hangingPunct="0">
              <a:spcBef>
                <a:spcPct val="20000"/>
              </a:spcBef>
              <a:spcAft>
                <a:spcPct val="0"/>
              </a:spcAft>
              <a:buClr>
                <a:srgbClr val="84AA33"/>
              </a:buClr>
              <a:buFont typeface="Wingdings 2" panose="05020102010507070707" pitchFamily="82" charset="2"/>
              <a:buChar char=""/>
              <a:defRPr sz="2000">
                <a:solidFill>
                  <a:schemeClr val="tx1"/>
                </a:solidFill>
                <a:latin typeface="Gill Sans MT" panose="020B0502020104020203" pitchFamily="34" charset="0"/>
                <a:ea typeface="Majalla UI"/>
                <a:cs typeface="Majalla UI"/>
              </a:defRPr>
            </a:lvl9pPr>
          </a:lstStyle>
          <a:p>
            <a:pPr algn="ctr">
              <a:spcBef>
                <a:spcPct val="0"/>
              </a:spcBef>
              <a:buClrTx/>
              <a:buSzTx/>
              <a:buFontTx/>
              <a:buNone/>
            </a:pPr>
            <a:fld id="{47F9C4AA-2675-4D1B-A9A7-B7D03F994A4E}" type="slidenum">
              <a:rPr lang="ar-SA" altLang="en-US" sz="1200" b="1"/>
              <a:pPr algn="ctr">
                <a:spcBef>
                  <a:spcPct val="0"/>
                </a:spcBef>
                <a:buClrTx/>
                <a:buSzTx/>
                <a:buFontTx/>
                <a:buNone/>
              </a:pPr>
              <a:t>3</a:t>
            </a:fld>
            <a:endParaRPr lang="ar-SA" altLang="en-US" sz="1200" b="1"/>
          </a:p>
        </p:txBody>
      </p:sp>
      <p:sp>
        <p:nvSpPr>
          <p:cNvPr id="18" name="TextBox 17">
            <a:extLst>
              <a:ext uri="{FF2B5EF4-FFF2-40B4-BE49-F238E27FC236}">
                <a16:creationId xmlns:a16="http://schemas.microsoft.com/office/drawing/2014/main" id="{7EF67228-14EA-4FA8-A638-6228BBACCCB4}"/>
              </a:ext>
            </a:extLst>
          </p:cNvPr>
          <p:cNvSpPr txBox="1"/>
          <p:nvPr/>
        </p:nvSpPr>
        <p:spPr>
          <a:xfrm>
            <a:off x="324121" y="2285992"/>
            <a:ext cx="461665" cy="3643338"/>
          </a:xfrm>
          <a:prstGeom prst="rect">
            <a:avLst/>
          </a:prstGeom>
          <a:noFill/>
        </p:spPr>
        <p:txBody>
          <a:bodyPr vert="vert270" rtlCol="1">
            <a:spAutoFit/>
          </a:bodyPr>
          <a:lstStyle/>
          <a:p>
            <a:pPr algn="ctr" eaLnBrk="1" fontAlgn="auto" hangingPunct="1">
              <a:spcAft>
                <a:spcPts val="0"/>
              </a:spcAft>
              <a:buFont typeface="Wingdings 2"/>
              <a:buNone/>
              <a:defRPr/>
            </a:pPr>
            <a:r>
              <a:rPr lang="ar-SA" b="1" dirty="0">
                <a:solidFill>
                  <a:srgbClr val="1C662E"/>
                </a:solidFill>
              </a:rPr>
              <a:t>دروس تفاوضية من صلح الحديبية</a:t>
            </a:r>
          </a:p>
        </p:txBody>
      </p:sp>
      <p:sp>
        <p:nvSpPr>
          <p:cNvPr id="13318" name="مربع نص 2">
            <a:extLst>
              <a:ext uri="{FF2B5EF4-FFF2-40B4-BE49-F238E27FC236}">
                <a16:creationId xmlns:a16="http://schemas.microsoft.com/office/drawing/2014/main" id="{D8763504-BA8F-499E-A0BD-D3130460F1F7}"/>
              </a:ext>
            </a:extLst>
          </p:cNvPr>
          <p:cNvSpPr txBox="1">
            <a:spLocks noChangeArrowheads="1"/>
          </p:cNvSpPr>
          <p:nvPr/>
        </p:nvSpPr>
        <p:spPr bwMode="auto">
          <a:xfrm>
            <a:off x="1619250" y="1412875"/>
            <a:ext cx="7056438" cy="526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rtl="1"/>
            <a:r>
              <a:rPr lang="ar-SA" altLang="en-US" sz="2800">
                <a:latin typeface="Sakkal Majalla" panose="02000000000000000000" pitchFamily="2" charset="-78"/>
                <a:cs typeface="Sakkal Majalla" panose="02000000000000000000" pitchFamily="2" charset="-78"/>
              </a:rPr>
              <a:t>- رأى النبي صلى الله عليه وسلم رؤيا بشّر بها أصحابه، وهو أنه يدخل مكة محرمًا معتمرًا.</a:t>
            </a:r>
          </a:p>
          <a:p>
            <a:pPr algn="just" rtl="1"/>
            <a:r>
              <a:rPr lang="ar-SA" altLang="en-US" sz="2800">
                <a:latin typeface="Sakkal Majalla" panose="02000000000000000000" pitchFamily="2" charset="-78"/>
                <a:cs typeface="Sakkal Majalla" panose="02000000000000000000" pitchFamily="2" charset="-78"/>
              </a:rPr>
              <a:t>- كانت في ذي القعدة من السنة السادسة للهجرة.</a:t>
            </a:r>
          </a:p>
          <a:p>
            <a:pPr algn="just" rtl="1"/>
            <a:r>
              <a:rPr lang="ar-SA" altLang="en-US" sz="2800">
                <a:latin typeface="Sakkal Majalla" panose="02000000000000000000" pitchFamily="2" charset="-78"/>
                <a:cs typeface="Sakkal Majalla" panose="02000000000000000000" pitchFamily="2" charset="-78"/>
              </a:rPr>
              <a:t>- أحرم النبي صلى الله عليه وسلم بالعمرة ليعلم الناس أنه خرج إلى البيت زائرًا، وساق معه الهدي سبعين بدنة، وكان معه 1400 أو أكثر من الصحابة، وخرج من دون سلاح إلا سلاح المسافر.</a:t>
            </a:r>
          </a:p>
          <a:p>
            <a:pPr algn="just" rtl="1"/>
            <a:r>
              <a:rPr lang="ar-SA" altLang="en-US" sz="2800">
                <a:latin typeface="Sakkal Majalla" panose="02000000000000000000" pitchFamily="2" charset="-78"/>
                <a:cs typeface="Sakkal Majalla" panose="02000000000000000000" pitchFamily="2" charset="-78"/>
              </a:rPr>
              <a:t>- خرجت قريش عن بكرة أبيها لصد النبي صلى الله عليه وسلم، واستنفرت حلفاءها من الأحابيش وغيرهم.</a:t>
            </a:r>
          </a:p>
          <a:p>
            <a:pPr algn="just" rtl="1"/>
            <a:r>
              <a:rPr lang="ar-SA" altLang="en-US" sz="2800">
                <a:latin typeface="Sakkal Majalla" panose="02000000000000000000" pitchFamily="2" charset="-78"/>
                <a:cs typeface="Sakkal Majalla" panose="02000000000000000000" pitchFamily="2" charset="-78"/>
              </a:rPr>
              <a:t>- حينها ظهر حرص رسول الله صلى الله عليه وسلم على تعظيم حرمات الله (العمرة)، وترك القتال في الأشهر الحرم، وقال: "والذي نفسي بيده لا يسألوني خطة يعظمون فيها حرمات الله إلا أعطيتهم إياها"، وأعلن النبي صلى الله عليه وسلم بالعمرة استعداده للتفاوض. </a:t>
            </a:r>
            <a:endParaRPr lang="en-US" altLang="en-US" sz="2800">
              <a:latin typeface="Sakkal Majalla" panose="02000000000000000000" pitchFamily="2" charset="-78"/>
              <a:cs typeface="Sakkal Majalla" panose="02000000000000000000" pitchFamily="2" charset="-7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6E8521-65EA-4989-AB6A-66E172F85184}"/>
              </a:ext>
            </a:extLst>
          </p:cNvPr>
          <p:cNvSpPr>
            <a:spLocks noGrp="1"/>
          </p:cNvSpPr>
          <p:nvPr>
            <p:ph type="ctrTitle"/>
          </p:nvPr>
        </p:nvSpPr>
        <p:spPr>
          <a:xfrm>
            <a:off x="1143000" y="74613"/>
            <a:ext cx="7858125" cy="854075"/>
          </a:xfrm>
        </p:spPr>
        <p:txBody>
          <a:bodyPr/>
          <a:lstStyle/>
          <a:p>
            <a:pPr algn="r" eaLnBrk="1" fontAlgn="auto" hangingPunct="1">
              <a:spcAft>
                <a:spcPts val="0"/>
              </a:spcAft>
              <a:buFont typeface="Wingdings 2"/>
              <a:buNone/>
              <a:defRPr/>
            </a:pPr>
            <a:r>
              <a:rPr lang="ar-SA" sz="4400" b="1" dirty="0">
                <a:solidFill>
                  <a:srgbClr val="1C662E"/>
                </a:solidFill>
                <a:latin typeface="Sakkal Majalla" panose="02000000000000000000" pitchFamily="2" charset="-78"/>
                <a:cs typeface="Sakkal Majalla" panose="02000000000000000000" pitchFamily="2" charset="-78"/>
              </a:rPr>
              <a:t>دروس تفاوضية من صلح الحديبية</a:t>
            </a:r>
          </a:p>
        </p:txBody>
      </p:sp>
      <p:cxnSp>
        <p:nvCxnSpPr>
          <p:cNvPr id="9" name="Straight Connector 8">
            <a:extLst>
              <a:ext uri="{FF2B5EF4-FFF2-40B4-BE49-F238E27FC236}">
                <a16:creationId xmlns:a16="http://schemas.microsoft.com/office/drawing/2014/main" id="{F6949BCA-DAC0-4708-A24E-239946BF84BD}"/>
              </a:ext>
            </a:extLst>
          </p:cNvPr>
          <p:cNvCxnSpPr/>
          <p:nvPr/>
        </p:nvCxnSpPr>
        <p:spPr>
          <a:xfrm>
            <a:off x="1025152" y="928670"/>
            <a:ext cx="8136000" cy="1588"/>
          </a:xfrm>
          <a:prstGeom prst="line">
            <a:avLst/>
          </a:prstGeom>
          <a:ln w="82550" cmpd="thickThin">
            <a:solidFill>
              <a:srgbClr val="E4C34A"/>
            </a:solidFill>
          </a:ln>
          <a:scene3d>
            <a:camera prst="orthographicFront">
              <a:rot lat="0" lon="0" rev="0"/>
            </a:camera>
            <a:lightRig rig="threePt" dir="t"/>
          </a:scene3d>
          <a:sp3d/>
        </p:spPr>
        <p:style>
          <a:lnRef idx="1">
            <a:schemeClr val="accent4"/>
          </a:lnRef>
          <a:fillRef idx="0">
            <a:schemeClr val="accent4"/>
          </a:fillRef>
          <a:effectRef idx="0">
            <a:schemeClr val="accent4"/>
          </a:effectRef>
          <a:fontRef idx="minor">
            <a:schemeClr val="tx1"/>
          </a:fontRef>
        </p:style>
      </p:cxnSp>
      <p:sp>
        <p:nvSpPr>
          <p:cNvPr id="14340" name="Slide Number Placeholder 5">
            <a:extLst>
              <a:ext uri="{FF2B5EF4-FFF2-40B4-BE49-F238E27FC236}">
                <a16:creationId xmlns:a16="http://schemas.microsoft.com/office/drawing/2014/main" id="{BBA076C8-63FB-4511-AC6D-44E38B31EDE2}"/>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ts val="600"/>
              </a:spcBef>
              <a:buClr>
                <a:schemeClr val="accent1"/>
              </a:buClr>
              <a:buSzPct val="80000"/>
              <a:buFont typeface="Wingdings 2" panose="05020102010507070707" pitchFamily="82" charset="2"/>
              <a:buChar char=""/>
              <a:defRPr sz="3200">
                <a:solidFill>
                  <a:schemeClr val="tx1"/>
                </a:solidFill>
                <a:latin typeface="Gill Sans MT" panose="020B0502020104020203" pitchFamily="34" charset="0"/>
                <a:ea typeface="Majalla UI"/>
                <a:cs typeface="Majalla UI"/>
              </a:defRPr>
            </a:lvl1pPr>
            <a:lvl2pPr marL="742950" indent="-285750" algn="r" rtl="1">
              <a:spcBef>
                <a:spcPts val="550"/>
              </a:spcBef>
              <a:buClr>
                <a:schemeClr val="accent1"/>
              </a:buClr>
              <a:buFont typeface="Verdana" panose="020B0604030504040204" pitchFamily="34" charset="0"/>
              <a:buChar char="◦"/>
              <a:defRPr sz="2800">
                <a:solidFill>
                  <a:schemeClr val="tx1"/>
                </a:solidFill>
                <a:latin typeface="Gill Sans MT" panose="020B0502020104020203" pitchFamily="34" charset="0"/>
                <a:ea typeface="Majalla UI"/>
                <a:cs typeface="Majalla UI"/>
              </a:defRPr>
            </a:lvl2pPr>
            <a:lvl3pPr marL="1143000" indent="-228600" algn="r" rtl="1">
              <a:spcBef>
                <a:spcPct val="20000"/>
              </a:spcBef>
              <a:buClr>
                <a:schemeClr val="accent2"/>
              </a:buClr>
              <a:buFont typeface="Wingdings 2" panose="05020102010507070707" pitchFamily="82" charset="2"/>
              <a:buChar char=""/>
              <a:defRPr sz="2400">
                <a:solidFill>
                  <a:schemeClr val="tx1"/>
                </a:solidFill>
                <a:latin typeface="Gill Sans MT" panose="020B0502020104020203" pitchFamily="34" charset="0"/>
                <a:ea typeface="Majalla UI"/>
                <a:cs typeface="Majalla UI"/>
              </a:defRPr>
            </a:lvl3pPr>
            <a:lvl4pPr marL="1600200" indent="-228600" algn="r" rtl="1">
              <a:spcBef>
                <a:spcPct val="20000"/>
              </a:spcBef>
              <a:buClr>
                <a:srgbClr val="C32D2E"/>
              </a:buClr>
              <a:buFont typeface="Wingdings 2" panose="05020102010507070707" pitchFamily="82" charset="2"/>
              <a:buChar char=""/>
              <a:defRPr sz="2000">
                <a:solidFill>
                  <a:schemeClr val="tx1"/>
                </a:solidFill>
                <a:latin typeface="Gill Sans MT" panose="020B0502020104020203" pitchFamily="34" charset="0"/>
                <a:ea typeface="Majalla UI"/>
                <a:cs typeface="Majalla UI"/>
              </a:defRPr>
            </a:lvl4pPr>
            <a:lvl5pPr marL="2057400" indent="-228600" algn="r" rtl="1">
              <a:spcBef>
                <a:spcPct val="20000"/>
              </a:spcBef>
              <a:buClr>
                <a:srgbClr val="84AA33"/>
              </a:buClr>
              <a:buFont typeface="Wingdings 2" panose="05020102010507070707" pitchFamily="82" charset="2"/>
              <a:buChar char=""/>
              <a:defRPr sz="2000">
                <a:solidFill>
                  <a:schemeClr val="tx1"/>
                </a:solidFill>
                <a:latin typeface="Gill Sans MT" panose="020B0502020104020203" pitchFamily="34" charset="0"/>
                <a:ea typeface="Majalla UI"/>
                <a:cs typeface="Majalla UI"/>
              </a:defRPr>
            </a:lvl5pPr>
            <a:lvl6pPr marL="2514600" indent="-228600" eaLnBrk="0" fontAlgn="base" hangingPunct="0">
              <a:spcBef>
                <a:spcPct val="20000"/>
              </a:spcBef>
              <a:spcAft>
                <a:spcPct val="0"/>
              </a:spcAft>
              <a:buClr>
                <a:srgbClr val="84AA33"/>
              </a:buClr>
              <a:buFont typeface="Wingdings 2" panose="05020102010507070707" pitchFamily="82" charset="2"/>
              <a:buChar char=""/>
              <a:defRPr sz="2000">
                <a:solidFill>
                  <a:schemeClr val="tx1"/>
                </a:solidFill>
                <a:latin typeface="Gill Sans MT" panose="020B0502020104020203" pitchFamily="34" charset="0"/>
                <a:ea typeface="Majalla UI"/>
                <a:cs typeface="Majalla UI"/>
              </a:defRPr>
            </a:lvl6pPr>
            <a:lvl7pPr marL="2971800" indent="-228600" eaLnBrk="0" fontAlgn="base" hangingPunct="0">
              <a:spcBef>
                <a:spcPct val="20000"/>
              </a:spcBef>
              <a:spcAft>
                <a:spcPct val="0"/>
              </a:spcAft>
              <a:buClr>
                <a:srgbClr val="84AA33"/>
              </a:buClr>
              <a:buFont typeface="Wingdings 2" panose="05020102010507070707" pitchFamily="82" charset="2"/>
              <a:buChar char=""/>
              <a:defRPr sz="2000">
                <a:solidFill>
                  <a:schemeClr val="tx1"/>
                </a:solidFill>
                <a:latin typeface="Gill Sans MT" panose="020B0502020104020203" pitchFamily="34" charset="0"/>
                <a:ea typeface="Majalla UI"/>
                <a:cs typeface="Majalla UI"/>
              </a:defRPr>
            </a:lvl7pPr>
            <a:lvl8pPr marL="3429000" indent="-228600" eaLnBrk="0" fontAlgn="base" hangingPunct="0">
              <a:spcBef>
                <a:spcPct val="20000"/>
              </a:spcBef>
              <a:spcAft>
                <a:spcPct val="0"/>
              </a:spcAft>
              <a:buClr>
                <a:srgbClr val="84AA33"/>
              </a:buClr>
              <a:buFont typeface="Wingdings 2" panose="05020102010507070707" pitchFamily="82" charset="2"/>
              <a:buChar char=""/>
              <a:defRPr sz="2000">
                <a:solidFill>
                  <a:schemeClr val="tx1"/>
                </a:solidFill>
                <a:latin typeface="Gill Sans MT" panose="020B0502020104020203" pitchFamily="34" charset="0"/>
                <a:ea typeface="Majalla UI"/>
                <a:cs typeface="Majalla UI"/>
              </a:defRPr>
            </a:lvl8pPr>
            <a:lvl9pPr marL="3886200" indent="-228600" eaLnBrk="0" fontAlgn="base" hangingPunct="0">
              <a:spcBef>
                <a:spcPct val="20000"/>
              </a:spcBef>
              <a:spcAft>
                <a:spcPct val="0"/>
              </a:spcAft>
              <a:buClr>
                <a:srgbClr val="84AA33"/>
              </a:buClr>
              <a:buFont typeface="Wingdings 2" panose="05020102010507070707" pitchFamily="82" charset="2"/>
              <a:buChar char=""/>
              <a:defRPr sz="2000">
                <a:solidFill>
                  <a:schemeClr val="tx1"/>
                </a:solidFill>
                <a:latin typeface="Gill Sans MT" panose="020B0502020104020203" pitchFamily="34" charset="0"/>
                <a:ea typeface="Majalla UI"/>
                <a:cs typeface="Majalla UI"/>
              </a:defRPr>
            </a:lvl9pPr>
          </a:lstStyle>
          <a:p>
            <a:pPr algn="ctr">
              <a:spcBef>
                <a:spcPct val="0"/>
              </a:spcBef>
              <a:buClrTx/>
              <a:buSzTx/>
              <a:buFontTx/>
              <a:buNone/>
            </a:pPr>
            <a:fld id="{37D29F8B-7257-4CAD-9BE6-212D721971BF}" type="slidenum">
              <a:rPr lang="ar-SA" altLang="en-US" sz="1200" b="1"/>
              <a:pPr algn="ctr">
                <a:spcBef>
                  <a:spcPct val="0"/>
                </a:spcBef>
                <a:buClrTx/>
                <a:buSzTx/>
                <a:buFontTx/>
                <a:buNone/>
              </a:pPr>
              <a:t>4</a:t>
            </a:fld>
            <a:endParaRPr lang="ar-SA" altLang="en-US" sz="1200" b="1"/>
          </a:p>
        </p:txBody>
      </p:sp>
      <p:sp>
        <p:nvSpPr>
          <p:cNvPr id="18" name="TextBox 17">
            <a:extLst>
              <a:ext uri="{FF2B5EF4-FFF2-40B4-BE49-F238E27FC236}">
                <a16:creationId xmlns:a16="http://schemas.microsoft.com/office/drawing/2014/main" id="{8377A164-410F-41AF-B509-FD7043E504EE}"/>
              </a:ext>
            </a:extLst>
          </p:cNvPr>
          <p:cNvSpPr txBox="1"/>
          <p:nvPr/>
        </p:nvSpPr>
        <p:spPr>
          <a:xfrm>
            <a:off x="324121" y="2285992"/>
            <a:ext cx="461665" cy="3643338"/>
          </a:xfrm>
          <a:prstGeom prst="rect">
            <a:avLst/>
          </a:prstGeom>
          <a:noFill/>
        </p:spPr>
        <p:txBody>
          <a:bodyPr vert="vert270" rtlCol="1">
            <a:spAutoFit/>
          </a:bodyPr>
          <a:lstStyle/>
          <a:p>
            <a:pPr algn="ctr" eaLnBrk="1" fontAlgn="auto" hangingPunct="1">
              <a:spcAft>
                <a:spcPts val="0"/>
              </a:spcAft>
              <a:buFont typeface="Wingdings 2"/>
              <a:buNone/>
              <a:defRPr/>
            </a:pPr>
            <a:r>
              <a:rPr lang="ar-SA" b="1" dirty="0">
                <a:solidFill>
                  <a:srgbClr val="1C662E"/>
                </a:solidFill>
              </a:rPr>
              <a:t>دروس تفاوضية من صلح الحديبية</a:t>
            </a:r>
          </a:p>
        </p:txBody>
      </p:sp>
      <p:sp>
        <p:nvSpPr>
          <p:cNvPr id="11" name="مربع نص 10">
            <a:extLst>
              <a:ext uri="{FF2B5EF4-FFF2-40B4-BE49-F238E27FC236}">
                <a16:creationId xmlns:a16="http://schemas.microsoft.com/office/drawing/2014/main" id="{2154116D-94C5-4C63-8D9B-6A9427D3BCF9}"/>
              </a:ext>
            </a:extLst>
          </p:cNvPr>
          <p:cNvSpPr txBox="1"/>
          <p:nvPr/>
        </p:nvSpPr>
        <p:spPr>
          <a:xfrm>
            <a:off x="1619250" y="1412875"/>
            <a:ext cx="7056438" cy="4832350"/>
          </a:xfrm>
          <a:prstGeom prst="rect">
            <a:avLst/>
          </a:prstGeom>
          <a:noFill/>
        </p:spPr>
        <p:txBody>
          <a:bodyPr>
            <a:spAutoFit/>
          </a:bodyPr>
          <a:lstStyle/>
          <a:p>
            <a:pPr marL="457200" indent="-457200" algn="just" rtl="1">
              <a:buFont typeface="Arial" panose="020B0604020202020204" pitchFamily="34" charset="0"/>
              <a:buChar char="•"/>
              <a:defRPr/>
            </a:pPr>
            <a:r>
              <a:rPr lang="ar-SA" sz="2800" dirty="0">
                <a:latin typeface="Sakkal Majalla" panose="02000000000000000000" pitchFamily="2" charset="-78"/>
                <a:cs typeface="Sakkal Majalla" panose="02000000000000000000" pitchFamily="2" charset="-78"/>
              </a:rPr>
              <a:t>رُسُل قريش:</a:t>
            </a:r>
          </a:p>
          <a:p>
            <a:pPr marL="514350" indent="-514350" algn="just" rtl="1">
              <a:buFontTx/>
              <a:buAutoNum type="arabicPeriod"/>
              <a:defRPr/>
            </a:pPr>
            <a:r>
              <a:rPr lang="ar-SA" sz="2800" dirty="0">
                <a:solidFill>
                  <a:srgbClr val="FF0000"/>
                </a:solidFill>
                <a:latin typeface="Sakkal Majalla" panose="02000000000000000000" pitchFamily="2" charset="-78"/>
                <a:cs typeface="Sakkal Majalla" panose="02000000000000000000" pitchFamily="2" charset="-78"/>
              </a:rPr>
              <a:t>بُديل بن ورقاء الخزاعي </a:t>
            </a:r>
            <a:r>
              <a:rPr lang="ar-SA" sz="2800" dirty="0">
                <a:latin typeface="Sakkal Majalla" panose="02000000000000000000" pitchFamily="2" charset="-78"/>
                <a:cs typeface="Sakkal Majalla" panose="02000000000000000000" pitchFamily="2" charset="-78"/>
              </a:rPr>
              <a:t>رضي الله عنه (أسلم فيما بعد) جاء وأخبر النبي صلى الله عليه وسلم بعزم قريش على الحرب، فأخبره النبي صلى الله عليه وسلم أنهم لم يأتوا للحرب. قال عنه النبي صلى الله عليه وسلم إنه رجل عاقل (المفاوض يعرف خصمه)، بعدها رجع بُديل لقريش وقال: إن محمدًا صلى الله عليه وسلم لم يأت لقتال، وإنما أتى زائرًا للبيت. </a:t>
            </a:r>
          </a:p>
          <a:p>
            <a:pPr marL="514350" indent="-514350" algn="just" rtl="1">
              <a:buFontTx/>
              <a:buAutoNum type="arabicPeriod"/>
              <a:defRPr/>
            </a:pPr>
            <a:r>
              <a:rPr lang="ar-SA" sz="2800" dirty="0">
                <a:latin typeface="Sakkal Majalla" panose="02000000000000000000" pitchFamily="2" charset="-78"/>
                <a:cs typeface="Sakkal Majalla" panose="02000000000000000000" pitchFamily="2" charset="-78"/>
              </a:rPr>
              <a:t>رجل آخر فقال لهم مثل ما قال بُديل.</a:t>
            </a:r>
          </a:p>
          <a:p>
            <a:pPr marL="514350" indent="-514350" algn="just" rtl="1">
              <a:buFontTx/>
              <a:buAutoNum type="arabicPeriod"/>
              <a:defRPr/>
            </a:pPr>
            <a:r>
              <a:rPr lang="ar-SA" sz="2800" dirty="0">
                <a:latin typeface="Sakkal Majalla" panose="02000000000000000000" pitchFamily="2" charset="-78"/>
                <a:cs typeface="Sakkal Majalla" panose="02000000000000000000" pitchFamily="2" charset="-78"/>
              </a:rPr>
              <a:t>رجل ثالث وهو </a:t>
            </a:r>
            <a:r>
              <a:rPr lang="ar-SA" sz="2800" dirty="0">
                <a:solidFill>
                  <a:srgbClr val="FF0000"/>
                </a:solidFill>
                <a:latin typeface="Sakkal Majalla" panose="02000000000000000000" pitchFamily="2" charset="-78"/>
                <a:cs typeface="Sakkal Majalla" panose="02000000000000000000" pitchFamily="2" charset="-78"/>
              </a:rPr>
              <a:t>مِكرَز بن حفص</a:t>
            </a:r>
            <a:r>
              <a:rPr lang="ar-SA" sz="2800" dirty="0">
                <a:latin typeface="Sakkal Majalla" panose="02000000000000000000" pitchFamily="2" charset="-78"/>
                <a:cs typeface="Sakkal Majalla" panose="02000000000000000000" pitchFamily="2" charset="-78"/>
              </a:rPr>
              <a:t>، قال عنه النبي صلى الله عليه وسلم إنه رجل غادر.</a:t>
            </a:r>
          </a:p>
          <a:p>
            <a:pPr algn="just" rtl="1">
              <a:defRPr/>
            </a:pPr>
            <a:endParaRPr lang="en-US" sz="2800" dirty="0">
              <a:latin typeface="Sakkal Majalla" panose="02000000000000000000" pitchFamily="2" charset="-78"/>
              <a:cs typeface="Sakkal Majalla" panose="02000000000000000000" pitchFamily="2" charset="-7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14168A61-DF9E-4FB0-8C04-29E9D23B54F8}"/>
              </a:ext>
            </a:extLst>
          </p:cNvPr>
          <p:cNvSpPr>
            <a:spLocks noGrp="1"/>
          </p:cNvSpPr>
          <p:nvPr>
            <p:ph type="title"/>
          </p:nvPr>
        </p:nvSpPr>
        <p:spPr/>
        <p:txBody>
          <a:bodyPr/>
          <a:lstStyle/>
          <a:p>
            <a:pPr algn="r">
              <a:defRPr/>
            </a:pPr>
            <a:r>
              <a:rPr lang="ar-SA" sz="4000" b="1" dirty="0">
                <a:solidFill>
                  <a:srgbClr val="1C662E"/>
                </a:solidFill>
                <a:latin typeface="Sakkal Majalla" panose="02000000000000000000" pitchFamily="2" charset="-78"/>
                <a:cs typeface="Sakkal Majalla" panose="02000000000000000000" pitchFamily="2" charset="-78"/>
              </a:rPr>
              <a:t>دروس تفاوضية من صلح الحديبية</a:t>
            </a:r>
            <a:endParaRPr lang="en-US" dirty="0">
              <a:latin typeface="Sakkal Majalla" panose="02000000000000000000" pitchFamily="2" charset="-78"/>
              <a:cs typeface="Sakkal Majalla" panose="02000000000000000000" pitchFamily="2" charset="-78"/>
            </a:endParaRPr>
          </a:p>
        </p:txBody>
      </p:sp>
      <p:sp>
        <p:nvSpPr>
          <p:cNvPr id="3" name="عنصر نائب للمحتوى 2">
            <a:extLst>
              <a:ext uri="{FF2B5EF4-FFF2-40B4-BE49-F238E27FC236}">
                <a16:creationId xmlns:a16="http://schemas.microsoft.com/office/drawing/2014/main" id="{7933EA1D-7914-4680-8AA5-5EC0DB659EA9}"/>
              </a:ext>
            </a:extLst>
          </p:cNvPr>
          <p:cNvSpPr>
            <a:spLocks noGrp="1"/>
          </p:cNvSpPr>
          <p:nvPr>
            <p:ph idx="1"/>
          </p:nvPr>
        </p:nvSpPr>
        <p:spPr/>
        <p:txBody>
          <a:bodyPr/>
          <a:lstStyle/>
          <a:p>
            <a:pPr marL="82550" indent="0" algn="just">
              <a:buFont typeface="Wingdings 2" panose="05020102010507070707" pitchFamily="18" charset="2"/>
              <a:buNone/>
              <a:defRPr/>
            </a:pPr>
            <a:r>
              <a:rPr lang="ar-SA" dirty="0">
                <a:latin typeface="Sakkal Majalla" panose="02000000000000000000" pitchFamily="2" charset="-78"/>
                <a:cs typeface="Sakkal Majalla" panose="02000000000000000000" pitchFamily="2" charset="-78"/>
              </a:rPr>
              <a:t>4. رجل رابع وهو </a:t>
            </a:r>
            <a:r>
              <a:rPr lang="ar-SA" dirty="0">
                <a:solidFill>
                  <a:srgbClr val="FF0000"/>
                </a:solidFill>
                <a:latin typeface="Sakkal Majalla" panose="02000000000000000000" pitchFamily="2" charset="-78"/>
                <a:cs typeface="Sakkal Majalla" panose="02000000000000000000" pitchFamily="2" charset="-78"/>
              </a:rPr>
              <a:t>الحُليس بن علقمة</a:t>
            </a:r>
            <a:r>
              <a:rPr lang="ar-SA" dirty="0">
                <a:latin typeface="Sakkal Majalla" panose="02000000000000000000" pitchFamily="2" charset="-78"/>
                <a:cs typeface="Sakkal Majalla" panose="02000000000000000000" pitchFamily="2" charset="-78"/>
              </a:rPr>
              <a:t>، وكان يومئذٍ سيد الأحابيش، قال عنه النبي صلى الله عليه وسلم: "إن هذا من قوم يتألهون"، يعني يتعبدون، فأمر النبي صلى الله عليه وسلم الصحابة أن يرسلوا الهدي في طريقه، فلما رأى الحُليس الهدي رجع إلى قريش دون أن يصل للنبي صلى الله عليه وسلم إعظامًا </a:t>
            </a:r>
            <a:r>
              <a:rPr lang="ar-SA" dirty="0" err="1">
                <a:latin typeface="Sakkal Majalla" panose="02000000000000000000" pitchFamily="2" charset="-78"/>
                <a:cs typeface="Sakkal Majalla" panose="02000000000000000000" pitchFamily="2" charset="-78"/>
              </a:rPr>
              <a:t>للهدي</a:t>
            </a:r>
            <a:r>
              <a:rPr lang="ar-SA" dirty="0">
                <a:latin typeface="Sakkal Majalla" panose="02000000000000000000" pitchFamily="2" charset="-78"/>
                <a:cs typeface="Sakkal Majalla" panose="02000000000000000000" pitchFamily="2" charset="-78"/>
              </a:rPr>
              <a:t>. (كسب الموقف من دون تفاوض). </a:t>
            </a:r>
          </a:p>
          <a:p>
            <a:pPr marL="82550" indent="0" algn="just">
              <a:buFont typeface="Wingdings 2" panose="05020102010507070707" pitchFamily="18" charset="2"/>
              <a:buNone/>
              <a:defRPr/>
            </a:pPr>
            <a:r>
              <a:rPr lang="ar-SA" dirty="0">
                <a:latin typeface="Sakkal Majalla" panose="02000000000000000000" pitchFamily="2" charset="-78"/>
                <a:cs typeface="Sakkal Majalla" panose="02000000000000000000" pitchFamily="2" charset="-78"/>
              </a:rPr>
              <a:t>5. رجل خامس وهو </a:t>
            </a:r>
            <a:r>
              <a:rPr lang="ar-SA" dirty="0">
                <a:solidFill>
                  <a:srgbClr val="FF0000"/>
                </a:solidFill>
                <a:latin typeface="Sakkal Majalla" panose="02000000000000000000" pitchFamily="2" charset="-78"/>
                <a:cs typeface="Sakkal Majalla" panose="02000000000000000000" pitchFamily="2" charset="-78"/>
              </a:rPr>
              <a:t>عروة بن مسعود الثقفي</a:t>
            </a:r>
            <a:r>
              <a:rPr lang="ar-SA" dirty="0">
                <a:latin typeface="Sakkal Majalla" panose="02000000000000000000" pitchFamily="2" charset="-78"/>
                <a:cs typeface="Sakkal Majalla" panose="02000000000000000000" pitchFamily="2" charset="-78"/>
              </a:rPr>
              <a:t>، سيد أهل الطائف.</a:t>
            </a:r>
          </a:p>
          <a:p>
            <a:pPr marL="82550" indent="0" algn="just">
              <a:buFont typeface="Wingdings 2" panose="05020102010507070707" pitchFamily="18" charset="2"/>
              <a:buNone/>
              <a:defRPr/>
            </a:pPr>
            <a:r>
              <a:rPr lang="ar-SA" dirty="0">
                <a:latin typeface="Sakkal Majalla" panose="02000000000000000000" pitchFamily="2" charset="-78"/>
                <a:cs typeface="Sakkal Majalla" panose="02000000000000000000" pitchFamily="2" charset="-78"/>
              </a:rPr>
              <a:t>6. رجل سادس وهو </a:t>
            </a:r>
            <a:r>
              <a:rPr lang="ar-SA" dirty="0">
                <a:solidFill>
                  <a:srgbClr val="FF0000"/>
                </a:solidFill>
                <a:latin typeface="Sakkal Majalla" panose="02000000000000000000" pitchFamily="2" charset="-78"/>
                <a:cs typeface="Sakkal Majalla" panose="02000000000000000000" pitchFamily="2" charset="-78"/>
              </a:rPr>
              <a:t>سهيل بن عمرو</a:t>
            </a:r>
            <a:r>
              <a:rPr lang="ar-SA" dirty="0">
                <a:latin typeface="Sakkal Majalla" panose="02000000000000000000" pitchFamily="2" charset="-78"/>
                <a:cs typeface="Sakkal Majalla" panose="02000000000000000000" pitchFamily="2" charset="-78"/>
              </a:rPr>
              <a:t>، قال النبي صلى الله عليه وسلم لما رآه: "هذا سُهيل، سهل أمركم" (المفاوض متفائل). </a:t>
            </a:r>
          </a:p>
          <a:p>
            <a:pPr marL="82550" indent="0" algn="just">
              <a:buFont typeface="Wingdings 2" panose="05020102010507070707" pitchFamily="18" charset="2"/>
              <a:buNone/>
              <a:defRPr/>
            </a:pPr>
            <a:r>
              <a:rPr lang="ar-SA" dirty="0">
                <a:latin typeface="Sakkal Majalla" panose="02000000000000000000" pitchFamily="2" charset="-78"/>
                <a:cs typeface="Sakkal Majalla" panose="02000000000000000000" pitchFamily="2" charset="-78"/>
              </a:rPr>
              <a:t>بعدها بعث النبي صلى الله عليه وسلم مفاوضيه، وهم: </a:t>
            </a:r>
          </a:p>
          <a:p>
            <a:pPr algn="just">
              <a:buFont typeface="Wingdings 2" panose="05020102010507070707" pitchFamily="18" charset="2"/>
              <a:buChar char=""/>
              <a:defRPr/>
            </a:pPr>
            <a:endParaRPr lang="en-US" dirty="0"/>
          </a:p>
        </p:txBody>
      </p:sp>
      <p:sp>
        <p:nvSpPr>
          <p:cNvPr id="15364" name="عنصر نائب لرقم الشريحة 3">
            <a:extLst>
              <a:ext uri="{FF2B5EF4-FFF2-40B4-BE49-F238E27FC236}">
                <a16:creationId xmlns:a16="http://schemas.microsoft.com/office/drawing/2014/main" id="{8F1951B1-8661-4F61-B4CF-59A3DD75BA42}"/>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BA754D4-4289-4479-902B-ED9347B93425}" type="slidenum">
              <a:rPr lang="ar-SA" altLang="en-US">
                <a:solidFill>
                  <a:srgbClr val="B5A788"/>
                </a:solidFill>
                <a:latin typeface="Gill Sans MT" panose="020B0502020104020203" pitchFamily="34" charset="0"/>
                <a:cs typeface="Majalla UI"/>
              </a:rPr>
              <a:pPr/>
              <a:t>5</a:t>
            </a:fld>
            <a:endParaRPr lang="ar-SA" altLang="en-US">
              <a:solidFill>
                <a:srgbClr val="B5A788"/>
              </a:solidFill>
              <a:latin typeface="Gill Sans MT" panose="020B0502020104020203" pitchFamily="34" charset="0"/>
              <a:cs typeface="Majalla UI"/>
            </a:endParaRPr>
          </a:p>
        </p:txBody>
      </p:sp>
      <p:sp>
        <p:nvSpPr>
          <p:cNvPr id="5" name="TextBox 17">
            <a:extLst>
              <a:ext uri="{FF2B5EF4-FFF2-40B4-BE49-F238E27FC236}">
                <a16:creationId xmlns:a16="http://schemas.microsoft.com/office/drawing/2014/main" id="{C42DE8EC-A49A-45E9-8099-05D6FBC22C63}"/>
              </a:ext>
            </a:extLst>
          </p:cNvPr>
          <p:cNvSpPr txBox="1"/>
          <p:nvPr/>
        </p:nvSpPr>
        <p:spPr>
          <a:xfrm>
            <a:off x="324121" y="2285992"/>
            <a:ext cx="461665" cy="3643338"/>
          </a:xfrm>
          <a:prstGeom prst="rect">
            <a:avLst/>
          </a:prstGeom>
          <a:noFill/>
        </p:spPr>
        <p:txBody>
          <a:bodyPr vert="vert270" rtlCol="1">
            <a:spAutoFit/>
          </a:bodyPr>
          <a:lstStyle/>
          <a:p>
            <a:pPr algn="ctr" eaLnBrk="1" fontAlgn="auto" hangingPunct="1">
              <a:spcAft>
                <a:spcPts val="0"/>
              </a:spcAft>
              <a:buFont typeface="Wingdings 2"/>
              <a:buNone/>
              <a:defRPr/>
            </a:pPr>
            <a:r>
              <a:rPr lang="ar-SA" b="1" dirty="0">
                <a:solidFill>
                  <a:srgbClr val="1C662E"/>
                </a:solidFill>
              </a:rPr>
              <a:t>دروس تفاوضية من صلح الحديبية</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DFFD3CB9-B4BC-44D0-8522-FB13D722AA55}"/>
              </a:ext>
            </a:extLst>
          </p:cNvPr>
          <p:cNvSpPr>
            <a:spLocks noGrp="1"/>
          </p:cNvSpPr>
          <p:nvPr>
            <p:ph type="title"/>
          </p:nvPr>
        </p:nvSpPr>
        <p:spPr/>
        <p:txBody>
          <a:bodyPr/>
          <a:lstStyle/>
          <a:p>
            <a:pPr algn="r">
              <a:defRPr/>
            </a:pPr>
            <a:r>
              <a:rPr lang="ar-SA" sz="4400" b="1" dirty="0">
                <a:solidFill>
                  <a:srgbClr val="1C662E"/>
                </a:solidFill>
                <a:latin typeface="Sakkal Majalla" panose="02000000000000000000" pitchFamily="2" charset="-78"/>
                <a:cs typeface="Sakkal Majalla" panose="02000000000000000000" pitchFamily="2" charset="-78"/>
              </a:rPr>
              <a:t>دروس تفاوضية من صلح الحديبية</a:t>
            </a:r>
            <a:endParaRPr lang="en-US" dirty="0">
              <a:latin typeface="Sakkal Majalla" panose="02000000000000000000" pitchFamily="2" charset="-78"/>
              <a:cs typeface="Sakkal Majalla" panose="02000000000000000000" pitchFamily="2" charset="-78"/>
            </a:endParaRPr>
          </a:p>
        </p:txBody>
      </p:sp>
      <p:sp>
        <p:nvSpPr>
          <p:cNvPr id="16387" name="عنصر نائب للمحتوى 2">
            <a:extLst>
              <a:ext uri="{FF2B5EF4-FFF2-40B4-BE49-F238E27FC236}">
                <a16:creationId xmlns:a16="http://schemas.microsoft.com/office/drawing/2014/main" id="{2436434B-0CFB-4550-AF18-98079FA5556E}"/>
              </a:ext>
            </a:extLst>
          </p:cNvPr>
          <p:cNvSpPr>
            <a:spLocks noGrp="1"/>
          </p:cNvSpPr>
          <p:nvPr>
            <p:ph idx="1"/>
          </p:nvPr>
        </p:nvSpPr>
        <p:spPr/>
        <p:txBody>
          <a:bodyPr/>
          <a:lstStyle/>
          <a:p>
            <a:pPr marL="596900" indent="-514350">
              <a:buFont typeface="Wingdings 2" panose="05020102010507070707" pitchFamily="82" charset="2"/>
              <a:buAutoNum type="arabicPeriod"/>
            </a:pPr>
            <a:r>
              <a:rPr lang="ar-SA" altLang="en-US">
                <a:solidFill>
                  <a:srgbClr val="FF0000"/>
                </a:solidFill>
                <a:latin typeface="Sakkal Majalla" panose="02000000000000000000" pitchFamily="2" charset="-78"/>
                <a:cs typeface="Sakkal Majalla" panose="02000000000000000000" pitchFamily="2" charset="-78"/>
              </a:rPr>
              <a:t>خِراش بن أمية الخزاعي</a:t>
            </a:r>
            <a:r>
              <a:rPr lang="ar-SA" altLang="en-US">
                <a:latin typeface="Sakkal Majalla" panose="02000000000000000000" pitchFamily="2" charset="-78"/>
                <a:cs typeface="Sakkal Majalla" panose="02000000000000000000" pitchFamily="2" charset="-78"/>
              </a:rPr>
              <a:t>، وأرسله على ناقته صلى الله عليه وسلم القصواء، وكانت هناك محاولات لقتل خراش (فشل الطرف الآخر في المفاوضة والانتقال للعنف). </a:t>
            </a:r>
            <a:endParaRPr lang="en-US" altLang="en-US">
              <a:latin typeface="Sakkal Majalla" panose="02000000000000000000" pitchFamily="2" charset="-78"/>
              <a:cs typeface="Sakkal Majalla" panose="02000000000000000000" pitchFamily="2" charset="-78"/>
            </a:endParaRPr>
          </a:p>
          <a:p>
            <a:pPr marL="596900" indent="-514350">
              <a:buFont typeface="Wingdings 2" panose="05020102010507070707" pitchFamily="82" charset="2"/>
              <a:buAutoNum type="arabicPeriod"/>
            </a:pPr>
            <a:endParaRPr lang="en-US" altLang="en-US">
              <a:latin typeface="Sakkal Majalla" panose="02000000000000000000" pitchFamily="2" charset="-78"/>
              <a:cs typeface="Sakkal Majalla" panose="02000000000000000000" pitchFamily="2" charset="-78"/>
            </a:endParaRPr>
          </a:p>
          <a:p>
            <a:pPr marL="596900" indent="-514350">
              <a:buFont typeface="Wingdings 2" panose="05020102010507070707" pitchFamily="82" charset="2"/>
              <a:buAutoNum type="arabicPeriod"/>
            </a:pPr>
            <a:r>
              <a:rPr lang="ar-SA" altLang="en-US">
                <a:solidFill>
                  <a:srgbClr val="FF0000"/>
                </a:solidFill>
                <a:latin typeface="Sakkal Majalla" panose="02000000000000000000" pitchFamily="2" charset="-78"/>
                <a:cs typeface="Sakkal Majalla" panose="02000000000000000000" pitchFamily="2" charset="-78"/>
              </a:rPr>
              <a:t>عثمان بن عفان </a:t>
            </a:r>
            <a:r>
              <a:rPr lang="ar-SA" altLang="en-US">
                <a:latin typeface="Sakkal Majalla" panose="02000000000000000000" pitchFamily="2" charset="-78"/>
                <a:cs typeface="Sakkal Majalla" panose="02000000000000000000" pitchFamily="2" charset="-78"/>
              </a:rPr>
              <a:t>رضي الله عنه باقتراح من عمر رضي الله عنه (المفاوض الجيد يأخذ باقتراحات فريقه، والبديل لا بد أن يكون في نفس المستوى، ولمكانة عثمان رضي الله عنه في قريش). </a:t>
            </a:r>
            <a:endParaRPr lang="en-US" altLang="en-US">
              <a:latin typeface="Sakkal Majalla" panose="02000000000000000000" pitchFamily="2" charset="-78"/>
              <a:cs typeface="Sakkal Majalla" panose="02000000000000000000" pitchFamily="2" charset="-78"/>
            </a:endParaRPr>
          </a:p>
          <a:p>
            <a:pPr marL="596900" indent="-514350">
              <a:buFont typeface="Wingdings 2" panose="05020102010507070707" pitchFamily="82" charset="2"/>
              <a:buAutoNum type="arabicPeriod"/>
            </a:pPr>
            <a:endParaRPr lang="ar-SA" altLang="en-US">
              <a:latin typeface="Sakkal Majalla" panose="02000000000000000000" pitchFamily="2" charset="-78"/>
              <a:cs typeface="Sakkal Majalla" panose="02000000000000000000" pitchFamily="2" charset="-78"/>
            </a:endParaRPr>
          </a:p>
        </p:txBody>
      </p:sp>
      <p:sp>
        <p:nvSpPr>
          <p:cNvPr id="16388" name="عنصر نائب لرقم الشريحة 3">
            <a:extLst>
              <a:ext uri="{FF2B5EF4-FFF2-40B4-BE49-F238E27FC236}">
                <a16:creationId xmlns:a16="http://schemas.microsoft.com/office/drawing/2014/main" id="{C133613E-FA3B-4485-9A66-BBBB5862E1BC}"/>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1DAED75-FFB0-44BF-AEBE-3A201D839288}" type="slidenum">
              <a:rPr lang="ar-SA" altLang="en-US">
                <a:solidFill>
                  <a:srgbClr val="B5A788"/>
                </a:solidFill>
                <a:latin typeface="Gill Sans MT" panose="020B0502020104020203" pitchFamily="34" charset="0"/>
                <a:cs typeface="Majalla UI"/>
              </a:rPr>
              <a:pPr/>
              <a:t>6</a:t>
            </a:fld>
            <a:endParaRPr lang="ar-SA" altLang="en-US">
              <a:solidFill>
                <a:srgbClr val="B5A788"/>
              </a:solidFill>
              <a:latin typeface="Gill Sans MT" panose="020B0502020104020203" pitchFamily="34" charset="0"/>
              <a:cs typeface="Majalla UI"/>
            </a:endParaRPr>
          </a:p>
        </p:txBody>
      </p:sp>
      <p:sp>
        <p:nvSpPr>
          <p:cNvPr id="5" name="TextBox 17">
            <a:extLst>
              <a:ext uri="{FF2B5EF4-FFF2-40B4-BE49-F238E27FC236}">
                <a16:creationId xmlns:a16="http://schemas.microsoft.com/office/drawing/2014/main" id="{45458CE1-B705-499E-8ABD-0A4B21FDCDF2}"/>
              </a:ext>
            </a:extLst>
          </p:cNvPr>
          <p:cNvSpPr txBox="1"/>
          <p:nvPr/>
        </p:nvSpPr>
        <p:spPr>
          <a:xfrm>
            <a:off x="324121" y="2285992"/>
            <a:ext cx="461665" cy="3643338"/>
          </a:xfrm>
          <a:prstGeom prst="rect">
            <a:avLst/>
          </a:prstGeom>
          <a:noFill/>
        </p:spPr>
        <p:txBody>
          <a:bodyPr vert="vert270" rtlCol="1">
            <a:spAutoFit/>
          </a:bodyPr>
          <a:lstStyle/>
          <a:p>
            <a:pPr algn="ctr" eaLnBrk="1" fontAlgn="auto" hangingPunct="1">
              <a:spcAft>
                <a:spcPts val="0"/>
              </a:spcAft>
              <a:buFont typeface="Wingdings 2"/>
              <a:buNone/>
              <a:defRPr/>
            </a:pPr>
            <a:r>
              <a:rPr lang="ar-SA" b="1" dirty="0">
                <a:solidFill>
                  <a:srgbClr val="1C662E"/>
                </a:solidFill>
              </a:rPr>
              <a:t>دروس تفاوضية من صلح الحديبية</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99ED534E-4F74-4BA2-8531-AFEFE2F8AF3D}"/>
              </a:ext>
            </a:extLst>
          </p:cNvPr>
          <p:cNvSpPr>
            <a:spLocks noGrp="1"/>
          </p:cNvSpPr>
          <p:nvPr>
            <p:ph type="title"/>
          </p:nvPr>
        </p:nvSpPr>
        <p:spPr/>
        <p:txBody>
          <a:bodyPr/>
          <a:lstStyle/>
          <a:p>
            <a:pPr algn="r">
              <a:defRPr/>
            </a:pPr>
            <a:r>
              <a:rPr lang="ar-SA" sz="4000" b="1" dirty="0">
                <a:solidFill>
                  <a:srgbClr val="1C662E"/>
                </a:solidFill>
                <a:latin typeface="Sakkal Majalla" panose="02000000000000000000" pitchFamily="2" charset="-78"/>
                <a:cs typeface="Sakkal Majalla" panose="02000000000000000000" pitchFamily="2" charset="-78"/>
              </a:rPr>
              <a:t>دروس تفاوضية من صلح الحديبية</a:t>
            </a:r>
            <a:endParaRPr lang="en-US" dirty="0">
              <a:latin typeface="Sakkal Majalla" panose="02000000000000000000" pitchFamily="2" charset="-78"/>
              <a:cs typeface="Sakkal Majalla" panose="02000000000000000000" pitchFamily="2" charset="-78"/>
            </a:endParaRPr>
          </a:p>
        </p:txBody>
      </p:sp>
      <p:sp>
        <p:nvSpPr>
          <p:cNvPr id="17411" name="عنصر نائب للمحتوى 2">
            <a:extLst>
              <a:ext uri="{FF2B5EF4-FFF2-40B4-BE49-F238E27FC236}">
                <a16:creationId xmlns:a16="http://schemas.microsoft.com/office/drawing/2014/main" id="{216D2502-FAF5-45E5-8F86-C3FC1C5323C4}"/>
              </a:ext>
            </a:extLst>
          </p:cNvPr>
          <p:cNvSpPr>
            <a:spLocks noGrp="1"/>
          </p:cNvSpPr>
          <p:nvPr>
            <p:ph idx="1"/>
          </p:nvPr>
        </p:nvSpPr>
        <p:spPr/>
        <p:txBody>
          <a:bodyPr/>
          <a:lstStyle/>
          <a:p>
            <a:pPr marL="82550" indent="0" algn="just">
              <a:buFont typeface="Wingdings 2" panose="05020102010507070707" pitchFamily="82" charset="2"/>
              <a:buNone/>
            </a:pPr>
            <a:r>
              <a:rPr lang="ar-SA" altLang="en-US">
                <a:latin typeface="Sakkal Majalla" panose="02000000000000000000" pitchFamily="2" charset="-78"/>
                <a:cs typeface="Sakkal Majalla" panose="02000000000000000000" pitchFamily="2" charset="-78"/>
              </a:rPr>
              <a:t>قالت قريش لعثمان حين وصلهم وتحدث معهم: </a:t>
            </a:r>
          </a:p>
          <a:p>
            <a:pPr marL="82550" indent="0" algn="just">
              <a:buFont typeface="Wingdings 2" panose="05020102010507070707" pitchFamily="82" charset="2"/>
              <a:buNone/>
            </a:pPr>
            <a:r>
              <a:rPr lang="ar-SA" altLang="en-US">
                <a:latin typeface="Sakkal Majalla" panose="02000000000000000000" pitchFamily="2" charset="-78"/>
                <a:cs typeface="Sakkal Majalla" panose="02000000000000000000" pitchFamily="2" charset="-78"/>
              </a:rPr>
              <a:t>"إن شئت أن تطوف بالبيت فطف"، وهنا محاولة من الخصم لتقديم منافع شخصية للمفاوض (رشوة)، ولكن عثمان رضي الله عنه قال: ما كنت لأفعل حتى يطوف به رسول الله صلى الله عليه وسلم. (ولاء المفاوض للقضية وليس لنفسه). </a:t>
            </a:r>
            <a:endParaRPr lang="en-US" altLang="en-US">
              <a:latin typeface="Sakkal Majalla" panose="02000000000000000000" pitchFamily="2" charset="-78"/>
              <a:cs typeface="Sakkal Majalla" panose="02000000000000000000" pitchFamily="2" charset="-78"/>
            </a:endParaRPr>
          </a:p>
          <a:p>
            <a:pPr marL="82550" indent="0" algn="just">
              <a:buFont typeface="Wingdings 2" panose="05020102010507070707" pitchFamily="82" charset="2"/>
              <a:buNone/>
            </a:pPr>
            <a:r>
              <a:rPr lang="ar-SA" altLang="en-US">
                <a:latin typeface="Sakkal Majalla" panose="02000000000000000000" pitchFamily="2" charset="-78"/>
                <a:cs typeface="Sakkal Majalla" panose="02000000000000000000" pitchFamily="2" charset="-78"/>
              </a:rPr>
              <a:t>بعدها أرسلت قريش 40 أو 50 رجلاً لمناوشة الصحابة، وكان الصحابة رضي الله عنهم ساكنين لا يقاتلون، ولكنهم أمسكوا بهم وجاؤوا بهم إلى رسول الله صلى الله عليه وسلم فعفا عنهم تأكيدًا لنية التفاوض. </a:t>
            </a:r>
          </a:p>
          <a:p>
            <a:pPr marL="82550" indent="0" algn="just">
              <a:buFont typeface="Wingdings 2" panose="05020102010507070707" pitchFamily="82" charset="2"/>
              <a:buNone/>
            </a:pPr>
            <a:endParaRPr lang="en-US" altLang="en-US">
              <a:latin typeface="Sakkal Majalla" panose="02000000000000000000" pitchFamily="2" charset="-78"/>
              <a:cs typeface="Sakkal Majalla" panose="02000000000000000000" pitchFamily="2" charset="-78"/>
            </a:endParaRPr>
          </a:p>
        </p:txBody>
      </p:sp>
      <p:sp>
        <p:nvSpPr>
          <p:cNvPr id="17412" name="عنصر نائب لرقم الشريحة 3">
            <a:extLst>
              <a:ext uri="{FF2B5EF4-FFF2-40B4-BE49-F238E27FC236}">
                <a16:creationId xmlns:a16="http://schemas.microsoft.com/office/drawing/2014/main" id="{06B0A762-9A32-40AC-9D93-193F6C735335}"/>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5E88671-D4D5-49A2-AC28-CC206C005B56}" type="slidenum">
              <a:rPr lang="ar-SA" altLang="en-US">
                <a:solidFill>
                  <a:srgbClr val="B5A788"/>
                </a:solidFill>
                <a:latin typeface="Gill Sans MT" panose="020B0502020104020203" pitchFamily="34" charset="0"/>
                <a:cs typeface="Majalla UI"/>
              </a:rPr>
              <a:pPr/>
              <a:t>7</a:t>
            </a:fld>
            <a:endParaRPr lang="ar-SA" altLang="en-US">
              <a:solidFill>
                <a:srgbClr val="B5A788"/>
              </a:solidFill>
              <a:latin typeface="Gill Sans MT" panose="020B0502020104020203" pitchFamily="34" charset="0"/>
              <a:cs typeface="Majalla UI"/>
            </a:endParaRPr>
          </a:p>
        </p:txBody>
      </p:sp>
      <p:sp>
        <p:nvSpPr>
          <p:cNvPr id="6" name="TextBox 17">
            <a:extLst>
              <a:ext uri="{FF2B5EF4-FFF2-40B4-BE49-F238E27FC236}">
                <a16:creationId xmlns:a16="http://schemas.microsoft.com/office/drawing/2014/main" id="{F5B2FF92-BAB5-4B74-B1E6-3DB23F0C0C26}"/>
              </a:ext>
            </a:extLst>
          </p:cNvPr>
          <p:cNvSpPr txBox="1"/>
          <p:nvPr/>
        </p:nvSpPr>
        <p:spPr>
          <a:xfrm>
            <a:off x="324121" y="2285992"/>
            <a:ext cx="461665" cy="3643338"/>
          </a:xfrm>
          <a:prstGeom prst="rect">
            <a:avLst/>
          </a:prstGeom>
          <a:noFill/>
        </p:spPr>
        <p:txBody>
          <a:bodyPr vert="vert270" rtlCol="1">
            <a:spAutoFit/>
          </a:bodyPr>
          <a:lstStyle/>
          <a:p>
            <a:pPr algn="ctr" eaLnBrk="1" fontAlgn="auto" hangingPunct="1">
              <a:spcAft>
                <a:spcPts val="0"/>
              </a:spcAft>
              <a:buFont typeface="Wingdings 2"/>
              <a:buNone/>
              <a:defRPr/>
            </a:pPr>
            <a:r>
              <a:rPr lang="ar-SA" b="1" dirty="0">
                <a:solidFill>
                  <a:srgbClr val="1C662E"/>
                </a:solidFill>
              </a:rPr>
              <a:t>دروس تفاوضية من صلح الحديبية</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64C6A208-9EC9-47A2-9BB7-B3F904A160AB}"/>
              </a:ext>
            </a:extLst>
          </p:cNvPr>
          <p:cNvSpPr>
            <a:spLocks noGrp="1"/>
          </p:cNvSpPr>
          <p:nvPr>
            <p:ph type="title"/>
          </p:nvPr>
        </p:nvSpPr>
        <p:spPr/>
        <p:txBody>
          <a:bodyPr/>
          <a:lstStyle/>
          <a:p>
            <a:pPr algn="r">
              <a:defRPr/>
            </a:pPr>
            <a:r>
              <a:rPr lang="ar-SA" sz="4000" b="1" dirty="0">
                <a:solidFill>
                  <a:srgbClr val="1C662E"/>
                </a:solidFill>
                <a:latin typeface="Sakkal Majalla" panose="02000000000000000000" pitchFamily="2" charset="-78"/>
                <a:cs typeface="Sakkal Majalla" panose="02000000000000000000" pitchFamily="2" charset="-78"/>
              </a:rPr>
              <a:t>دروس تفاوضية من صلح الحديبية</a:t>
            </a:r>
            <a:endParaRPr lang="en-US" dirty="0">
              <a:latin typeface="Sakkal Majalla" panose="02000000000000000000" pitchFamily="2" charset="-78"/>
              <a:cs typeface="Sakkal Majalla" panose="02000000000000000000" pitchFamily="2" charset="-78"/>
            </a:endParaRPr>
          </a:p>
        </p:txBody>
      </p:sp>
      <p:sp>
        <p:nvSpPr>
          <p:cNvPr id="18435" name="عنصر نائب للمحتوى 2">
            <a:extLst>
              <a:ext uri="{FF2B5EF4-FFF2-40B4-BE49-F238E27FC236}">
                <a16:creationId xmlns:a16="http://schemas.microsoft.com/office/drawing/2014/main" id="{CD88ACF1-6C7B-4862-BA58-5847E9294392}"/>
              </a:ext>
            </a:extLst>
          </p:cNvPr>
          <p:cNvSpPr>
            <a:spLocks noGrp="1"/>
          </p:cNvSpPr>
          <p:nvPr>
            <p:ph idx="1"/>
          </p:nvPr>
        </p:nvSpPr>
        <p:spPr/>
        <p:txBody>
          <a:bodyPr/>
          <a:lstStyle/>
          <a:p>
            <a:pPr algn="just"/>
            <a:r>
              <a:rPr lang="ar-SA" altLang="en-US" sz="3000">
                <a:latin typeface="Sakkal Majalla" panose="02000000000000000000" pitchFamily="2" charset="-78"/>
                <a:cs typeface="Sakkal Majalla" panose="02000000000000000000" pitchFamily="2" charset="-78"/>
              </a:rPr>
              <a:t>النبي صلى الله عليه وسلم كان يفاوض المشركين وكذلك يفاوض بعض المسلمين. (توقع المفاجآت، فالتفاوض لا يخلو من تحديات غير مخطط لها)</a:t>
            </a:r>
          </a:p>
          <a:p>
            <a:pPr algn="just"/>
            <a:r>
              <a:rPr lang="ar-SA" altLang="en-US" sz="3000">
                <a:latin typeface="Sakkal Majalla" panose="02000000000000000000" pitchFamily="2" charset="-78"/>
                <a:cs typeface="Sakkal Majalla" panose="02000000000000000000" pitchFamily="2" charset="-78"/>
              </a:rPr>
              <a:t>النبي صلى الله عليه وسلم لم يواجه قريشًا حين أرسلت خالد بن الوليد رضي الله عنه ومعه 200 فارس، وإنما أمر الصحابة بتغيير الطريق فسلك بهم رجل من أسلم طريقًا وعرًا غير الطريق المعهود، وقتها لم يصل إليه خالد بن الوليد لأنه كان في الغميم. (تحديد هدف التفاوض وعدم الاستسلام لمحاولات التشتيت من الخصم).</a:t>
            </a:r>
          </a:p>
          <a:p>
            <a:pPr algn="just"/>
            <a:r>
              <a:rPr lang="ar-SA" altLang="en-US" sz="3000">
                <a:latin typeface="Sakkal Majalla" panose="02000000000000000000" pitchFamily="2" charset="-78"/>
                <a:cs typeface="Sakkal Majalla" panose="02000000000000000000" pitchFamily="2" charset="-78"/>
              </a:rPr>
              <a:t>النبي صلى الله عليه وسلم لم يبعث رسولاً في البداية وإنما انتظر قريشًا لترسل رسولها ليعرف ما عند القوم. </a:t>
            </a:r>
            <a:endParaRPr lang="en-US" altLang="en-US" sz="3000">
              <a:latin typeface="Sakkal Majalla" panose="02000000000000000000" pitchFamily="2" charset="-78"/>
              <a:cs typeface="Sakkal Majalla" panose="02000000000000000000" pitchFamily="2" charset="-78"/>
            </a:endParaRPr>
          </a:p>
        </p:txBody>
      </p:sp>
      <p:sp>
        <p:nvSpPr>
          <p:cNvPr id="18436" name="عنصر نائب لرقم الشريحة 3">
            <a:extLst>
              <a:ext uri="{FF2B5EF4-FFF2-40B4-BE49-F238E27FC236}">
                <a16:creationId xmlns:a16="http://schemas.microsoft.com/office/drawing/2014/main" id="{2C23BB34-EEA8-4402-AF3F-20460A750BB1}"/>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C68477B-C136-4421-89EA-8B1FAE728718}" type="slidenum">
              <a:rPr lang="ar-SA" altLang="en-US">
                <a:solidFill>
                  <a:srgbClr val="B5A788"/>
                </a:solidFill>
                <a:latin typeface="Gill Sans MT" panose="020B0502020104020203" pitchFamily="34" charset="0"/>
                <a:cs typeface="Majalla UI"/>
              </a:rPr>
              <a:pPr/>
              <a:t>8</a:t>
            </a:fld>
            <a:endParaRPr lang="ar-SA" altLang="en-US">
              <a:solidFill>
                <a:srgbClr val="B5A788"/>
              </a:solidFill>
              <a:latin typeface="Gill Sans MT" panose="020B0502020104020203" pitchFamily="34" charset="0"/>
              <a:cs typeface="Majalla UI"/>
            </a:endParaRPr>
          </a:p>
        </p:txBody>
      </p:sp>
      <p:sp>
        <p:nvSpPr>
          <p:cNvPr id="5" name="TextBox 17">
            <a:extLst>
              <a:ext uri="{FF2B5EF4-FFF2-40B4-BE49-F238E27FC236}">
                <a16:creationId xmlns:a16="http://schemas.microsoft.com/office/drawing/2014/main" id="{12C753D7-4993-427D-9CD4-495A55A90B6B}"/>
              </a:ext>
            </a:extLst>
          </p:cNvPr>
          <p:cNvSpPr txBox="1"/>
          <p:nvPr/>
        </p:nvSpPr>
        <p:spPr>
          <a:xfrm>
            <a:off x="324121" y="2285992"/>
            <a:ext cx="461665" cy="3643338"/>
          </a:xfrm>
          <a:prstGeom prst="rect">
            <a:avLst/>
          </a:prstGeom>
          <a:noFill/>
        </p:spPr>
        <p:txBody>
          <a:bodyPr vert="vert270" rtlCol="1">
            <a:spAutoFit/>
          </a:bodyPr>
          <a:lstStyle/>
          <a:p>
            <a:pPr algn="ctr" eaLnBrk="1" fontAlgn="auto" hangingPunct="1">
              <a:spcAft>
                <a:spcPts val="0"/>
              </a:spcAft>
              <a:buFont typeface="Wingdings 2"/>
              <a:buNone/>
              <a:defRPr/>
            </a:pPr>
            <a:r>
              <a:rPr lang="ar-SA" b="1" dirty="0">
                <a:solidFill>
                  <a:srgbClr val="1C662E"/>
                </a:solidFill>
              </a:rPr>
              <a:t>دروس تفاوضية من صلح الحديبية</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AFACB6B6-2403-4943-BDD0-25B885F0D766}"/>
              </a:ext>
            </a:extLst>
          </p:cNvPr>
          <p:cNvSpPr>
            <a:spLocks noGrp="1"/>
          </p:cNvSpPr>
          <p:nvPr>
            <p:ph type="title"/>
          </p:nvPr>
        </p:nvSpPr>
        <p:spPr/>
        <p:txBody>
          <a:bodyPr/>
          <a:lstStyle/>
          <a:p>
            <a:pPr algn="r">
              <a:defRPr/>
            </a:pPr>
            <a:r>
              <a:rPr lang="ar-SA" sz="4400" b="1" dirty="0">
                <a:solidFill>
                  <a:srgbClr val="1C662E"/>
                </a:solidFill>
                <a:latin typeface="Sakkal Majalla" panose="02000000000000000000" pitchFamily="2" charset="-78"/>
                <a:cs typeface="Sakkal Majalla" panose="02000000000000000000" pitchFamily="2" charset="-78"/>
              </a:rPr>
              <a:t>دروس تفاوضية من صلح الحديبية</a:t>
            </a:r>
            <a:endParaRPr lang="en-US" dirty="0">
              <a:latin typeface="Sakkal Majalla" panose="02000000000000000000" pitchFamily="2" charset="-78"/>
              <a:cs typeface="Sakkal Majalla" panose="02000000000000000000" pitchFamily="2" charset="-78"/>
            </a:endParaRPr>
          </a:p>
        </p:txBody>
      </p:sp>
      <p:sp>
        <p:nvSpPr>
          <p:cNvPr id="19459" name="عنصر نائب للمحتوى 2">
            <a:extLst>
              <a:ext uri="{FF2B5EF4-FFF2-40B4-BE49-F238E27FC236}">
                <a16:creationId xmlns:a16="http://schemas.microsoft.com/office/drawing/2014/main" id="{F7EDFA3C-D1DF-4A1F-B747-872B88063996}"/>
              </a:ext>
            </a:extLst>
          </p:cNvPr>
          <p:cNvSpPr>
            <a:spLocks noGrp="1"/>
          </p:cNvSpPr>
          <p:nvPr>
            <p:ph idx="1"/>
          </p:nvPr>
        </p:nvSpPr>
        <p:spPr/>
        <p:txBody>
          <a:bodyPr/>
          <a:lstStyle/>
          <a:p>
            <a:pPr algn="just">
              <a:buFont typeface="Wingdings 2" panose="05020102010507070707" pitchFamily="18" charset="2"/>
              <a:buChar char=""/>
              <a:defRPr/>
            </a:pPr>
            <a:r>
              <a:rPr lang="ar-SA" altLang="en-US" sz="3000" dirty="0">
                <a:latin typeface="Sakkal Majalla" panose="02000000000000000000" pitchFamily="2" charset="-78"/>
                <a:cs typeface="Sakkal Majalla" panose="02000000000000000000" pitchFamily="2" charset="-78"/>
              </a:rPr>
              <a:t>حين كتابة الصلح أمر النبي صلى الله عليه وسلم </a:t>
            </a:r>
            <a:r>
              <a:rPr lang="ar-SA" altLang="en-US" sz="3000" dirty="0">
                <a:solidFill>
                  <a:srgbClr val="FF0000"/>
                </a:solidFill>
                <a:latin typeface="Sakkal Majalla" panose="02000000000000000000" pitchFamily="2" charset="-78"/>
                <a:cs typeface="Sakkal Majalla" panose="02000000000000000000" pitchFamily="2" charset="-78"/>
              </a:rPr>
              <a:t>علي بن ابي طالب </a:t>
            </a:r>
            <a:r>
              <a:rPr lang="ar-SA" altLang="en-US" sz="3000" dirty="0">
                <a:latin typeface="Sakkal Majalla" panose="02000000000000000000" pitchFamily="2" charset="-78"/>
                <a:cs typeface="Sakkal Majalla" panose="02000000000000000000" pitchFamily="2" charset="-78"/>
              </a:rPr>
              <a:t>رضي الله عنه أن يكتب: بسم الله الرحمن الرحيم، فقال سهيل: لا أعرف هذا، ولكن اكتب: باسمك اللهم، فقال رسول الله لعلي: (اكتب باسمك اللهم)، فكتبَها. (التنازل للخصم فيما يمكن التنازل فيه).</a:t>
            </a:r>
          </a:p>
          <a:p>
            <a:pPr algn="just">
              <a:buFont typeface="Wingdings 2" panose="05020102010507070707" pitchFamily="18" charset="2"/>
              <a:buChar char=""/>
              <a:defRPr/>
            </a:pPr>
            <a:r>
              <a:rPr lang="ar-SA" altLang="en-US" sz="3000" dirty="0">
                <a:latin typeface="Sakkal Majalla" panose="02000000000000000000" pitchFamily="2" charset="-78"/>
                <a:cs typeface="Sakkal Majalla" panose="02000000000000000000" pitchFamily="2" charset="-78"/>
              </a:rPr>
              <a:t>ثم قال: (اكتب هذا ما صالَح عليه محمدٌ رسولُ الله سهيلَ بن عمرٍو)، فقال سهيل: لو شَهدتُ أنَّك رسولُ الله لم أُقاتِلْك، ولكن اكتب اسمَك واسم أبيك، فقال رسول الله: (اكتب هذا ما صالح عليه محمدُ بنُ عبداللهِ سهيلَ بنَ عمرٍو).</a:t>
            </a:r>
          </a:p>
          <a:p>
            <a:pPr marL="82550" indent="0">
              <a:buFont typeface="Wingdings 2" panose="05020102010507070707" pitchFamily="18" charset="2"/>
              <a:buNone/>
              <a:defRPr/>
            </a:pPr>
            <a:r>
              <a:rPr lang="ar-SA" altLang="en-US" sz="3000" dirty="0">
                <a:latin typeface="Sakkal Majalla" panose="02000000000000000000" pitchFamily="2" charset="-78"/>
                <a:cs typeface="Sakkal Majalla" panose="02000000000000000000" pitchFamily="2" charset="-78"/>
              </a:rPr>
              <a:t>(هنا خطوات ناجحة في عملية التفاوض لأن النبي صلى الله عليه بدأ يقود ويتحكم بالموقف). </a:t>
            </a:r>
            <a:br>
              <a:rPr lang="ar-SA" altLang="en-US" sz="3000" dirty="0">
                <a:latin typeface="Sakkal Majalla" panose="02000000000000000000" pitchFamily="2" charset="-78"/>
                <a:cs typeface="Sakkal Majalla" panose="02000000000000000000" pitchFamily="2" charset="-78"/>
              </a:rPr>
            </a:br>
            <a:br>
              <a:rPr lang="ar-SA" altLang="en-US" sz="3000" dirty="0">
                <a:latin typeface="Sakkal Majalla" panose="02000000000000000000" pitchFamily="2" charset="-78"/>
                <a:cs typeface="Sakkal Majalla" panose="02000000000000000000" pitchFamily="2" charset="-78"/>
              </a:rPr>
            </a:br>
            <a:br>
              <a:rPr lang="ar-SA" altLang="en-US" sz="3000" dirty="0">
                <a:latin typeface="Sakkal Majalla" panose="02000000000000000000" pitchFamily="2" charset="-78"/>
                <a:cs typeface="Sakkal Majalla" panose="02000000000000000000" pitchFamily="2" charset="-78"/>
              </a:rPr>
            </a:br>
            <a:endParaRPr lang="en-US" altLang="en-US" sz="3000" dirty="0">
              <a:latin typeface="Sakkal Majalla" panose="02000000000000000000" pitchFamily="2" charset="-78"/>
              <a:cs typeface="Sakkal Majalla" panose="02000000000000000000" pitchFamily="2" charset="-78"/>
            </a:endParaRPr>
          </a:p>
        </p:txBody>
      </p:sp>
      <p:sp>
        <p:nvSpPr>
          <p:cNvPr id="19460" name="عنصر نائب لرقم الشريحة 3">
            <a:extLst>
              <a:ext uri="{FF2B5EF4-FFF2-40B4-BE49-F238E27FC236}">
                <a16:creationId xmlns:a16="http://schemas.microsoft.com/office/drawing/2014/main" id="{47F87082-023F-4E5D-8806-A7F37ACC42EA}"/>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AD60048-4EED-41B1-BE57-BA025F7810C4}" type="slidenum">
              <a:rPr lang="ar-SA" altLang="en-US">
                <a:solidFill>
                  <a:srgbClr val="B5A788"/>
                </a:solidFill>
                <a:latin typeface="Gill Sans MT" panose="020B0502020104020203" pitchFamily="34" charset="0"/>
                <a:cs typeface="Majalla UI"/>
              </a:rPr>
              <a:pPr/>
              <a:t>9</a:t>
            </a:fld>
            <a:endParaRPr lang="ar-SA" altLang="en-US">
              <a:solidFill>
                <a:srgbClr val="B5A788"/>
              </a:solidFill>
              <a:latin typeface="Gill Sans MT" panose="020B0502020104020203" pitchFamily="34" charset="0"/>
              <a:cs typeface="Majalla UI"/>
            </a:endParaRPr>
          </a:p>
        </p:txBody>
      </p:sp>
      <p:sp>
        <p:nvSpPr>
          <p:cNvPr id="5" name="TextBox 17">
            <a:extLst>
              <a:ext uri="{FF2B5EF4-FFF2-40B4-BE49-F238E27FC236}">
                <a16:creationId xmlns:a16="http://schemas.microsoft.com/office/drawing/2014/main" id="{F85758ED-28C4-463F-BD12-BF6518B0316B}"/>
              </a:ext>
            </a:extLst>
          </p:cNvPr>
          <p:cNvSpPr txBox="1"/>
          <p:nvPr/>
        </p:nvSpPr>
        <p:spPr>
          <a:xfrm>
            <a:off x="324121" y="2285992"/>
            <a:ext cx="461665" cy="3643338"/>
          </a:xfrm>
          <a:prstGeom prst="rect">
            <a:avLst/>
          </a:prstGeom>
          <a:noFill/>
        </p:spPr>
        <p:txBody>
          <a:bodyPr vert="vert270" rtlCol="1">
            <a:spAutoFit/>
          </a:bodyPr>
          <a:lstStyle/>
          <a:p>
            <a:pPr algn="ctr" eaLnBrk="1" fontAlgn="auto" hangingPunct="1">
              <a:spcAft>
                <a:spcPts val="0"/>
              </a:spcAft>
              <a:buFont typeface="Wingdings 2"/>
              <a:buNone/>
              <a:defRPr/>
            </a:pPr>
            <a:r>
              <a:rPr lang="ar-SA" b="1" dirty="0">
                <a:solidFill>
                  <a:srgbClr val="1C662E"/>
                </a:solidFill>
              </a:rPr>
              <a:t>دروس تفاوضية من صلح الحديبية</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1471</TotalTime>
  <Words>1806</Words>
  <Application>Microsoft Office PowerPoint</Application>
  <PresentationFormat>عرض على الشاشة (4:3)</PresentationFormat>
  <Paragraphs>111</Paragraphs>
  <Slides>16</Slides>
  <Notes>1</Notes>
  <HiddenSlides>0</HiddenSlides>
  <MMClips>0</MMClips>
  <ScaleCrop>false</ScaleCrop>
  <HeadingPairs>
    <vt:vector size="6" baseType="variant">
      <vt:variant>
        <vt:lpstr>الخطوط المستخدمة</vt:lpstr>
      </vt:variant>
      <vt:variant>
        <vt:i4>7</vt:i4>
      </vt:variant>
      <vt:variant>
        <vt:lpstr>نسق</vt:lpstr>
      </vt:variant>
      <vt:variant>
        <vt:i4>1</vt:i4>
      </vt:variant>
      <vt:variant>
        <vt:lpstr>عناوين الشرائح</vt:lpstr>
      </vt:variant>
      <vt:variant>
        <vt:i4>16</vt:i4>
      </vt:variant>
    </vt:vector>
  </HeadingPairs>
  <TitlesOfParts>
    <vt:vector size="24" baseType="lpstr">
      <vt:lpstr>Arial</vt:lpstr>
      <vt:lpstr>Gill Sans MT</vt:lpstr>
      <vt:lpstr>Majalla UI</vt:lpstr>
      <vt:lpstr>Wingdings 2</vt:lpstr>
      <vt:lpstr>Verdana</vt:lpstr>
      <vt:lpstr>Calibri</vt:lpstr>
      <vt:lpstr>Sakkal Majalla</vt:lpstr>
      <vt:lpstr>Solstice</vt:lpstr>
      <vt:lpstr>عرض تقديمي في PowerPoint</vt:lpstr>
      <vt:lpstr>عرض تقديمي في PowerPoint</vt:lpstr>
      <vt:lpstr>صلح الحديبية </vt:lpstr>
      <vt:lpstr>دروس تفاوضية من صلح الحديبية</vt:lpstr>
      <vt:lpstr>دروس تفاوضية من صلح الحديبية</vt:lpstr>
      <vt:lpstr>دروس تفاوضية من صلح الحديبية</vt:lpstr>
      <vt:lpstr>دروس تفاوضية من صلح الحديبية</vt:lpstr>
      <vt:lpstr>دروس تفاوضية من صلح الحديبية</vt:lpstr>
      <vt:lpstr>دروس تفاوضية من صلح الحديبية</vt:lpstr>
      <vt:lpstr>بنود الصلح</vt:lpstr>
      <vt:lpstr>موقف عمر رضي الله عنه</vt:lpstr>
      <vt:lpstr>يتبع موقف عمر رضي الله عنه</vt:lpstr>
      <vt:lpstr>(إنا فتحنا لك فتحًا مبينًا)</vt:lpstr>
      <vt:lpstr>(إنا فتحنا لك فتحًا مبينًا)</vt:lpstr>
      <vt:lpstr>(إنا فتحنا لك فتحًا مبينًا)</vt:lpstr>
      <vt:lpstr>عرض تقديمي في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tmradwche</dc:creator>
  <cp:lastModifiedBy>ن</cp:lastModifiedBy>
  <cp:revision>503</cp:revision>
  <dcterms:created xsi:type="dcterms:W3CDTF">2014-02-10T15:25:03Z</dcterms:created>
  <dcterms:modified xsi:type="dcterms:W3CDTF">2020-10-26T06:17:13Z</dcterms:modified>
</cp:coreProperties>
</file>