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Tajawal Bold" charset="1" panose="000008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png" Type="http://schemas.openxmlformats.org/officeDocument/2006/relationships/image"/><Relationship Id="rId12" Target="../media/image11.svg" Type="http://schemas.openxmlformats.org/officeDocument/2006/relationships/image"/><Relationship Id="rId13" Target="../media/image12.png" Type="http://schemas.openxmlformats.org/officeDocument/2006/relationships/image"/><Relationship Id="rId14" Target="../media/image13.svg" Type="http://schemas.openxmlformats.org/officeDocument/2006/relationships/image"/><Relationship Id="rId15" Target="../media/image14.png" Type="http://schemas.openxmlformats.org/officeDocument/2006/relationships/image"/><Relationship Id="rId16" Target="../media/image15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4.png" Type="http://schemas.openxmlformats.org/officeDocument/2006/relationships/image"/><Relationship Id="rId11" Target="../media/image25.svg" Type="http://schemas.openxmlformats.org/officeDocument/2006/relationships/image"/><Relationship Id="rId12" Target="../media/image26.png" Type="http://schemas.openxmlformats.org/officeDocument/2006/relationships/image"/><Relationship Id="rId13" Target="../media/image27.svg" Type="http://schemas.openxmlformats.org/officeDocument/2006/relationships/image"/><Relationship Id="rId14" Target="../media/image28.png" Type="http://schemas.openxmlformats.org/officeDocument/2006/relationships/image"/><Relationship Id="rId15" Target="../media/image29.svg" Type="http://schemas.openxmlformats.org/officeDocument/2006/relationships/image"/><Relationship Id="rId16" Target="../media/image30.png" Type="http://schemas.openxmlformats.org/officeDocument/2006/relationships/image"/><Relationship Id="rId17" Target="../media/image31.svg" Type="http://schemas.openxmlformats.org/officeDocument/2006/relationships/image"/><Relationship Id="rId2" Target="../media/image16.png" Type="http://schemas.openxmlformats.org/officeDocument/2006/relationships/image"/><Relationship Id="rId3" Target="../media/image17.svg" Type="http://schemas.openxmlformats.org/officeDocument/2006/relationships/image"/><Relationship Id="rId4" Target="../media/image18.png" Type="http://schemas.openxmlformats.org/officeDocument/2006/relationships/image"/><Relationship Id="rId5" Target="../media/image19.svg" Type="http://schemas.openxmlformats.org/officeDocument/2006/relationships/image"/><Relationship Id="rId6" Target="../media/image20.png" Type="http://schemas.openxmlformats.org/officeDocument/2006/relationships/image"/><Relationship Id="rId7" Target="../media/image21.svg" Type="http://schemas.openxmlformats.org/officeDocument/2006/relationships/image"/><Relationship Id="rId8" Target="../media/image22.png" Type="http://schemas.openxmlformats.org/officeDocument/2006/relationships/image"/><Relationship Id="rId9" Target="../media/image23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845120" y="394010"/>
            <a:ext cx="3605286" cy="2197403"/>
            <a:chOff x="0" y="0"/>
            <a:chExt cx="1333564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33564" cy="812800"/>
            </a:xfrm>
            <a:custGeom>
              <a:avLst/>
              <a:gdLst/>
              <a:ahLst/>
              <a:cxnLst/>
              <a:rect r="r" b="b" t="t" l="l"/>
              <a:pathLst>
                <a:path h="812800" w="1333564">
                  <a:moveTo>
                    <a:pt x="0" y="0"/>
                  </a:moveTo>
                  <a:lnTo>
                    <a:pt x="1333564" y="0"/>
                  </a:lnTo>
                  <a:lnTo>
                    <a:pt x="1333564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1333564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09594" y="394010"/>
            <a:ext cx="3605286" cy="2197403"/>
            <a:chOff x="0" y="0"/>
            <a:chExt cx="1333564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333564" cy="812800"/>
            </a:xfrm>
            <a:custGeom>
              <a:avLst/>
              <a:gdLst/>
              <a:ahLst/>
              <a:cxnLst/>
              <a:rect r="r" b="b" t="t" l="l"/>
              <a:pathLst>
                <a:path h="812800" w="1333564">
                  <a:moveTo>
                    <a:pt x="0" y="0"/>
                  </a:moveTo>
                  <a:lnTo>
                    <a:pt x="1333564" y="0"/>
                  </a:lnTo>
                  <a:lnTo>
                    <a:pt x="1333564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1333564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4054384" y="475616"/>
            <a:ext cx="1120654" cy="2034190"/>
          </a:xfrm>
          <a:custGeom>
            <a:avLst/>
            <a:gdLst/>
            <a:ahLst/>
            <a:cxnLst/>
            <a:rect r="r" b="b" t="t" l="l"/>
            <a:pathLst>
              <a:path h="2034190" w="1120654">
                <a:moveTo>
                  <a:pt x="0" y="0"/>
                </a:moveTo>
                <a:lnTo>
                  <a:pt x="1120654" y="0"/>
                </a:lnTo>
                <a:lnTo>
                  <a:pt x="1120654" y="2034190"/>
                </a:lnTo>
                <a:lnTo>
                  <a:pt x="0" y="20341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87497" y="730342"/>
            <a:ext cx="1524740" cy="1524740"/>
          </a:xfrm>
          <a:custGeom>
            <a:avLst/>
            <a:gdLst/>
            <a:ahLst/>
            <a:cxnLst/>
            <a:rect r="r" b="b" t="t" l="l"/>
            <a:pathLst>
              <a:path h="1524740" w="1524740">
                <a:moveTo>
                  <a:pt x="0" y="0"/>
                </a:moveTo>
                <a:lnTo>
                  <a:pt x="1524740" y="0"/>
                </a:lnTo>
                <a:lnTo>
                  <a:pt x="1524740" y="1524739"/>
                </a:lnTo>
                <a:lnTo>
                  <a:pt x="0" y="152473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3845120" y="2787817"/>
            <a:ext cx="3605286" cy="2197403"/>
            <a:chOff x="0" y="0"/>
            <a:chExt cx="1333564" cy="81280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33564" cy="812800"/>
            </a:xfrm>
            <a:custGeom>
              <a:avLst/>
              <a:gdLst/>
              <a:ahLst/>
              <a:cxnLst/>
              <a:rect r="r" b="b" t="t" l="l"/>
              <a:pathLst>
                <a:path h="812800" w="1333564">
                  <a:moveTo>
                    <a:pt x="0" y="0"/>
                  </a:moveTo>
                  <a:lnTo>
                    <a:pt x="1333564" y="0"/>
                  </a:lnTo>
                  <a:lnTo>
                    <a:pt x="1333564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2" id="12"/>
            <p:cNvSpPr txBox="true"/>
            <p:nvPr/>
          </p:nvSpPr>
          <p:spPr>
            <a:xfrm>
              <a:off x="0" y="-28575"/>
              <a:ext cx="1333564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109594" y="2787817"/>
            <a:ext cx="3605286" cy="2197403"/>
            <a:chOff x="0" y="0"/>
            <a:chExt cx="1333564" cy="8128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333564" cy="812800"/>
            </a:xfrm>
            <a:custGeom>
              <a:avLst/>
              <a:gdLst/>
              <a:ahLst/>
              <a:cxnLst/>
              <a:rect r="r" b="b" t="t" l="l"/>
              <a:pathLst>
                <a:path h="812800" w="1333564">
                  <a:moveTo>
                    <a:pt x="0" y="0"/>
                  </a:moveTo>
                  <a:lnTo>
                    <a:pt x="1333564" y="0"/>
                  </a:lnTo>
                  <a:lnTo>
                    <a:pt x="1333564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5" id="15"/>
            <p:cNvSpPr txBox="true"/>
            <p:nvPr/>
          </p:nvSpPr>
          <p:spPr>
            <a:xfrm>
              <a:off x="0" y="-28575"/>
              <a:ext cx="1333564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3845120" y="5181624"/>
            <a:ext cx="3605286" cy="2197403"/>
            <a:chOff x="0" y="0"/>
            <a:chExt cx="1333564" cy="812800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333564" cy="812800"/>
            </a:xfrm>
            <a:custGeom>
              <a:avLst/>
              <a:gdLst/>
              <a:ahLst/>
              <a:cxnLst/>
              <a:rect r="r" b="b" t="t" l="l"/>
              <a:pathLst>
                <a:path h="812800" w="1333564">
                  <a:moveTo>
                    <a:pt x="0" y="0"/>
                  </a:moveTo>
                  <a:lnTo>
                    <a:pt x="1333564" y="0"/>
                  </a:lnTo>
                  <a:lnTo>
                    <a:pt x="1333564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8" id="18"/>
            <p:cNvSpPr txBox="true"/>
            <p:nvPr/>
          </p:nvSpPr>
          <p:spPr>
            <a:xfrm>
              <a:off x="0" y="-28575"/>
              <a:ext cx="1333564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9" id="19"/>
          <p:cNvGrpSpPr/>
          <p:nvPr/>
        </p:nvGrpSpPr>
        <p:grpSpPr>
          <a:xfrm rot="0">
            <a:off x="109594" y="5181624"/>
            <a:ext cx="3605286" cy="2197403"/>
            <a:chOff x="0" y="0"/>
            <a:chExt cx="1333564" cy="812800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333564" cy="812800"/>
            </a:xfrm>
            <a:custGeom>
              <a:avLst/>
              <a:gdLst/>
              <a:ahLst/>
              <a:cxnLst/>
              <a:rect r="r" b="b" t="t" l="l"/>
              <a:pathLst>
                <a:path h="812800" w="1333564">
                  <a:moveTo>
                    <a:pt x="0" y="0"/>
                  </a:moveTo>
                  <a:lnTo>
                    <a:pt x="1333564" y="0"/>
                  </a:lnTo>
                  <a:lnTo>
                    <a:pt x="1333564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28575"/>
              <a:ext cx="1333564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2" id="22"/>
          <p:cNvGrpSpPr/>
          <p:nvPr/>
        </p:nvGrpSpPr>
        <p:grpSpPr>
          <a:xfrm rot="0">
            <a:off x="3845120" y="7575431"/>
            <a:ext cx="3605286" cy="2197403"/>
            <a:chOff x="0" y="0"/>
            <a:chExt cx="1333564" cy="812800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1333564" cy="812800"/>
            </a:xfrm>
            <a:custGeom>
              <a:avLst/>
              <a:gdLst/>
              <a:ahLst/>
              <a:cxnLst/>
              <a:rect r="r" b="b" t="t" l="l"/>
              <a:pathLst>
                <a:path h="812800" w="1333564">
                  <a:moveTo>
                    <a:pt x="0" y="0"/>
                  </a:moveTo>
                  <a:lnTo>
                    <a:pt x="1333564" y="0"/>
                  </a:lnTo>
                  <a:lnTo>
                    <a:pt x="1333564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4" id="24"/>
            <p:cNvSpPr txBox="true"/>
            <p:nvPr/>
          </p:nvSpPr>
          <p:spPr>
            <a:xfrm>
              <a:off x="0" y="-28575"/>
              <a:ext cx="1333564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5" id="25"/>
          <p:cNvGrpSpPr/>
          <p:nvPr/>
        </p:nvGrpSpPr>
        <p:grpSpPr>
          <a:xfrm rot="0">
            <a:off x="109594" y="7575431"/>
            <a:ext cx="3605286" cy="2197403"/>
            <a:chOff x="0" y="0"/>
            <a:chExt cx="1333564" cy="812800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1333564" cy="812800"/>
            </a:xfrm>
            <a:custGeom>
              <a:avLst/>
              <a:gdLst/>
              <a:ahLst/>
              <a:cxnLst/>
              <a:rect r="r" b="b" t="t" l="l"/>
              <a:pathLst>
                <a:path h="812800" w="1333564">
                  <a:moveTo>
                    <a:pt x="0" y="0"/>
                  </a:moveTo>
                  <a:lnTo>
                    <a:pt x="1333564" y="0"/>
                  </a:lnTo>
                  <a:lnTo>
                    <a:pt x="1333564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7" id="27"/>
            <p:cNvSpPr txBox="true"/>
            <p:nvPr/>
          </p:nvSpPr>
          <p:spPr>
            <a:xfrm>
              <a:off x="0" y="-28575"/>
              <a:ext cx="1333564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8" id="28"/>
          <p:cNvSpPr/>
          <p:nvPr/>
        </p:nvSpPr>
        <p:spPr>
          <a:xfrm flipH="false" flipV="false" rot="0">
            <a:off x="4054384" y="3193399"/>
            <a:ext cx="1593379" cy="1386240"/>
          </a:xfrm>
          <a:custGeom>
            <a:avLst/>
            <a:gdLst/>
            <a:ahLst/>
            <a:cxnLst/>
            <a:rect r="r" b="b" t="t" l="l"/>
            <a:pathLst>
              <a:path h="1386240" w="1593379">
                <a:moveTo>
                  <a:pt x="0" y="0"/>
                </a:moveTo>
                <a:lnTo>
                  <a:pt x="1593379" y="0"/>
                </a:lnTo>
                <a:lnTo>
                  <a:pt x="1593379" y="1386239"/>
                </a:lnTo>
                <a:lnTo>
                  <a:pt x="0" y="138623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4127633" y="5623968"/>
            <a:ext cx="1446880" cy="1403474"/>
          </a:xfrm>
          <a:custGeom>
            <a:avLst/>
            <a:gdLst/>
            <a:ahLst/>
            <a:cxnLst/>
            <a:rect r="r" b="b" t="t" l="l"/>
            <a:pathLst>
              <a:path h="1403474" w="1446880">
                <a:moveTo>
                  <a:pt x="0" y="0"/>
                </a:moveTo>
                <a:lnTo>
                  <a:pt x="1446881" y="0"/>
                </a:lnTo>
                <a:lnTo>
                  <a:pt x="1446881" y="1403473"/>
                </a:lnTo>
                <a:lnTo>
                  <a:pt x="0" y="14034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4040744" y="7923169"/>
            <a:ext cx="1657298" cy="1501926"/>
          </a:xfrm>
          <a:custGeom>
            <a:avLst/>
            <a:gdLst/>
            <a:ahLst/>
            <a:cxnLst/>
            <a:rect r="r" b="b" t="t" l="l"/>
            <a:pathLst>
              <a:path h="1501926" w="1657298">
                <a:moveTo>
                  <a:pt x="0" y="0"/>
                </a:moveTo>
                <a:lnTo>
                  <a:pt x="1657298" y="0"/>
                </a:lnTo>
                <a:lnTo>
                  <a:pt x="1657298" y="1501926"/>
                </a:lnTo>
                <a:lnTo>
                  <a:pt x="0" y="1501926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428468" y="2986648"/>
            <a:ext cx="1772744" cy="1799741"/>
          </a:xfrm>
          <a:custGeom>
            <a:avLst/>
            <a:gdLst/>
            <a:ahLst/>
            <a:cxnLst/>
            <a:rect r="r" b="b" t="t" l="l"/>
            <a:pathLst>
              <a:path h="1799741" w="1772744">
                <a:moveTo>
                  <a:pt x="0" y="0"/>
                </a:moveTo>
                <a:lnTo>
                  <a:pt x="1772745" y="0"/>
                </a:lnTo>
                <a:lnTo>
                  <a:pt x="1772745" y="1799741"/>
                </a:lnTo>
                <a:lnTo>
                  <a:pt x="0" y="1799741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2" id="32"/>
          <p:cNvSpPr/>
          <p:nvPr/>
        </p:nvSpPr>
        <p:spPr>
          <a:xfrm flipH="false" flipV="false" rot="0">
            <a:off x="223745" y="5641744"/>
            <a:ext cx="2174949" cy="1440904"/>
          </a:xfrm>
          <a:custGeom>
            <a:avLst/>
            <a:gdLst/>
            <a:ahLst/>
            <a:cxnLst/>
            <a:rect r="r" b="b" t="t" l="l"/>
            <a:pathLst>
              <a:path h="1440904" w="2174949">
                <a:moveTo>
                  <a:pt x="0" y="0"/>
                </a:moveTo>
                <a:lnTo>
                  <a:pt x="2174949" y="0"/>
                </a:lnTo>
                <a:lnTo>
                  <a:pt x="2174949" y="1440904"/>
                </a:lnTo>
                <a:lnTo>
                  <a:pt x="0" y="1440904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408238" y="7769552"/>
            <a:ext cx="1792975" cy="1548682"/>
          </a:xfrm>
          <a:custGeom>
            <a:avLst/>
            <a:gdLst/>
            <a:ahLst/>
            <a:cxnLst/>
            <a:rect r="r" b="b" t="t" l="l"/>
            <a:pathLst>
              <a:path h="1548682" w="1792975">
                <a:moveTo>
                  <a:pt x="0" y="0"/>
                </a:moveTo>
                <a:lnTo>
                  <a:pt x="1792975" y="0"/>
                </a:lnTo>
                <a:lnTo>
                  <a:pt x="1792975" y="1548681"/>
                </a:lnTo>
                <a:lnTo>
                  <a:pt x="0" y="1548681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4" id="34"/>
          <p:cNvSpPr txBox="true"/>
          <p:nvPr/>
        </p:nvSpPr>
        <p:spPr>
          <a:xfrm rot="0">
            <a:off x="6565487" y="888191"/>
            <a:ext cx="533698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4480"/>
              </a:lnSpc>
            </a:pPr>
            <a:r>
              <a:rPr lang="ar-EG" b="true" sz="3200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غَنّ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5945097" y="1368886"/>
            <a:ext cx="1240780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4480"/>
              </a:lnSpc>
            </a:pPr>
            <a:r>
              <a:rPr lang="ar-EG" b="true" sz="3200">
                <a:solidFill>
                  <a:srgbClr val="922F39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الإجابة 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2315364" y="566564"/>
            <a:ext cx="1126629" cy="1728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أجب 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وأنت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922F39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تصفق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6042579" y="3241358"/>
            <a:ext cx="1143298" cy="11664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اكتب 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922F39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الإجابة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2591738" y="2960371"/>
            <a:ext cx="850255" cy="1728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أجب 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وأنت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922F39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تأكل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2361352" y="5354178"/>
            <a:ext cx="1080641" cy="1728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أجب 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وأنت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922F39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تركض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2346618" y="7747985"/>
            <a:ext cx="1095375" cy="1728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أجب 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وأنت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922F39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عصبي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6042579" y="5680545"/>
            <a:ext cx="1143298" cy="11664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ارسم 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922F39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الإجابة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5698042" y="8119731"/>
            <a:ext cx="1487835" cy="11664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أجب 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922F39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بالإشارة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845120" y="394010"/>
            <a:ext cx="3605286" cy="2197403"/>
            <a:chOff x="0" y="0"/>
            <a:chExt cx="1333564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33564" cy="812800"/>
            </a:xfrm>
            <a:custGeom>
              <a:avLst/>
              <a:gdLst/>
              <a:ahLst/>
              <a:cxnLst/>
              <a:rect r="r" b="b" t="t" l="l"/>
              <a:pathLst>
                <a:path h="812800" w="1333564">
                  <a:moveTo>
                    <a:pt x="0" y="0"/>
                  </a:moveTo>
                  <a:lnTo>
                    <a:pt x="1333564" y="0"/>
                  </a:lnTo>
                  <a:lnTo>
                    <a:pt x="1333564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1333564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09594" y="394010"/>
            <a:ext cx="3605286" cy="2197403"/>
            <a:chOff x="0" y="0"/>
            <a:chExt cx="1333564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333564" cy="812800"/>
            </a:xfrm>
            <a:custGeom>
              <a:avLst/>
              <a:gdLst/>
              <a:ahLst/>
              <a:cxnLst/>
              <a:rect r="r" b="b" t="t" l="l"/>
              <a:pathLst>
                <a:path h="812800" w="1333564">
                  <a:moveTo>
                    <a:pt x="0" y="0"/>
                  </a:moveTo>
                  <a:lnTo>
                    <a:pt x="1333564" y="0"/>
                  </a:lnTo>
                  <a:lnTo>
                    <a:pt x="1333564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1333564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3845120" y="2787817"/>
            <a:ext cx="3605286" cy="2197403"/>
            <a:chOff x="0" y="0"/>
            <a:chExt cx="1333564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33564" cy="812800"/>
            </a:xfrm>
            <a:custGeom>
              <a:avLst/>
              <a:gdLst/>
              <a:ahLst/>
              <a:cxnLst/>
              <a:rect r="r" b="b" t="t" l="l"/>
              <a:pathLst>
                <a:path h="812800" w="1333564">
                  <a:moveTo>
                    <a:pt x="0" y="0"/>
                  </a:moveTo>
                  <a:lnTo>
                    <a:pt x="1333564" y="0"/>
                  </a:lnTo>
                  <a:lnTo>
                    <a:pt x="1333564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1333564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09594" y="2787817"/>
            <a:ext cx="3605286" cy="2197403"/>
            <a:chOff x="0" y="0"/>
            <a:chExt cx="1333564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333564" cy="812800"/>
            </a:xfrm>
            <a:custGeom>
              <a:avLst/>
              <a:gdLst/>
              <a:ahLst/>
              <a:cxnLst/>
              <a:rect r="r" b="b" t="t" l="l"/>
              <a:pathLst>
                <a:path h="812800" w="1333564">
                  <a:moveTo>
                    <a:pt x="0" y="0"/>
                  </a:moveTo>
                  <a:lnTo>
                    <a:pt x="1333564" y="0"/>
                  </a:lnTo>
                  <a:lnTo>
                    <a:pt x="1333564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1333564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3845120" y="5181624"/>
            <a:ext cx="3605286" cy="2197403"/>
            <a:chOff x="0" y="0"/>
            <a:chExt cx="1333564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333564" cy="812800"/>
            </a:xfrm>
            <a:custGeom>
              <a:avLst/>
              <a:gdLst/>
              <a:ahLst/>
              <a:cxnLst/>
              <a:rect r="r" b="b" t="t" l="l"/>
              <a:pathLst>
                <a:path h="812800" w="1333564">
                  <a:moveTo>
                    <a:pt x="0" y="0"/>
                  </a:moveTo>
                  <a:lnTo>
                    <a:pt x="1333564" y="0"/>
                  </a:lnTo>
                  <a:lnTo>
                    <a:pt x="1333564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1333564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09594" y="5181624"/>
            <a:ext cx="3605286" cy="2197403"/>
            <a:chOff x="0" y="0"/>
            <a:chExt cx="1333564" cy="8128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333564" cy="812800"/>
            </a:xfrm>
            <a:custGeom>
              <a:avLst/>
              <a:gdLst/>
              <a:ahLst/>
              <a:cxnLst/>
              <a:rect r="r" b="b" t="t" l="l"/>
              <a:pathLst>
                <a:path h="812800" w="1333564">
                  <a:moveTo>
                    <a:pt x="0" y="0"/>
                  </a:moveTo>
                  <a:lnTo>
                    <a:pt x="1333564" y="0"/>
                  </a:lnTo>
                  <a:lnTo>
                    <a:pt x="1333564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28575"/>
              <a:ext cx="1333564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3845120" y="7575431"/>
            <a:ext cx="3605286" cy="2197403"/>
            <a:chOff x="0" y="0"/>
            <a:chExt cx="1333564" cy="812800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333564" cy="812800"/>
            </a:xfrm>
            <a:custGeom>
              <a:avLst/>
              <a:gdLst/>
              <a:ahLst/>
              <a:cxnLst/>
              <a:rect r="r" b="b" t="t" l="l"/>
              <a:pathLst>
                <a:path h="812800" w="1333564">
                  <a:moveTo>
                    <a:pt x="0" y="0"/>
                  </a:moveTo>
                  <a:lnTo>
                    <a:pt x="1333564" y="0"/>
                  </a:lnTo>
                  <a:lnTo>
                    <a:pt x="1333564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28575"/>
              <a:ext cx="1333564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109594" y="7575431"/>
            <a:ext cx="3605286" cy="2197403"/>
            <a:chOff x="0" y="0"/>
            <a:chExt cx="1333564" cy="812800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1333564" cy="812800"/>
            </a:xfrm>
            <a:custGeom>
              <a:avLst/>
              <a:gdLst/>
              <a:ahLst/>
              <a:cxnLst/>
              <a:rect r="r" b="b" t="t" l="l"/>
              <a:pathLst>
                <a:path h="812800" w="1333564">
                  <a:moveTo>
                    <a:pt x="0" y="0"/>
                  </a:moveTo>
                  <a:lnTo>
                    <a:pt x="1333564" y="0"/>
                  </a:lnTo>
                  <a:lnTo>
                    <a:pt x="1333564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5" id="25"/>
            <p:cNvSpPr txBox="true"/>
            <p:nvPr/>
          </p:nvSpPr>
          <p:spPr>
            <a:xfrm>
              <a:off x="0" y="-28575"/>
              <a:ext cx="1333564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6" id="26"/>
          <p:cNvSpPr/>
          <p:nvPr/>
        </p:nvSpPr>
        <p:spPr>
          <a:xfrm flipH="false" flipV="false" rot="0">
            <a:off x="288364" y="690389"/>
            <a:ext cx="1516397" cy="1516397"/>
          </a:xfrm>
          <a:custGeom>
            <a:avLst/>
            <a:gdLst/>
            <a:ahLst/>
            <a:cxnLst/>
            <a:rect r="r" b="b" t="t" l="l"/>
            <a:pathLst>
              <a:path h="1516397" w="1516397">
                <a:moveTo>
                  <a:pt x="0" y="0"/>
                </a:moveTo>
                <a:lnTo>
                  <a:pt x="1516397" y="0"/>
                </a:lnTo>
                <a:lnTo>
                  <a:pt x="1516397" y="1516397"/>
                </a:lnTo>
                <a:lnTo>
                  <a:pt x="0" y="1516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1376715" y="3365183"/>
            <a:ext cx="1042233" cy="685268"/>
          </a:xfrm>
          <a:custGeom>
            <a:avLst/>
            <a:gdLst/>
            <a:ahLst/>
            <a:cxnLst/>
            <a:rect r="r" b="b" t="t" l="l"/>
            <a:pathLst>
              <a:path h="685268" w="1042233">
                <a:moveTo>
                  <a:pt x="0" y="0"/>
                </a:moveTo>
                <a:lnTo>
                  <a:pt x="1042233" y="0"/>
                </a:lnTo>
                <a:lnTo>
                  <a:pt x="1042233" y="685269"/>
                </a:lnTo>
                <a:lnTo>
                  <a:pt x="0" y="68526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263170" y="3365183"/>
            <a:ext cx="1042233" cy="685268"/>
          </a:xfrm>
          <a:custGeom>
            <a:avLst/>
            <a:gdLst/>
            <a:ahLst/>
            <a:cxnLst/>
            <a:rect r="r" b="b" t="t" l="l"/>
            <a:pathLst>
              <a:path h="685268" w="1042233">
                <a:moveTo>
                  <a:pt x="0" y="0"/>
                </a:moveTo>
                <a:lnTo>
                  <a:pt x="1042233" y="0"/>
                </a:lnTo>
                <a:lnTo>
                  <a:pt x="1042233" y="685269"/>
                </a:lnTo>
                <a:lnTo>
                  <a:pt x="0" y="68526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409430" y="5464794"/>
            <a:ext cx="1609468" cy="1562647"/>
          </a:xfrm>
          <a:custGeom>
            <a:avLst/>
            <a:gdLst/>
            <a:ahLst/>
            <a:cxnLst/>
            <a:rect r="r" b="b" t="t" l="l"/>
            <a:pathLst>
              <a:path h="1562647" w="1609468">
                <a:moveTo>
                  <a:pt x="0" y="0"/>
                </a:moveTo>
                <a:lnTo>
                  <a:pt x="1609468" y="0"/>
                </a:lnTo>
                <a:lnTo>
                  <a:pt x="1609468" y="1562647"/>
                </a:lnTo>
                <a:lnTo>
                  <a:pt x="0" y="156264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409430" y="8133561"/>
            <a:ext cx="1909304" cy="1081144"/>
          </a:xfrm>
          <a:custGeom>
            <a:avLst/>
            <a:gdLst/>
            <a:ahLst/>
            <a:cxnLst/>
            <a:rect r="r" b="b" t="t" l="l"/>
            <a:pathLst>
              <a:path h="1081144" w="1909304">
                <a:moveTo>
                  <a:pt x="0" y="0"/>
                </a:moveTo>
                <a:lnTo>
                  <a:pt x="1909305" y="0"/>
                </a:lnTo>
                <a:lnTo>
                  <a:pt x="1909305" y="1081143"/>
                </a:lnTo>
                <a:lnTo>
                  <a:pt x="0" y="108114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4044799" y="602141"/>
            <a:ext cx="1367011" cy="1692893"/>
          </a:xfrm>
          <a:custGeom>
            <a:avLst/>
            <a:gdLst/>
            <a:ahLst/>
            <a:cxnLst/>
            <a:rect r="r" b="b" t="t" l="l"/>
            <a:pathLst>
              <a:path h="1692893" w="1367011">
                <a:moveTo>
                  <a:pt x="0" y="0"/>
                </a:moveTo>
                <a:lnTo>
                  <a:pt x="1367011" y="0"/>
                </a:lnTo>
                <a:lnTo>
                  <a:pt x="1367011" y="1692893"/>
                </a:lnTo>
                <a:lnTo>
                  <a:pt x="0" y="169289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2" id="32"/>
          <p:cNvSpPr/>
          <p:nvPr/>
        </p:nvSpPr>
        <p:spPr>
          <a:xfrm flipH="false" flipV="false" rot="0">
            <a:off x="4100334" y="3084196"/>
            <a:ext cx="1547429" cy="1724155"/>
          </a:xfrm>
          <a:custGeom>
            <a:avLst/>
            <a:gdLst/>
            <a:ahLst/>
            <a:cxnLst/>
            <a:rect r="r" b="b" t="t" l="l"/>
            <a:pathLst>
              <a:path h="1724155" w="1547429">
                <a:moveTo>
                  <a:pt x="0" y="0"/>
                </a:moveTo>
                <a:lnTo>
                  <a:pt x="1547429" y="0"/>
                </a:lnTo>
                <a:lnTo>
                  <a:pt x="1547429" y="1724155"/>
                </a:lnTo>
                <a:lnTo>
                  <a:pt x="0" y="17241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4044799" y="5520148"/>
            <a:ext cx="1816860" cy="1562500"/>
          </a:xfrm>
          <a:custGeom>
            <a:avLst/>
            <a:gdLst/>
            <a:ahLst/>
            <a:cxnLst/>
            <a:rect r="r" b="b" t="t" l="l"/>
            <a:pathLst>
              <a:path h="1562500" w="1816860">
                <a:moveTo>
                  <a:pt x="0" y="0"/>
                </a:moveTo>
                <a:lnTo>
                  <a:pt x="1816860" y="0"/>
                </a:lnTo>
                <a:lnTo>
                  <a:pt x="1816860" y="1562500"/>
                </a:lnTo>
                <a:lnTo>
                  <a:pt x="0" y="1562500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4" id="34"/>
          <p:cNvSpPr/>
          <p:nvPr/>
        </p:nvSpPr>
        <p:spPr>
          <a:xfrm flipH="false" flipV="false" rot="0">
            <a:off x="4100334" y="7750502"/>
            <a:ext cx="1382340" cy="1752450"/>
          </a:xfrm>
          <a:custGeom>
            <a:avLst/>
            <a:gdLst/>
            <a:ahLst/>
            <a:cxnLst/>
            <a:rect r="r" b="b" t="t" l="l"/>
            <a:pathLst>
              <a:path h="1752450" w="1382340">
                <a:moveTo>
                  <a:pt x="0" y="0"/>
                </a:moveTo>
                <a:lnTo>
                  <a:pt x="1382339" y="0"/>
                </a:lnTo>
                <a:lnTo>
                  <a:pt x="1382339" y="1752450"/>
                </a:lnTo>
                <a:lnTo>
                  <a:pt x="0" y="1752450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5" id="35"/>
          <p:cNvSpPr txBox="true"/>
          <p:nvPr/>
        </p:nvSpPr>
        <p:spPr>
          <a:xfrm rot="0">
            <a:off x="1914719" y="566564"/>
            <a:ext cx="1527274" cy="1728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أجب 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بشكل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922F39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معكوس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2070691" y="2960371"/>
            <a:ext cx="1371302" cy="1728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أجب 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وأنت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922F39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مغمض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2418948" y="5354178"/>
            <a:ext cx="1023045" cy="1728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أجب 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وأنت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922F39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خجول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2214607" y="7747985"/>
            <a:ext cx="1227386" cy="1728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أجب 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وأنت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922F39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تضحك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6014615" y="478316"/>
            <a:ext cx="1131838" cy="1728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أجب 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وأنت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922F39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تسمع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5850756" y="2960371"/>
            <a:ext cx="1295698" cy="1728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أجب 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وأنت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922F39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نعسان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6106219" y="5354178"/>
            <a:ext cx="1122164" cy="1728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أجب 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وأنت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922F39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تحتفل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6025629" y="7747985"/>
            <a:ext cx="1111151" cy="1728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أجب 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وأنت</a:t>
            </a:r>
          </a:p>
          <a:p>
            <a:pPr algn="r" rtl="true">
              <a:lnSpc>
                <a:spcPts val="4480"/>
              </a:lnSpc>
            </a:pPr>
            <a:r>
              <a:rPr lang="ar-EG" sz="3200" b="true">
                <a:solidFill>
                  <a:srgbClr val="922F39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تشرب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DAGbWitI2sE</dc:identifier>
  <dcterms:modified xsi:type="dcterms:W3CDTF">2011-08-01T06:04:30Z</dcterms:modified>
  <cp:revision>1</cp:revision>
  <dc:title>بطاقات كسر الروتين واستعاد الطاقة الطلاب-اعداد وتصميم -أ-خديجة الحوسني</dc:title>
</cp:coreProperties>
</file>