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3"/>
  </p:notesMasterIdLst>
  <p:sldIdLst>
    <p:sldId id="262" r:id="rId2"/>
  </p:sldIdLst>
  <p:sldSz cx="10771188" cy="16257588"/>
  <p:notesSz cx="6858000" cy="9144000"/>
  <p:embeddedFontLst>
    <p:embeddedFont>
      <p:font typeface="Calibri" panose="020F0502020204030204" pitchFamily="34" charset="0"/>
      <p:regular r:id="rId4"/>
      <p:bold r:id="rId5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5120">
          <p15:clr>
            <a:srgbClr val="A4A3A4"/>
          </p15:clr>
        </p15:guide>
        <p15:guide id="2" pos="339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EF8F4"/>
    <a:srgbClr val="5ABE9A"/>
    <a:srgbClr val="2C6E56"/>
    <a:srgbClr val="3D9978"/>
    <a:srgbClr val="E2E3DD"/>
    <a:srgbClr val="1C4354"/>
    <a:srgbClr val="215065"/>
    <a:srgbClr val="D6D7CF"/>
    <a:srgbClr val="C6C8BC"/>
    <a:srgbClr val="2D715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نمط متوسط 2 - تميي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DBED569-4797-4DF1-A0F4-6AAB3CD982D8}" styleName="نمط فاتح 3 - تمييز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616DA210-FB5B-4158-B5E0-FEB733F419BA}" styleName="النمط الفاتح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8799B23B-EC83-4686-B30A-512413B5E67A}" styleName="نمط فاتح 3 - تمييز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E8B1032C-EA38-4F05-BA0D-38AFFFC7BED3}" styleName="نمط فاتح 3 - تمييز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5940675A-B579-460E-94D1-54222C63F5DA}" styleName="بلا نمط، شبكة جدول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294" autoAdjust="0"/>
    <p:restoredTop sz="94660"/>
  </p:normalViewPr>
  <p:slideViewPr>
    <p:cSldViewPr snapToGrid="0">
      <p:cViewPr>
        <p:scale>
          <a:sx n="37" d="100"/>
          <a:sy n="37" d="100"/>
        </p:scale>
        <p:origin x="-2340" y="786"/>
      </p:cViewPr>
      <p:guideLst>
        <p:guide orient="horz" pos="5120"/>
        <p:guide pos="339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font" Target="fonts/font2.fntdata"/><Relationship Id="rId4" Type="http://schemas.openxmlformats.org/officeDocument/2006/relationships/font" Target="fonts/font1.fntdata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443342812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92350" y="685800"/>
            <a:ext cx="2273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424794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شريحة عنوان" type="title">
  <p:cSld name="TITLE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"/>
          <p:cNvSpPr txBox="1">
            <a:spLocks noGrp="1"/>
          </p:cNvSpPr>
          <p:nvPr>
            <p:ph type="ctrTitle"/>
          </p:nvPr>
        </p:nvSpPr>
        <p:spPr>
          <a:xfrm>
            <a:off x="807839" y="2660676"/>
            <a:ext cx="9155510" cy="56600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068"/>
              <a:buFont typeface="Calibri"/>
              <a:buNone/>
              <a:defRPr sz="7068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2"/>
          <p:cNvSpPr txBox="1">
            <a:spLocks noGrp="1"/>
          </p:cNvSpPr>
          <p:nvPr>
            <p:ph type="subTitle" idx="1"/>
          </p:nvPr>
        </p:nvSpPr>
        <p:spPr>
          <a:xfrm>
            <a:off x="1346399" y="8538998"/>
            <a:ext cx="8078391" cy="39251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178"/>
              </a:spcBef>
              <a:spcAft>
                <a:spcPts val="0"/>
              </a:spcAft>
              <a:buClr>
                <a:schemeClr val="dk1"/>
              </a:buClr>
              <a:buSzPts val="2827"/>
              <a:buNone/>
              <a:defRPr sz="2827"/>
            </a:lvl1pPr>
            <a:lvl2pPr lvl="1" algn="ctr">
              <a:lnSpc>
                <a:spcPct val="90000"/>
              </a:lnSpc>
              <a:spcBef>
                <a:spcPts val="589"/>
              </a:spcBef>
              <a:spcAft>
                <a:spcPts val="0"/>
              </a:spcAft>
              <a:buClr>
                <a:schemeClr val="dk1"/>
              </a:buClr>
              <a:buSzPts val="2356"/>
              <a:buNone/>
              <a:defRPr sz="2356"/>
            </a:lvl2pPr>
            <a:lvl3pPr lvl="2" algn="ctr">
              <a:lnSpc>
                <a:spcPct val="90000"/>
              </a:lnSpc>
              <a:spcBef>
                <a:spcPts val="589"/>
              </a:spcBef>
              <a:spcAft>
                <a:spcPts val="0"/>
              </a:spcAft>
              <a:buClr>
                <a:schemeClr val="dk1"/>
              </a:buClr>
              <a:buSzPts val="2120"/>
              <a:buNone/>
              <a:defRPr sz="2120"/>
            </a:lvl3pPr>
            <a:lvl4pPr lvl="3" algn="ctr">
              <a:lnSpc>
                <a:spcPct val="90000"/>
              </a:lnSpc>
              <a:spcBef>
                <a:spcPts val="589"/>
              </a:spcBef>
              <a:spcAft>
                <a:spcPts val="0"/>
              </a:spcAft>
              <a:buClr>
                <a:schemeClr val="dk1"/>
              </a:buClr>
              <a:buSzPts val="1885"/>
              <a:buNone/>
              <a:defRPr sz="1885"/>
            </a:lvl4pPr>
            <a:lvl5pPr lvl="4" algn="ctr">
              <a:lnSpc>
                <a:spcPct val="90000"/>
              </a:lnSpc>
              <a:spcBef>
                <a:spcPts val="589"/>
              </a:spcBef>
              <a:spcAft>
                <a:spcPts val="0"/>
              </a:spcAft>
              <a:buClr>
                <a:schemeClr val="dk1"/>
              </a:buClr>
              <a:buSzPts val="1885"/>
              <a:buNone/>
              <a:defRPr sz="1885"/>
            </a:lvl5pPr>
            <a:lvl6pPr lvl="5" algn="ctr">
              <a:lnSpc>
                <a:spcPct val="90000"/>
              </a:lnSpc>
              <a:spcBef>
                <a:spcPts val="589"/>
              </a:spcBef>
              <a:spcAft>
                <a:spcPts val="0"/>
              </a:spcAft>
              <a:buClr>
                <a:schemeClr val="dk1"/>
              </a:buClr>
              <a:buSzPts val="1885"/>
              <a:buNone/>
              <a:defRPr sz="1885"/>
            </a:lvl6pPr>
            <a:lvl7pPr lvl="6" algn="ctr">
              <a:lnSpc>
                <a:spcPct val="90000"/>
              </a:lnSpc>
              <a:spcBef>
                <a:spcPts val="589"/>
              </a:spcBef>
              <a:spcAft>
                <a:spcPts val="0"/>
              </a:spcAft>
              <a:buClr>
                <a:schemeClr val="dk1"/>
              </a:buClr>
              <a:buSzPts val="1885"/>
              <a:buNone/>
              <a:defRPr sz="1885"/>
            </a:lvl7pPr>
            <a:lvl8pPr lvl="7" algn="ctr">
              <a:lnSpc>
                <a:spcPct val="90000"/>
              </a:lnSpc>
              <a:spcBef>
                <a:spcPts val="589"/>
              </a:spcBef>
              <a:spcAft>
                <a:spcPts val="0"/>
              </a:spcAft>
              <a:buClr>
                <a:schemeClr val="dk1"/>
              </a:buClr>
              <a:buSzPts val="1885"/>
              <a:buNone/>
              <a:defRPr sz="1885"/>
            </a:lvl8pPr>
            <a:lvl9pPr lvl="8" algn="ctr">
              <a:lnSpc>
                <a:spcPct val="90000"/>
              </a:lnSpc>
              <a:spcBef>
                <a:spcPts val="589"/>
              </a:spcBef>
              <a:spcAft>
                <a:spcPts val="0"/>
              </a:spcAft>
              <a:buClr>
                <a:schemeClr val="dk1"/>
              </a:buClr>
              <a:buSzPts val="1885"/>
              <a:buNone/>
              <a:defRPr sz="1885"/>
            </a:lvl9pPr>
          </a:lstStyle>
          <a:p>
            <a:endParaRPr/>
          </a:p>
        </p:txBody>
      </p:sp>
      <p:sp>
        <p:nvSpPr>
          <p:cNvPr id="14" name="Google Shape;14;p2"/>
          <p:cNvSpPr txBox="1">
            <a:spLocks noGrp="1"/>
          </p:cNvSpPr>
          <p:nvPr>
            <p:ph type="dt" idx="10"/>
          </p:nvPr>
        </p:nvSpPr>
        <p:spPr>
          <a:xfrm>
            <a:off x="740519" y="15068379"/>
            <a:ext cx="2423517" cy="8655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15" name="Google Shape;15;p2"/>
          <p:cNvSpPr txBox="1">
            <a:spLocks noGrp="1"/>
          </p:cNvSpPr>
          <p:nvPr>
            <p:ph type="ftr" idx="11"/>
          </p:nvPr>
        </p:nvSpPr>
        <p:spPr>
          <a:xfrm>
            <a:off x="3567956" y="15068379"/>
            <a:ext cx="3635276" cy="8655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16" name="Google Shape;16;p2"/>
          <p:cNvSpPr txBox="1">
            <a:spLocks noGrp="1"/>
          </p:cNvSpPr>
          <p:nvPr>
            <p:ph type="sldNum" idx="12"/>
          </p:nvPr>
        </p:nvSpPr>
        <p:spPr>
          <a:xfrm>
            <a:off x="7607152" y="15068379"/>
            <a:ext cx="2423517" cy="8655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عنوان ونص عموديان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2"/>
          <p:cNvSpPr txBox="1">
            <a:spLocks noGrp="1"/>
          </p:cNvSpPr>
          <p:nvPr>
            <p:ph type="title"/>
          </p:nvPr>
        </p:nvSpPr>
        <p:spPr>
          <a:xfrm rot="5400000">
            <a:off x="1980624" y="6593075"/>
            <a:ext cx="13777554" cy="23225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2"/>
          <p:cNvSpPr txBox="1">
            <a:spLocks noGrp="1"/>
          </p:cNvSpPr>
          <p:nvPr>
            <p:ph type="body" idx="1"/>
          </p:nvPr>
        </p:nvSpPr>
        <p:spPr>
          <a:xfrm rot="5400000">
            <a:off x="-2731771" y="4337857"/>
            <a:ext cx="13777554" cy="68329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178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8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8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8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8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8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8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8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8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12"/>
          <p:cNvSpPr txBox="1">
            <a:spLocks noGrp="1"/>
          </p:cNvSpPr>
          <p:nvPr>
            <p:ph type="dt" idx="10"/>
          </p:nvPr>
        </p:nvSpPr>
        <p:spPr>
          <a:xfrm>
            <a:off x="740519" y="15068379"/>
            <a:ext cx="2423517" cy="8655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78" name="Google Shape;78;p12"/>
          <p:cNvSpPr txBox="1">
            <a:spLocks noGrp="1"/>
          </p:cNvSpPr>
          <p:nvPr>
            <p:ph type="ftr" idx="11"/>
          </p:nvPr>
        </p:nvSpPr>
        <p:spPr>
          <a:xfrm>
            <a:off x="3567956" y="15068379"/>
            <a:ext cx="3635276" cy="8655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79" name="Google Shape;79;p12"/>
          <p:cNvSpPr txBox="1">
            <a:spLocks noGrp="1"/>
          </p:cNvSpPr>
          <p:nvPr>
            <p:ph type="sldNum" idx="12"/>
          </p:nvPr>
        </p:nvSpPr>
        <p:spPr>
          <a:xfrm>
            <a:off x="7607152" y="15068379"/>
            <a:ext cx="2423517" cy="8655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عنوان ومحتوى" type="obj">
  <p:cSld name="OBJECT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3"/>
          <p:cNvSpPr txBox="1">
            <a:spLocks noGrp="1"/>
          </p:cNvSpPr>
          <p:nvPr>
            <p:ph type="title"/>
          </p:nvPr>
        </p:nvSpPr>
        <p:spPr>
          <a:xfrm>
            <a:off x="740519" y="865570"/>
            <a:ext cx="9290150" cy="31423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3"/>
          <p:cNvSpPr txBox="1">
            <a:spLocks noGrp="1"/>
          </p:cNvSpPr>
          <p:nvPr>
            <p:ph type="body" idx="1"/>
          </p:nvPr>
        </p:nvSpPr>
        <p:spPr>
          <a:xfrm>
            <a:off x="740519" y="4327830"/>
            <a:ext cx="9290150" cy="103152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178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8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8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8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8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8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8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8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8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0" name="Google Shape;20;p3"/>
          <p:cNvSpPr txBox="1">
            <a:spLocks noGrp="1"/>
          </p:cNvSpPr>
          <p:nvPr>
            <p:ph type="dt" idx="10"/>
          </p:nvPr>
        </p:nvSpPr>
        <p:spPr>
          <a:xfrm>
            <a:off x="740519" y="15068379"/>
            <a:ext cx="2423517" cy="8655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21" name="Google Shape;21;p3"/>
          <p:cNvSpPr txBox="1">
            <a:spLocks noGrp="1"/>
          </p:cNvSpPr>
          <p:nvPr>
            <p:ph type="ftr" idx="11"/>
          </p:nvPr>
        </p:nvSpPr>
        <p:spPr>
          <a:xfrm>
            <a:off x="3567956" y="15068379"/>
            <a:ext cx="3635276" cy="8655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22" name="Google Shape;22;p3"/>
          <p:cNvSpPr txBox="1">
            <a:spLocks noGrp="1"/>
          </p:cNvSpPr>
          <p:nvPr>
            <p:ph type="sldNum" idx="12"/>
          </p:nvPr>
        </p:nvSpPr>
        <p:spPr>
          <a:xfrm>
            <a:off x="7607152" y="15068379"/>
            <a:ext cx="2423517" cy="8655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عنوان المقطع" type="secHead">
  <p:cSld name="SECTION_HEADER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4"/>
          <p:cNvSpPr txBox="1">
            <a:spLocks noGrp="1"/>
          </p:cNvSpPr>
          <p:nvPr>
            <p:ph type="title"/>
          </p:nvPr>
        </p:nvSpPr>
        <p:spPr>
          <a:xfrm>
            <a:off x="734910" y="4053112"/>
            <a:ext cx="9290150" cy="67627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068"/>
              <a:buFont typeface="Calibri"/>
              <a:buNone/>
              <a:defRPr sz="7068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4"/>
          <p:cNvSpPr txBox="1">
            <a:spLocks noGrp="1"/>
          </p:cNvSpPr>
          <p:nvPr>
            <p:ph type="body" idx="1"/>
          </p:nvPr>
        </p:nvSpPr>
        <p:spPr>
          <a:xfrm>
            <a:off x="734910" y="10879793"/>
            <a:ext cx="9290150" cy="35563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178"/>
              </a:spcBef>
              <a:spcAft>
                <a:spcPts val="0"/>
              </a:spcAft>
              <a:buClr>
                <a:schemeClr val="dk1"/>
              </a:buClr>
              <a:buSzPts val="2827"/>
              <a:buNone/>
              <a:defRPr sz="2827">
                <a:solidFill>
                  <a:schemeClr val="dk1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89"/>
              </a:spcBef>
              <a:spcAft>
                <a:spcPts val="0"/>
              </a:spcAft>
              <a:buClr>
                <a:srgbClr val="888888"/>
              </a:buClr>
              <a:buSzPts val="2356"/>
              <a:buNone/>
              <a:defRPr sz="2356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89"/>
              </a:spcBef>
              <a:spcAft>
                <a:spcPts val="0"/>
              </a:spcAft>
              <a:buClr>
                <a:srgbClr val="888888"/>
              </a:buClr>
              <a:buSzPts val="2120"/>
              <a:buNone/>
              <a:defRPr sz="212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89"/>
              </a:spcBef>
              <a:spcAft>
                <a:spcPts val="0"/>
              </a:spcAft>
              <a:buClr>
                <a:srgbClr val="888888"/>
              </a:buClr>
              <a:buSzPts val="1885"/>
              <a:buNone/>
              <a:defRPr sz="1885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89"/>
              </a:spcBef>
              <a:spcAft>
                <a:spcPts val="0"/>
              </a:spcAft>
              <a:buClr>
                <a:srgbClr val="888888"/>
              </a:buClr>
              <a:buSzPts val="1885"/>
              <a:buNone/>
              <a:defRPr sz="1885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89"/>
              </a:spcBef>
              <a:spcAft>
                <a:spcPts val="0"/>
              </a:spcAft>
              <a:buClr>
                <a:srgbClr val="888888"/>
              </a:buClr>
              <a:buSzPts val="1885"/>
              <a:buNone/>
              <a:defRPr sz="1885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89"/>
              </a:spcBef>
              <a:spcAft>
                <a:spcPts val="0"/>
              </a:spcAft>
              <a:buClr>
                <a:srgbClr val="888888"/>
              </a:buClr>
              <a:buSzPts val="1885"/>
              <a:buNone/>
              <a:defRPr sz="1885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89"/>
              </a:spcBef>
              <a:spcAft>
                <a:spcPts val="0"/>
              </a:spcAft>
              <a:buClr>
                <a:srgbClr val="888888"/>
              </a:buClr>
              <a:buSzPts val="1885"/>
              <a:buNone/>
              <a:defRPr sz="1885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89"/>
              </a:spcBef>
              <a:spcAft>
                <a:spcPts val="0"/>
              </a:spcAft>
              <a:buClr>
                <a:srgbClr val="888888"/>
              </a:buClr>
              <a:buSzPts val="1885"/>
              <a:buNone/>
              <a:defRPr sz="1885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26" name="Google Shape;26;p4"/>
          <p:cNvSpPr txBox="1">
            <a:spLocks noGrp="1"/>
          </p:cNvSpPr>
          <p:nvPr>
            <p:ph type="dt" idx="10"/>
          </p:nvPr>
        </p:nvSpPr>
        <p:spPr>
          <a:xfrm>
            <a:off x="740519" y="15068379"/>
            <a:ext cx="2423517" cy="8655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27" name="Google Shape;27;p4"/>
          <p:cNvSpPr txBox="1">
            <a:spLocks noGrp="1"/>
          </p:cNvSpPr>
          <p:nvPr>
            <p:ph type="ftr" idx="11"/>
          </p:nvPr>
        </p:nvSpPr>
        <p:spPr>
          <a:xfrm>
            <a:off x="3567956" y="15068379"/>
            <a:ext cx="3635276" cy="8655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28" name="Google Shape;28;p4"/>
          <p:cNvSpPr txBox="1">
            <a:spLocks noGrp="1"/>
          </p:cNvSpPr>
          <p:nvPr>
            <p:ph type="sldNum" idx="12"/>
          </p:nvPr>
        </p:nvSpPr>
        <p:spPr>
          <a:xfrm>
            <a:off x="7607152" y="15068379"/>
            <a:ext cx="2423517" cy="8655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محتويان" type="twoObj">
  <p:cSld name="TWO_OBJECTS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5"/>
          <p:cNvSpPr txBox="1">
            <a:spLocks noGrp="1"/>
          </p:cNvSpPr>
          <p:nvPr>
            <p:ph type="title"/>
          </p:nvPr>
        </p:nvSpPr>
        <p:spPr>
          <a:xfrm>
            <a:off x="740519" y="865570"/>
            <a:ext cx="9290150" cy="31423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5"/>
          <p:cNvSpPr txBox="1">
            <a:spLocks noGrp="1"/>
          </p:cNvSpPr>
          <p:nvPr>
            <p:ph type="body" idx="1"/>
          </p:nvPr>
        </p:nvSpPr>
        <p:spPr>
          <a:xfrm>
            <a:off x="740519" y="4327830"/>
            <a:ext cx="4577755" cy="103152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178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8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8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8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8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8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8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8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8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2" name="Google Shape;32;p5"/>
          <p:cNvSpPr txBox="1">
            <a:spLocks noGrp="1"/>
          </p:cNvSpPr>
          <p:nvPr>
            <p:ph type="body" idx="2"/>
          </p:nvPr>
        </p:nvSpPr>
        <p:spPr>
          <a:xfrm>
            <a:off x="5452914" y="4327830"/>
            <a:ext cx="4577755" cy="103152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178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8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8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8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8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8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8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8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8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3" name="Google Shape;33;p5"/>
          <p:cNvSpPr txBox="1">
            <a:spLocks noGrp="1"/>
          </p:cNvSpPr>
          <p:nvPr>
            <p:ph type="dt" idx="10"/>
          </p:nvPr>
        </p:nvSpPr>
        <p:spPr>
          <a:xfrm>
            <a:off x="740519" y="15068379"/>
            <a:ext cx="2423517" cy="8655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34" name="Google Shape;34;p5"/>
          <p:cNvSpPr txBox="1">
            <a:spLocks noGrp="1"/>
          </p:cNvSpPr>
          <p:nvPr>
            <p:ph type="ftr" idx="11"/>
          </p:nvPr>
        </p:nvSpPr>
        <p:spPr>
          <a:xfrm>
            <a:off x="3567956" y="15068379"/>
            <a:ext cx="3635276" cy="8655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35" name="Google Shape;35;p5"/>
          <p:cNvSpPr txBox="1">
            <a:spLocks noGrp="1"/>
          </p:cNvSpPr>
          <p:nvPr>
            <p:ph type="sldNum" idx="12"/>
          </p:nvPr>
        </p:nvSpPr>
        <p:spPr>
          <a:xfrm>
            <a:off x="7607152" y="15068379"/>
            <a:ext cx="2423517" cy="8655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مقارنة" type="twoTxTwoObj">
  <p:cSld name="TWO_OBJECTS_WITH_TEXT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6"/>
          <p:cNvSpPr txBox="1">
            <a:spLocks noGrp="1"/>
          </p:cNvSpPr>
          <p:nvPr>
            <p:ph type="title"/>
          </p:nvPr>
        </p:nvSpPr>
        <p:spPr>
          <a:xfrm>
            <a:off x="741922" y="865570"/>
            <a:ext cx="9290150" cy="31423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6"/>
          <p:cNvSpPr txBox="1">
            <a:spLocks noGrp="1"/>
          </p:cNvSpPr>
          <p:nvPr>
            <p:ph type="body" idx="1"/>
          </p:nvPr>
        </p:nvSpPr>
        <p:spPr>
          <a:xfrm>
            <a:off x="741923" y="3985368"/>
            <a:ext cx="4556717" cy="19531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178"/>
              </a:spcBef>
              <a:spcAft>
                <a:spcPts val="0"/>
              </a:spcAft>
              <a:buClr>
                <a:schemeClr val="dk1"/>
              </a:buClr>
              <a:buSzPts val="2827"/>
              <a:buNone/>
              <a:defRPr sz="2827" b="1"/>
            </a:lvl1pPr>
            <a:lvl2pPr marL="914400" lvl="1" indent="-228600" algn="l">
              <a:lnSpc>
                <a:spcPct val="90000"/>
              </a:lnSpc>
              <a:spcBef>
                <a:spcPts val="589"/>
              </a:spcBef>
              <a:spcAft>
                <a:spcPts val="0"/>
              </a:spcAft>
              <a:buClr>
                <a:schemeClr val="dk1"/>
              </a:buClr>
              <a:buSzPts val="2356"/>
              <a:buNone/>
              <a:defRPr sz="2356" b="1"/>
            </a:lvl2pPr>
            <a:lvl3pPr marL="1371600" lvl="2" indent="-228600" algn="l">
              <a:lnSpc>
                <a:spcPct val="90000"/>
              </a:lnSpc>
              <a:spcBef>
                <a:spcPts val="589"/>
              </a:spcBef>
              <a:spcAft>
                <a:spcPts val="0"/>
              </a:spcAft>
              <a:buClr>
                <a:schemeClr val="dk1"/>
              </a:buClr>
              <a:buSzPts val="2120"/>
              <a:buNone/>
              <a:defRPr sz="2120" b="1"/>
            </a:lvl3pPr>
            <a:lvl4pPr marL="1828800" lvl="3" indent="-228600" algn="l">
              <a:lnSpc>
                <a:spcPct val="90000"/>
              </a:lnSpc>
              <a:spcBef>
                <a:spcPts val="589"/>
              </a:spcBef>
              <a:spcAft>
                <a:spcPts val="0"/>
              </a:spcAft>
              <a:buClr>
                <a:schemeClr val="dk1"/>
              </a:buClr>
              <a:buSzPts val="1885"/>
              <a:buNone/>
              <a:defRPr sz="1885" b="1"/>
            </a:lvl4pPr>
            <a:lvl5pPr marL="2286000" lvl="4" indent="-228600" algn="l">
              <a:lnSpc>
                <a:spcPct val="90000"/>
              </a:lnSpc>
              <a:spcBef>
                <a:spcPts val="589"/>
              </a:spcBef>
              <a:spcAft>
                <a:spcPts val="0"/>
              </a:spcAft>
              <a:buClr>
                <a:schemeClr val="dk1"/>
              </a:buClr>
              <a:buSzPts val="1885"/>
              <a:buNone/>
              <a:defRPr sz="1885" b="1"/>
            </a:lvl5pPr>
            <a:lvl6pPr marL="2743200" lvl="5" indent="-228600" algn="l">
              <a:lnSpc>
                <a:spcPct val="90000"/>
              </a:lnSpc>
              <a:spcBef>
                <a:spcPts val="589"/>
              </a:spcBef>
              <a:spcAft>
                <a:spcPts val="0"/>
              </a:spcAft>
              <a:buClr>
                <a:schemeClr val="dk1"/>
              </a:buClr>
              <a:buSzPts val="1885"/>
              <a:buNone/>
              <a:defRPr sz="1885" b="1"/>
            </a:lvl6pPr>
            <a:lvl7pPr marL="3200400" lvl="6" indent="-228600" algn="l">
              <a:lnSpc>
                <a:spcPct val="90000"/>
              </a:lnSpc>
              <a:spcBef>
                <a:spcPts val="589"/>
              </a:spcBef>
              <a:spcAft>
                <a:spcPts val="0"/>
              </a:spcAft>
              <a:buClr>
                <a:schemeClr val="dk1"/>
              </a:buClr>
              <a:buSzPts val="1885"/>
              <a:buNone/>
              <a:defRPr sz="1885" b="1"/>
            </a:lvl7pPr>
            <a:lvl8pPr marL="3657600" lvl="7" indent="-228600" algn="l">
              <a:lnSpc>
                <a:spcPct val="90000"/>
              </a:lnSpc>
              <a:spcBef>
                <a:spcPts val="589"/>
              </a:spcBef>
              <a:spcAft>
                <a:spcPts val="0"/>
              </a:spcAft>
              <a:buClr>
                <a:schemeClr val="dk1"/>
              </a:buClr>
              <a:buSzPts val="1885"/>
              <a:buNone/>
              <a:defRPr sz="1885" b="1"/>
            </a:lvl8pPr>
            <a:lvl9pPr marL="4114800" lvl="8" indent="-228600" algn="l">
              <a:lnSpc>
                <a:spcPct val="90000"/>
              </a:lnSpc>
              <a:spcBef>
                <a:spcPts val="589"/>
              </a:spcBef>
              <a:spcAft>
                <a:spcPts val="0"/>
              </a:spcAft>
              <a:buClr>
                <a:schemeClr val="dk1"/>
              </a:buClr>
              <a:buSzPts val="1885"/>
              <a:buNone/>
              <a:defRPr sz="1885" b="1"/>
            </a:lvl9pPr>
          </a:lstStyle>
          <a:p>
            <a:endParaRPr/>
          </a:p>
        </p:txBody>
      </p:sp>
      <p:sp>
        <p:nvSpPr>
          <p:cNvPr id="39" name="Google Shape;39;p6"/>
          <p:cNvSpPr txBox="1">
            <a:spLocks noGrp="1"/>
          </p:cNvSpPr>
          <p:nvPr>
            <p:ph type="body" idx="2"/>
          </p:nvPr>
        </p:nvSpPr>
        <p:spPr>
          <a:xfrm>
            <a:off x="741923" y="5938536"/>
            <a:ext cx="4556717" cy="87346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178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8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8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8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8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8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8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8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8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0" name="Google Shape;40;p6"/>
          <p:cNvSpPr txBox="1">
            <a:spLocks noGrp="1"/>
          </p:cNvSpPr>
          <p:nvPr>
            <p:ph type="body" idx="3"/>
          </p:nvPr>
        </p:nvSpPr>
        <p:spPr>
          <a:xfrm>
            <a:off x="5452914" y="3985368"/>
            <a:ext cx="4579158" cy="19531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178"/>
              </a:spcBef>
              <a:spcAft>
                <a:spcPts val="0"/>
              </a:spcAft>
              <a:buClr>
                <a:schemeClr val="dk1"/>
              </a:buClr>
              <a:buSzPts val="2827"/>
              <a:buNone/>
              <a:defRPr sz="2827" b="1"/>
            </a:lvl1pPr>
            <a:lvl2pPr marL="914400" lvl="1" indent="-228600" algn="l">
              <a:lnSpc>
                <a:spcPct val="90000"/>
              </a:lnSpc>
              <a:spcBef>
                <a:spcPts val="589"/>
              </a:spcBef>
              <a:spcAft>
                <a:spcPts val="0"/>
              </a:spcAft>
              <a:buClr>
                <a:schemeClr val="dk1"/>
              </a:buClr>
              <a:buSzPts val="2356"/>
              <a:buNone/>
              <a:defRPr sz="2356" b="1"/>
            </a:lvl2pPr>
            <a:lvl3pPr marL="1371600" lvl="2" indent="-228600" algn="l">
              <a:lnSpc>
                <a:spcPct val="90000"/>
              </a:lnSpc>
              <a:spcBef>
                <a:spcPts val="589"/>
              </a:spcBef>
              <a:spcAft>
                <a:spcPts val="0"/>
              </a:spcAft>
              <a:buClr>
                <a:schemeClr val="dk1"/>
              </a:buClr>
              <a:buSzPts val="2120"/>
              <a:buNone/>
              <a:defRPr sz="2120" b="1"/>
            </a:lvl3pPr>
            <a:lvl4pPr marL="1828800" lvl="3" indent="-228600" algn="l">
              <a:lnSpc>
                <a:spcPct val="90000"/>
              </a:lnSpc>
              <a:spcBef>
                <a:spcPts val="589"/>
              </a:spcBef>
              <a:spcAft>
                <a:spcPts val="0"/>
              </a:spcAft>
              <a:buClr>
                <a:schemeClr val="dk1"/>
              </a:buClr>
              <a:buSzPts val="1885"/>
              <a:buNone/>
              <a:defRPr sz="1885" b="1"/>
            </a:lvl4pPr>
            <a:lvl5pPr marL="2286000" lvl="4" indent="-228600" algn="l">
              <a:lnSpc>
                <a:spcPct val="90000"/>
              </a:lnSpc>
              <a:spcBef>
                <a:spcPts val="589"/>
              </a:spcBef>
              <a:spcAft>
                <a:spcPts val="0"/>
              </a:spcAft>
              <a:buClr>
                <a:schemeClr val="dk1"/>
              </a:buClr>
              <a:buSzPts val="1885"/>
              <a:buNone/>
              <a:defRPr sz="1885" b="1"/>
            </a:lvl5pPr>
            <a:lvl6pPr marL="2743200" lvl="5" indent="-228600" algn="l">
              <a:lnSpc>
                <a:spcPct val="90000"/>
              </a:lnSpc>
              <a:spcBef>
                <a:spcPts val="589"/>
              </a:spcBef>
              <a:spcAft>
                <a:spcPts val="0"/>
              </a:spcAft>
              <a:buClr>
                <a:schemeClr val="dk1"/>
              </a:buClr>
              <a:buSzPts val="1885"/>
              <a:buNone/>
              <a:defRPr sz="1885" b="1"/>
            </a:lvl6pPr>
            <a:lvl7pPr marL="3200400" lvl="6" indent="-228600" algn="l">
              <a:lnSpc>
                <a:spcPct val="90000"/>
              </a:lnSpc>
              <a:spcBef>
                <a:spcPts val="589"/>
              </a:spcBef>
              <a:spcAft>
                <a:spcPts val="0"/>
              </a:spcAft>
              <a:buClr>
                <a:schemeClr val="dk1"/>
              </a:buClr>
              <a:buSzPts val="1885"/>
              <a:buNone/>
              <a:defRPr sz="1885" b="1"/>
            </a:lvl7pPr>
            <a:lvl8pPr marL="3657600" lvl="7" indent="-228600" algn="l">
              <a:lnSpc>
                <a:spcPct val="90000"/>
              </a:lnSpc>
              <a:spcBef>
                <a:spcPts val="589"/>
              </a:spcBef>
              <a:spcAft>
                <a:spcPts val="0"/>
              </a:spcAft>
              <a:buClr>
                <a:schemeClr val="dk1"/>
              </a:buClr>
              <a:buSzPts val="1885"/>
              <a:buNone/>
              <a:defRPr sz="1885" b="1"/>
            </a:lvl8pPr>
            <a:lvl9pPr marL="4114800" lvl="8" indent="-228600" algn="l">
              <a:lnSpc>
                <a:spcPct val="90000"/>
              </a:lnSpc>
              <a:spcBef>
                <a:spcPts val="589"/>
              </a:spcBef>
              <a:spcAft>
                <a:spcPts val="0"/>
              </a:spcAft>
              <a:buClr>
                <a:schemeClr val="dk1"/>
              </a:buClr>
              <a:buSzPts val="1885"/>
              <a:buNone/>
              <a:defRPr sz="1885" b="1"/>
            </a:lvl9pPr>
          </a:lstStyle>
          <a:p>
            <a:endParaRPr/>
          </a:p>
        </p:txBody>
      </p:sp>
      <p:sp>
        <p:nvSpPr>
          <p:cNvPr id="41" name="Google Shape;41;p6"/>
          <p:cNvSpPr txBox="1">
            <a:spLocks noGrp="1"/>
          </p:cNvSpPr>
          <p:nvPr>
            <p:ph type="body" idx="4"/>
          </p:nvPr>
        </p:nvSpPr>
        <p:spPr>
          <a:xfrm>
            <a:off x="5452914" y="5938536"/>
            <a:ext cx="4579158" cy="87346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178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8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8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8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8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8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8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8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8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2" name="Google Shape;42;p6"/>
          <p:cNvSpPr txBox="1">
            <a:spLocks noGrp="1"/>
          </p:cNvSpPr>
          <p:nvPr>
            <p:ph type="dt" idx="10"/>
          </p:nvPr>
        </p:nvSpPr>
        <p:spPr>
          <a:xfrm>
            <a:off x="740519" y="15068379"/>
            <a:ext cx="2423517" cy="8655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43" name="Google Shape;43;p6"/>
          <p:cNvSpPr txBox="1">
            <a:spLocks noGrp="1"/>
          </p:cNvSpPr>
          <p:nvPr>
            <p:ph type="ftr" idx="11"/>
          </p:nvPr>
        </p:nvSpPr>
        <p:spPr>
          <a:xfrm>
            <a:off x="3567956" y="15068379"/>
            <a:ext cx="3635276" cy="8655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44" name="Google Shape;44;p6"/>
          <p:cNvSpPr txBox="1">
            <a:spLocks noGrp="1"/>
          </p:cNvSpPr>
          <p:nvPr>
            <p:ph type="sldNum" idx="12"/>
          </p:nvPr>
        </p:nvSpPr>
        <p:spPr>
          <a:xfrm>
            <a:off x="7607152" y="15068379"/>
            <a:ext cx="2423517" cy="8655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عنوان فقط" type="titleOnly">
  <p:cSld name="TITLE_ONLY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7"/>
          <p:cNvSpPr txBox="1">
            <a:spLocks noGrp="1"/>
          </p:cNvSpPr>
          <p:nvPr>
            <p:ph type="title"/>
          </p:nvPr>
        </p:nvSpPr>
        <p:spPr>
          <a:xfrm>
            <a:off x="740519" y="865570"/>
            <a:ext cx="9290150" cy="31423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7"/>
          <p:cNvSpPr txBox="1">
            <a:spLocks noGrp="1"/>
          </p:cNvSpPr>
          <p:nvPr>
            <p:ph type="dt" idx="10"/>
          </p:nvPr>
        </p:nvSpPr>
        <p:spPr>
          <a:xfrm>
            <a:off x="740519" y="15068379"/>
            <a:ext cx="2423517" cy="8655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48" name="Google Shape;48;p7"/>
          <p:cNvSpPr txBox="1">
            <a:spLocks noGrp="1"/>
          </p:cNvSpPr>
          <p:nvPr>
            <p:ph type="ftr" idx="11"/>
          </p:nvPr>
        </p:nvSpPr>
        <p:spPr>
          <a:xfrm>
            <a:off x="3567956" y="15068379"/>
            <a:ext cx="3635276" cy="8655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49" name="Google Shape;49;p7"/>
          <p:cNvSpPr txBox="1">
            <a:spLocks noGrp="1"/>
          </p:cNvSpPr>
          <p:nvPr>
            <p:ph type="sldNum" idx="12"/>
          </p:nvPr>
        </p:nvSpPr>
        <p:spPr>
          <a:xfrm>
            <a:off x="7607152" y="15068379"/>
            <a:ext cx="2423517" cy="8655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فارغ" type="blank">
  <p:cSld name="BLANK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8"/>
          <p:cNvSpPr txBox="1">
            <a:spLocks noGrp="1"/>
          </p:cNvSpPr>
          <p:nvPr>
            <p:ph type="dt" idx="10"/>
          </p:nvPr>
        </p:nvSpPr>
        <p:spPr>
          <a:xfrm>
            <a:off x="740519" y="15068379"/>
            <a:ext cx="2423517" cy="8655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52" name="Google Shape;52;p8"/>
          <p:cNvSpPr txBox="1">
            <a:spLocks noGrp="1"/>
          </p:cNvSpPr>
          <p:nvPr>
            <p:ph type="ftr" idx="11"/>
          </p:nvPr>
        </p:nvSpPr>
        <p:spPr>
          <a:xfrm>
            <a:off x="3567956" y="15068379"/>
            <a:ext cx="3635276" cy="8655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53" name="Google Shape;53;p8"/>
          <p:cNvSpPr txBox="1">
            <a:spLocks noGrp="1"/>
          </p:cNvSpPr>
          <p:nvPr>
            <p:ph type="sldNum" idx="12"/>
          </p:nvPr>
        </p:nvSpPr>
        <p:spPr>
          <a:xfrm>
            <a:off x="7607152" y="15068379"/>
            <a:ext cx="2423517" cy="8655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محتوى مع تسمية توضيحية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9"/>
          <p:cNvSpPr txBox="1">
            <a:spLocks noGrp="1"/>
          </p:cNvSpPr>
          <p:nvPr>
            <p:ph type="title"/>
          </p:nvPr>
        </p:nvSpPr>
        <p:spPr>
          <a:xfrm>
            <a:off x="741922" y="1083839"/>
            <a:ext cx="3473988" cy="37934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70"/>
              <a:buFont typeface="Calibri"/>
              <a:buNone/>
              <a:defRPr sz="377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9"/>
          <p:cNvSpPr txBox="1">
            <a:spLocks noGrp="1"/>
          </p:cNvSpPr>
          <p:nvPr>
            <p:ph type="body" idx="1"/>
          </p:nvPr>
        </p:nvSpPr>
        <p:spPr>
          <a:xfrm>
            <a:off x="4579158" y="2340795"/>
            <a:ext cx="5452914" cy="115534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67994" algn="l">
              <a:lnSpc>
                <a:spcPct val="90000"/>
              </a:lnSpc>
              <a:spcBef>
                <a:spcPts val="1178"/>
              </a:spcBef>
              <a:spcAft>
                <a:spcPts val="0"/>
              </a:spcAft>
              <a:buClr>
                <a:schemeClr val="dk1"/>
              </a:buClr>
              <a:buSzPts val="3770"/>
              <a:buChar char="•"/>
              <a:defRPr sz="3770"/>
            </a:lvl1pPr>
            <a:lvl2pPr marL="914400" lvl="1" indent="-438022" algn="l">
              <a:lnSpc>
                <a:spcPct val="90000"/>
              </a:lnSpc>
              <a:spcBef>
                <a:spcPts val="589"/>
              </a:spcBef>
              <a:spcAft>
                <a:spcPts val="0"/>
              </a:spcAft>
              <a:buClr>
                <a:schemeClr val="dk1"/>
              </a:buClr>
              <a:buSzPts val="3298"/>
              <a:buChar char="•"/>
              <a:defRPr sz="3298"/>
            </a:lvl2pPr>
            <a:lvl3pPr marL="1371600" lvl="2" indent="-408114" algn="l">
              <a:lnSpc>
                <a:spcPct val="90000"/>
              </a:lnSpc>
              <a:spcBef>
                <a:spcPts val="589"/>
              </a:spcBef>
              <a:spcAft>
                <a:spcPts val="0"/>
              </a:spcAft>
              <a:buClr>
                <a:schemeClr val="dk1"/>
              </a:buClr>
              <a:buSzPts val="2827"/>
              <a:buChar char="•"/>
              <a:defRPr sz="2827"/>
            </a:lvl3pPr>
            <a:lvl4pPr marL="1828800" lvl="3" indent="-378206" algn="l">
              <a:lnSpc>
                <a:spcPct val="90000"/>
              </a:lnSpc>
              <a:spcBef>
                <a:spcPts val="589"/>
              </a:spcBef>
              <a:spcAft>
                <a:spcPts val="0"/>
              </a:spcAft>
              <a:buClr>
                <a:schemeClr val="dk1"/>
              </a:buClr>
              <a:buSzPts val="2356"/>
              <a:buChar char="•"/>
              <a:defRPr sz="2356"/>
            </a:lvl4pPr>
            <a:lvl5pPr marL="2286000" lvl="4" indent="-378206" algn="l">
              <a:lnSpc>
                <a:spcPct val="90000"/>
              </a:lnSpc>
              <a:spcBef>
                <a:spcPts val="589"/>
              </a:spcBef>
              <a:spcAft>
                <a:spcPts val="0"/>
              </a:spcAft>
              <a:buClr>
                <a:schemeClr val="dk1"/>
              </a:buClr>
              <a:buSzPts val="2356"/>
              <a:buChar char="•"/>
              <a:defRPr sz="2356"/>
            </a:lvl5pPr>
            <a:lvl6pPr marL="2743200" lvl="5" indent="-378206" algn="l">
              <a:lnSpc>
                <a:spcPct val="90000"/>
              </a:lnSpc>
              <a:spcBef>
                <a:spcPts val="589"/>
              </a:spcBef>
              <a:spcAft>
                <a:spcPts val="0"/>
              </a:spcAft>
              <a:buClr>
                <a:schemeClr val="dk1"/>
              </a:buClr>
              <a:buSzPts val="2356"/>
              <a:buChar char="•"/>
              <a:defRPr sz="2356"/>
            </a:lvl6pPr>
            <a:lvl7pPr marL="3200400" lvl="6" indent="-378206" algn="l">
              <a:lnSpc>
                <a:spcPct val="90000"/>
              </a:lnSpc>
              <a:spcBef>
                <a:spcPts val="589"/>
              </a:spcBef>
              <a:spcAft>
                <a:spcPts val="0"/>
              </a:spcAft>
              <a:buClr>
                <a:schemeClr val="dk1"/>
              </a:buClr>
              <a:buSzPts val="2356"/>
              <a:buChar char="•"/>
              <a:defRPr sz="2356"/>
            </a:lvl7pPr>
            <a:lvl8pPr marL="3657600" lvl="7" indent="-378206" algn="l">
              <a:lnSpc>
                <a:spcPct val="90000"/>
              </a:lnSpc>
              <a:spcBef>
                <a:spcPts val="589"/>
              </a:spcBef>
              <a:spcAft>
                <a:spcPts val="0"/>
              </a:spcAft>
              <a:buClr>
                <a:schemeClr val="dk1"/>
              </a:buClr>
              <a:buSzPts val="2356"/>
              <a:buChar char="•"/>
              <a:defRPr sz="2356"/>
            </a:lvl8pPr>
            <a:lvl9pPr marL="4114800" lvl="8" indent="-378206" algn="l">
              <a:lnSpc>
                <a:spcPct val="90000"/>
              </a:lnSpc>
              <a:spcBef>
                <a:spcPts val="589"/>
              </a:spcBef>
              <a:spcAft>
                <a:spcPts val="0"/>
              </a:spcAft>
              <a:buClr>
                <a:schemeClr val="dk1"/>
              </a:buClr>
              <a:buSzPts val="2356"/>
              <a:buChar char="•"/>
              <a:defRPr sz="2356"/>
            </a:lvl9pPr>
          </a:lstStyle>
          <a:p>
            <a:endParaRPr/>
          </a:p>
        </p:txBody>
      </p:sp>
      <p:sp>
        <p:nvSpPr>
          <p:cNvPr id="57" name="Google Shape;57;p9"/>
          <p:cNvSpPr txBox="1">
            <a:spLocks noGrp="1"/>
          </p:cNvSpPr>
          <p:nvPr>
            <p:ph type="body" idx="2"/>
          </p:nvPr>
        </p:nvSpPr>
        <p:spPr>
          <a:xfrm>
            <a:off x="741922" y="4877276"/>
            <a:ext cx="3473988" cy="903575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178"/>
              </a:spcBef>
              <a:spcAft>
                <a:spcPts val="0"/>
              </a:spcAft>
              <a:buClr>
                <a:schemeClr val="dk1"/>
              </a:buClr>
              <a:buSzPts val="1885"/>
              <a:buNone/>
              <a:defRPr sz="1885"/>
            </a:lvl1pPr>
            <a:lvl2pPr marL="914400" lvl="1" indent="-228600" algn="l">
              <a:lnSpc>
                <a:spcPct val="90000"/>
              </a:lnSpc>
              <a:spcBef>
                <a:spcPts val="589"/>
              </a:spcBef>
              <a:spcAft>
                <a:spcPts val="0"/>
              </a:spcAft>
              <a:buClr>
                <a:schemeClr val="dk1"/>
              </a:buClr>
              <a:buSzPts val="1649"/>
              <a:buNone/>
              <a:defRPr sz="1649"/>
            </a:lvl2pPr>
            <a:lvl3pPr marL="1371600" lvl="2" indent="-228600" algn="l">
              <a:lnSpc>
                <a:spcPct val="90000"/>
              </a:lnSpc>
              <a:spcBef>
                <a:spcPts val="589"/>
              </a:spcBef>
              <a:spcAft>
                <a:spcPts val="0"/>
              </a:spcAft>
              <a:buClr>
                <a:schemeClr val="dk1"/>
              </a:buClr>
              <a:buSzPts val="1414"/>
              <a:buNone/>
              <a:defRPr sz="1414"/>
            </a:lvl3pPr>
            <a:lvl4pPr marL="1828800" lvl="3" indent="-228600" algn="l">
              <a:lnSpc>
                <a:spcPct val="90000"/>
              </a:lnSpc>
              <a:spcBef>
                <a:spcPts val="589"/>
              </a:spcBef>
              <a:spcAft>
                <a:spcPts val="0"/>
              </a:spcAft>
              <a:buClr>
                <a:schemeClr val="dk1"/>
              </a:buClr>
              <a:buSzPts val="1178"/>
              <a:buNone/>
              <a:defRPr sz="1178"/>
            </a:lvl4pPr>
            <a:lvl5pPr marL="2286000" lvl="4" indent="-228600" algn="l">
              <a:lnSpc>
                <a:spcPct val="90000"/>
              </a:lnSpc>
              <a:spcBef>
                <a:spcPts val="589"/>
              </a:spcBef>
              <a:spcAft>
                <a:spcPts val="0"/>
              </a:spcAft>
              <a:buClr>
                <a:schemeClr val="dk1"/>
              </a:buClr>
              <a:buSzPts val="1178"/>
              <a:buNone/>
              <a:defRPr sz="1178"/>
            </a:lvl5pPr>
            <a:lvl6pPr marL="2743200" lvl="5" indent="-228600" algn="l">
              <a:lnSpc>
                <a:spcPct val="90000"/>
              </a:lnSpc>
              <a:spcBef>
                <a:spcPts val="589"/>
              </a:spcBef>
              <a:spcAft>
                <a:spcPts val="0"/>
              </a:spcAft>
              <a:buClr>
                <a:schemeClr val="dk1"/>
              </a:buClr>
              <a:buSzPts val="1178"/>
              <a:buNone/>
              <a:defRPr sz="1178"/>
            </a:lvl6pPr>
            <a:lvl7pPr marL="3200400" lvl="6" indent="-228600" algn="l">
              <a:lnSpc>
                <a:spcPct val="90000"/>
              </a:lnSpc>
              <a:spcBef>
                <a:spcPts val="589"/>
              </a:spcBef>
              <a:spcAft>
                <a:spcPts val="0"/>
              </a:spcAft>
              <a:buClr>
                <a:schemeClr val="dk1"/>
              </a:buClr>
              <a:buSzPts val="1178"/>
              <a:buNone/>
              <a:defRPr sz="1178"/>
            </a:lvl7pPr>
            <a:lvl8pPr marL="3657600" lvl="7" indent="-228600" algn="l">
              <a:lnSpc>
                <a:spcPct val="90000"/>
              </a:lnSpc>
              <a:spcBef>
                <a:spcPts val="589"/>
              </a:spcBef>
              <a:spcAft>
                <a:spcPts val="0"/>
              </a:spcAft>
              <a:buClr>
                <a:schemeClr val="dk1"/>
              </a:buClr>
              <a:buSzPts val="1178"/>
              <a:buNone/>
              <a:defRPr sz="1178"/>
            </a:lvl8pPr>
            <a:lvl9pPr marL="4114800" lvl="8" indent="-228600" algn="l">
              <a:lnSpc>
                <a:spcPct val="90000"/>
              </a:lnSpc>
              <a:spcBef>
                <a:spcPts val="589"/>
              </a:spcBef>
              <a:spcAft>
                <a:spcPts val="0"/>
              </a:spcAft>
              <a:buClr>
                <a:schemeClr val="dk1"/>
              </a:buClr>
              <a:buSzPts val="1178"/>
              <a:buNone/>
              <a:defRPr sz="1178"/>
            </a:lvl9pPr>
          </a:lstStyle>
          <a:p>
            <a:endParaRPr/>
          </a:p>
        </p:txBody>
      </p:sp>
      <p:sp>
        <p:nvSpPr>
          <p:cNvPr id="58" name="Google Shape;58;p9"/>
          <p:cNvSpPr txBox="1">
            <a:spLocks noGrp="1"/>
          </p:cNvSpPr>
          <p:nvPr>
            <p:ph type="dt" idx="10"/>
          </p:nvPr>
        </p:nvSpPr>
        <p:spPr>
          <a:xfrm>
            <a:off x="740519" y="15068379"/>
            <a:ext cx="2423517" cy="8655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59" name="Google Shape;59;p9"/>
          <p:cNvSpPr txBox="1">
            <a:spLocks noGrp="1"/>
          </p:cNvSpPr>
          <p:nvPr>
            <p:ph type="ftr" idx="11"/>
          </p:nvPr>
        </p:nvSpPr>
        <p:spPr>
          <a:xfrm>
            <a:off x="3567956" y="15068379"/>
            <a:ext cx="3635276" cy="8655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60" name="Google Shape;60;p9"/>
          <p:cNvSpPr txBox="1">
            <a:spLocks noGrp="1"/>
          </p:cNvSpPr>
          <p:nvPr>
            <p:ph type="sldNum" idx="12"/>
          </p:nvPr>
        </p:nvSpPr>
        <p:spPr>
          <a:xfrm>
            <a:off x="7607152" y="15068379"/>
            <a:ext cx="2423517" cy="8655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عنوان ونص عمودي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1"/>
          <p:cNvSpPr txBox="1">
            <a:spLocks noGrp="1"/>
          </p:cNvSpPr>
          <p:nvPr>
            <p:ph type="title"/>
          </p:nvPr>
        </p:nvSpPr>
        <p:spPr>
          <a:xfrm>
            <a:off x="740519" y="865570"/>
            <a:ext cx="9290150" cy="31423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1"/>
          <p:cNvSpPr txBox="1">
            <a:spLocks noGrp="1"/>
          </p:cNvSpPr>
          <p:nvPr>
            <p:ph type="body" idx="1"/>
          </p:nvPr>
        </p:nvSpPr>
        <p:spPr>
          <a:xfrm rot="5400000">
            <a:off x="227949" y="4840400"/>
            <a:ext cx="10315290" cy="92901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178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8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8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8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8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8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8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8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8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11"/>
          <p:cNvSpPr txBox="1">
            <a:spLocks noGrp="1"/>
          </p:cNvSpPr>
          <p:nvPr>
            <p:ph type="dt" idx="10"/>
          </p:nvPr>
        </p:nvSpPr>
        <p:spPr>
          <a:xfrm>
            <a:off x="740519" y="15068379"/>
            <a:ext cx="2423517" cy="8655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72" name="Google Shape;72;p11"/>
          <p:cNvSpPr txBox="1">
            <a:spLocks noGrp="1"/>
          </p:cNvSpPr>
          <p:nvPr>
            <p:ph type="ftr" idx="11"/>
          </p:nvPr>
        </p:nvSpPr>
        <p:spPr>
          <a:xfrm>
            <a:off x="3567956" y="15068379"/>
            <a:ext cx="3635276" cy="8655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73" name="Google Shape;73;p11"/>
          <p:cNvSpPr txBox="1">
            <a:spLocks noGrp="1"/>
          </p:cNvSpPr>
          <p:nvPr>
            <p:ph type="sldNum" idx="12"/>
          </p:nvPr>
        </p:nvSpPr>
        <p:spPr>
          <a:xfrm>
            <a:off x="7607152" y="15068379"/>
            <a:ext cx="2423517" cy="8655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740519" y="865570"/>
            <a:ext cx="9290150" cy="31423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183"/>
              <a:buFont typeface="Calibri"/>
              <a:buNone/>
              <a:defRPr sz="5183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740519" y="4327830"/>
            <a:ext cx="9290150" cy="103152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38022" algn="l" rtl="0">
              <a:lnSpc>
                <a:spcPct val="90000"/>
              </a:lnSpc>
              <a:spcBef>
                <a:spcPts val="1178"/>
              </a:spcBef>
              <a:spcAft>
                <a:spcPts val="0"/>
              </a:spcAft>
              <a:buClr>
                <a:schemeClr val="dk1"/>
              </a:buClr>
              <a:buSzPts val="3298"/>
              <a:buFont typeface="Arial"/>
              <a:buChar char="•"/>
              <a:defRPr sz="329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8114" algn="l" rtl="0">
              <a:lnSpc>
                <a:spcPct val="90000"/>
              </a:lnSpc>
              <a:spcBef>
                <a:spcPts val="589"/>
              </a:spcBef>
              <a:spcAft>
                <a:spcPts val="0"/>
              </a:spcAft>
              <a:buClr>
                <a:schemeClr val="dk1"/>
              </a:buClr>
              <a:buSzPts val="2827"/>
              <a:buFont typeface="Arial"/>
              <a:buChar char="•"/>
              <a:defRPr sz="2827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78206" algn="l" rtl="0">
              <a:lnSpc>
                <a:spcPct val="90000"/>
              </a:lnSpc>
              <a:spcBef>
                <a:spcPts val="589"/>
              </a:spcBef>
              <a:spcAft>
                <a:spcPts val="0"/>
              </a:spcAft>
              <a:buClr>
                <a:schemeClr val="dk1"/>
              </a:buClr>
              <a:buSzPts val="2356"/>
              <a:buFont typeface="Arial"/>
              <a:buChar char="•"/>
              <a:defRPr sz="2356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63219" algn="l" rtl="0">
              <a:lnSpc>
                <a:spcPct val="90000"/>
              </a:lnSpc>
              <a:spcBef>
                <a:spcPts val="589"/>
              </a:spcBef>
              <a:spcAft>
                <a:spcPts val="0"/>
              </a:spcAft>
              <a:buClr>
                <a:schemeClr val="dk1"/>
              </a:buClr>
              <a:buSzPts val="2120"/>
              <a:buFont typeface="Arial"/>
              <a:buChar char="•"/>
              <a:defRPr sz="212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63220" algn="l" rtl="0">
              <a:lnSpc>
                <a:spcPct val="90000"/>
              </a:lnSpc>
              <a:spcBef>
                <a:spcPts val="589"/>
              </a:spcBef>
              <a:spcAft>
                <a:spcPts val="0"/>
              </a:spcAft>
              <a:buClr>
                <a:schemeClr val="dk1"/>
              </a:buClr>
              <a:buSzPts val="2120"/>
              <a:buFont typeface="Arial"/>
              <a:buChar char="•"/>
              <a:defRPr sz="212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63220" algn="l" rtl="0">
              <a:lnSpc>
                <a:spcPct val="90000"/>
              </a:lnSpc>
              <a:spcBef>
                <a:spcPts val="589"/>
              </a:spcBef>
              <a:spcAft>
                <a:spcPts val="0"/>
              </a:spcAft>
              <a:buClr>
                <a:schemeClr val="dk1"/>
              </a:buClr>
              <a:buSzPts val="2120"/>
              <a:buFont typeface="Arial"/>
              <a:buChar char="•"/>
              <a:defRPr sz="212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63220" algn="l" rtl="0">
              <a:lnSpc>
                <a:spcPct val="90000"/>
              </a:lnSpc>
              <a:spcBef>
                <a:spcPts val="589"/>
              </a:spcBef>
              <a:spcAft>
                <a:spcPts val="0"/>
              </a:spcAft>
              <a:buClr>
                <a:schemeClr val="dk1"/>
              </a:buClr>
              <a:buSzPts val="2120"/>
              <a:buFont typeface="Arial"/>
              <a:buChar char="•"/>
              <a:defRPr sz="212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63220" algn="l" rtl="0">
              <a:lnSpc>
                <a:spcPct val="90000"/>
              </a:lnSpc>
              <a:spcBef>
                <a:spcPts val="589"/>
              </a:spcBef>
              <a:spcAft>
                <a:spcPts val="0"/>
              </a:spcAft>
              <a:buClr>
                <a:schemeClr val="dk1"/>
              </a:buClr>
              <a:buSzPts val="2120"/>
              <a:buFont typeface="Arial"/>
              <a:buChar char="•"/>
              <a:defRPr sz="212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63220" algn="l" rtl="0">
              <a:lnSpc>
                <a:spcPct val="90000"/>
              </a:lnSpc>
              <a:spcBef>
                <a:spcPts val="589"/>
              </a:spcBef>
              <a:spcAft>
                <a:spcPts val="0"/>
              </a:spcAft>
              <a:buClr>
                <a:schemeClr val="dk1"/>
              </a:buClr>
              <a:buSzPts val="2120"/>
              <a:buFont typeface="Arial"/>
              <a:buChar char="•"/>
              <a:defRPr sz="212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dt" idx="10"/>
          </p:nvPr>
        </p:nvSpPr>
        <p:spPr>
          <a:xfrm>
            <a:off x="740519" y="15068379"/>
            <a:ext cx="2423517" cy="8655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14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9" name="Google Shape;9;p1"/>
          <p:cNvSpPr txBox="1">
            <a:spLocks noGrp="1"/>
          </p:cNvSpPr>
          <p:nvPr>
            <p:ph type="ftr" idx="11"/>
          </p:nvPr>
        </p:nvSpPr>
        <p:spPr>
          <a:xfrm>
            <a:off x="3567956" y="15068379"/>
            <a:ext cx="3635276" cy="8655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14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10" name="Google Shape;10;p1"/>
          <p:cNvSpPr txBox="1">
            <a:spLocks noGrp="1"/>
          </p:cNvSpPr>
          <p:nvPr>
            <p:ph type="sldNum" idx="12"/>
          </p:nvPr>
        </p:nvSpPr>
        <p:spPr>
          <a:xfrm>
            <a:off x="7607152" y="15068379"/>
            <a:ext cx="2423517" cy="8655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414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414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414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414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414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414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414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414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414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dirty="0"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7" r:id="rId9"/>
    <p:sldLayoutId id="2147483658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4" name="Google Shape;84;p1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2177" y="0"/>
            <a:ext cx="10759011" cy="2158938"/>
          </a:xfrm>
          <a:prstGeom prst="rect">
            <a:avLst/>
          </a:prstGeom>
          <a:noFill/>
          <a:ln>
            <a:noFill/>
          </a:ln>
        </p:spPr>
      </p:pic>
      <p:pic>
        <p:nvPicPr>
          <p:cNvPr id="85" name="Google Shape;85;p13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2176" y="14753542"/>
            <a:ext cx="10783365" cy="1504046"/>
          </a:xfrm>
          <a:prstGeom prst="rect">
            <a:avLst/>
          </a:prstGeom>
          <a:noFill/>
          <a:ln>
            <a:noFill/>
          </a:ln>
        </p:spPr>
      </p:pic>
      <p:sp>
        <p:nvSpPr>
          <p:cNvPr id="86" name="Google Shape;86;p13"/>
          <p:cNvSpPr txBox="1"/>
          <p:nvPr/>
        </p:nvSpPr>
        <p:spPr>
          <a:xfrm>
            <a:off x="1748562" y="354067"/>
            <a:ext cx="4096484" cy="1261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algn="r"/>
            <a:r>
              <a:rPr lang="en-US" sz="1900" b="0" i="0" u="none" strike="noStrike" cap="none" dirty="0">
                <a:solidFill>
                  <a:schemeClr val="lt1"/>
                </a:solidFill>
                <a:latin typeface="Helvetica Neue W23 for SKY Bd" panose="020B0804020202020204" pitchFamily="34" charset="-78"/>
                <a:ea typeface="Helvetica Neue"/>
                <a:cs typeface="Helvetica Neue W23 for SKY Bd" panose="020B0804020202020204" pitchFamily="34" charset="-78"/>
                <a:sym typeface="Helvetica Neue"/>
              </a:rPr>
              <a:t>الإدارة</a:t>
            </a:r>
            <a:r>
              <a:rPr lang="en-US" sz="1900" dirty="0">
                <a:solidFill>
                  <a:schemeClr val="lt1"/>
                </a:solidFill>
                <a:latin typeface="Helvetica Neue W23 for SKY Bd" panose="020B0804020202020204" pitchFamily="34" charset="-78"/>
                <a:cs typeface="Helvetica Neue W23 for SKY Bd" panose="020B0804020202020204" pitchFamily="34" charset="-78"/>
                <a:sym typeface="Helvetica Neue"/>
              </a:rPr>
              <a:t> العامة للتعليم </a:t>
            </a:r>
            <a:endParaRPr lang="ar-SA" sz="1900" dirty="0">
              <a:solidFill>
                <a:schemeClr val="lt1"/>
              </a:solidFill>
              <a:latin typeface="Helvetica Neue W23 for SKY Bd" panose="020B0804020202020204" pitchFamily="34" charset="-78"/>
              <a:cs typeface="Helvetica Neue W23 for SKY Bd" panose="020B0804020202020204" pitchFamily="34" charset="-78"/>
              <a:sym typeface="Helvetica Neue"/>
            </a:endParaRPr>
          </a:p>
          <a:p>
            <a:pPr algn="r"/>
            <a:r>
              <a:rPr lang="ar-SA" sz="1900" dirty="0">
                <a:solidFill>
                  <a:schemeClr val="lt1"/>
                </a:solidFill>
                <a:latin typeface="Helvetica Neue W23 for SKY Bd" panose="020B0804020202020204" pitchFamily="34" charset="-78"/>
                <a:cs typeface="Helvetica Neue W23 for SKY Bd" panose="020B0804020202020204" pitchFamily="34" charset="-78"/>
                <a:sym typeface="Helvetica Neue"/>
              </a:rPr>
              <a:t>بمحافظة مكة المكرمة</a:t>
            </a:r>
          </a:p>
          <a:p>
            <a:pPr algn="r"/>
            <a:r>
              <a:rPr lang="ar-SA" sz="1900" dirty="0">
                <a:solidFill>
                  <a:schemeClr val="lt1"/>
                </a:solidFill>
                <a:latin typeface="Helvetica Neue W23 for SKY Bd" panose="020B0804020202020204" pitchFamily="34" charset="-78"/>
                <a:cs typeface="Helvetica Neue W23 for SKY Bd" panose="020B0804020202020204" pitchFamily="34" charset="-78"/>
                <a:sym typeface="Helvetica Neue"/>
              </a:rPr>
              <a:t>مكتب التعليم ببحرة</a:t>
            </a:r>
          </a:p>
          <a:p>
            <a:pPr algn="r"/>
            <a:r>
              <a:rPr lang="ar-SA" sz="1900" dirty="0">
                <a:solidFill>
                  <a:schemeClr val="lt1"/>
                </a:solidFill>
                <a:latin typeface="Helvetica Neue W23 for SKY Bd" panose="020B0804020202020204" pitchFamily="34" charset="-78"/>
                <a:cs typeface="Helvetica Neue W23 for SKY Bd" panose="020B0804020202020204" pitchFamily="34" charset="-78"/>
                <a:sym typeface="Helvetica Neue"/>
              </a:rPr>
              <a:t>ابتدائية بحرة الأولى وروضة الايمان</a:t>
            </a:r>
            <a:endParaRPr dirty="0">
              <a:latin typeface="Helvetica Neue W23 for SKY Bd" panose="020B0804020202020204" pitchFamily="34" charset="-78"/>
              <a:cs typeface="Helvetica Neue W23 for SKY Bd" panose="020B0804020202020204" pitchFamily="34" charset="-78"/>
            </a:endParaRPr>
          </a:p>
        </p:txBody>
      </p:sp>
      <p:pic>
        <p:nvPicPr>
          <p:cNvPr id="87" name="Google Shape;87;p13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5884355" y="403573"/>
            <a:ext cx="45719" cy="1162833"/>
          </a:xfrm>
          <a:prstGeom prst="rect">
            <a:avLst/>
          </a:prstGeom>
          <a:noFill/>
          <a:ln>
            <a:noFill/>
          </a:ln>
        </p:spPr>
      </p:pic>
      <p:pic>
        <p:nvPicPr>
          <p:cNvPr id="88" name="Google Shape;88;p13"/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6013416" y="449411"/>
            <a:ext cx="1436956" cy="992852"/>
          </a:xfrm>
          <a:prstGeom prst="rect">
            <a:avLst/>
          </a:prstGeom>
          <a:noFill/>
          <a:ln>
            <a:noFill/>
          </a:ln>
        </p:spPr>
      </p:pic>
      <p:sp>
        <p:nvSpPr>
          <p:cNvPr id="90" name="Google Shape;90;p13"/>
          <p:cNvSpPr txBox="1"/>
          <p:nvPr/>
        </p:nvSpPr>
        <p:spPr>
          <a:xfrm>
            <a:off x="3254570" y="15505565"/>
            <a:ext cx="7504442" cy="4616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ar-SA" sz="24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الموجهة الطلابية : نوال المعبدي        وكيلة المدرسة: سميحة الحربي</a:t>
            </a:r>
            <a:endParaRPr dirty="0"/>
          </a:p>
        </p:txBody>
      </p:sp>
      <p:sp>
        <p:nvSpPr>
          <p:cNvPr id="14" name="مستطيل مستدير الزوايا 13"/>
          <p:cNvSpPr/>
          <p:nvPr/>
        </p:nvSpPr>
        <p:spPr>
          <a:xfrm>
            <a:off x="434715" y="2349061"/>
            <a:ext cx="10028419" cy="1394263"/>
          </a:xfrm>
          <a:prstGeom prst="roundRect">
            <a:avLst>
              <a:gd name="adj" fmla="val 0"/>
            </a:avLst>
          </a:prstGeom>
          <a:solidFill>
            <a:srgbClr val="3D9978"/>
          </a:solidFill>
          <a:ln>
            <a:solidFill>
              <a:srgbClr val="1C435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>
              <a:lnSpc>
                <a:spcPct val="150000"/>
              </a:lnSpc>
            </a:pPr>
            <a:r>
              <a:rPr lang="ar-SA" sz="2800" dirty="0"/>
              <a:t>الهدف الرئيسي: تهدف هذه الخطة لتعزيز الانضباط المدرسي في شهر رمضان المبارك مع مراعاة خصوصية الشهر الفضيل وتوفير بيئة تعليمية محفزه ومريحة للطالبات</a:t>
            </a:r>
            <a:endParaRPr lang="en-IN" sz="2800" dirty="0"/>
          </a:p>
        </p:txBody>
      </p:sp>
      <p:sp>
        <p:nvSpPr>
          <p:cNvPr id="29" name="Google Shape;90;p13"/>
          <p:cNvSpPr txBox="1"/>
          <p:nvPr/>
        </p:nvSpPr>
        <p:spPr>
          <a:xfrm>
            <a:off x="-337635" y="15565152"/>
            <a:ext cx="4172394" cy="4616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ar-SA" sz="24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مديرة المدرسة: فاطمة المطرفي</a:t>
            </a:r>
            <a:endParaRPr dirty="0"/>
          </a:p>
        </p:txBody>
      </p:sp>
      <p:graphicFrame>
        <p:nvGraphicFramePr>
          <p:cNvPr id="2" name="جدول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71902100"/>
              </p:ext>
            </p:extLst>
          </p:nvPr>
        </p:nvGraphicFramePr>
        <p:xfrm>
          <a:off x="394675" y="3921124"/>
          <a:ext cx="10068459" cy="1062938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4536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3368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9625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119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6377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41348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20392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419047">
                <a:tc gridSpan="2">
                  <a:txBody>
                    <a:bodyPr/>
                    <a:lstStyle/>
                    <a:p>
                      <a:pPr algn="ctr" rtl="1"/>
                      <a:r>
                        <a:rPr lang="ar-SA" sz="1800" dirty="0">
                          <a:solidFill>
                            <a:schemeClr val="bg1"/>
                          </a:solidFill>
                        </a:rPr>
                        <a:t>متابعة التنفيذ</a:t>
                      </a:r>
                      <a:endParaRPr lang="en-IN" sz="18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rgbClr val="2C6E5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rtl="1"/>
                      <a:r>
                        <a:rPr lang="ar-SA" sz="1800" dirty="0">
                          <a:solidFill>
                            <a:schemeClr val="bg1"/>
                          </a:solidFill>
                        </a:rPr>
                        <a:t>تاريخ التنفيذ</a:t>
                      </a:r>
                      <a:endParaRPr lang="en-IN" sz="18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rgbClr val="2C6E56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1"/>
                      <a:r>
                        <a:rPr lang="ar-SA" sz="1800" dirty="0">
                          <a:solidFill>
                            <a:schemeClr val="bg1"/>
                          </a:solidFill>
                        </a:rPr>
                        <a:t>مسؤول التنفيذ</a:t>
                      </a:r>
                      <a:endParaRPr lang="en-IN" sz="18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rgbClr val="2C6E56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1"/>
                      <a:r>
                        <a:rPr lang="ar-SA" sz="1800" dirty="0">
                          <a:solidFill>
                            <a:schemeClr val="bg1"/>
                          </a:solidFill>
                        </a:rPr>
                        <a:t>آلية التنفيذ</a:t>
                      </a:r>
                      <a:endParaRPr lang="en-IN" sz="18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rgbClr val="2C6E56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1"/>
                      <a:r>
                        <a:rPr lang="ar-SA" sz="1800" dirty="0">
                          <a:solidFill>
                            <a:schemeClr val="bg1"/>
                          </a:solidFill>
                        </a:rPr>
                        <a:t>الاجراءات</a:t>
                      </a:r>
                      <a:endParaRPr lang="en-IN" sz="18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rgbClr val="2C6E56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1"/>
                      <a:r>
                        <a:rPr lang="ar-SA" sz="1800" dirty="0">
                          <a:solidFill>
                            <a:schemeClr val="bg1"/>
                          </a:solidFill>
                        </a:rPr>
                        <a:t>المحاور</a:t>
                      </a:r>
                      <a:endParaRPr lang="en-IN" sz="18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rgbClr val="2C6E5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9047">
                <a:tc>
                  <a:txBody>
                    <a:bodyPr/>
                    <a:lstStyle/>
                    <a:p>
                      <a:pPr algn="ctr" rtl="1"/>
                      <a:r>
                        <a:rPr lang="ar-SA" sz="1800" dirty="0">
                          <a:solidFill>
                            <a:srgbClr val="2C6E56"/>
                          </a:solidFill>
                        </a:rPr>
                        <a:t>لم ينفذ</a:t>
                      </a:r>
                      <a:endParaRPr lang="en-IN" sz="1800" dirty="0">
                        <a:solidFill>
                          <a:srgbClr val="2C6E56"/>
                        </a:solidFill>
                      </a:endParaRPr>
                    </a:p>
                  </a:txBody>
                  <a:tcPr anchor="ctr">
                    <a:solidFill>
                      <a:srgbClr val="EEF8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800" dirty="0">
                          <a:solidFill>
                            <a:srgbClr val="2C6E56"/>
                          </a:solidFill>
                        </a:rPr>
                        <a:t>نفذ</a:t>
                      </a:r>
                      <a:endParaRPr lang="en-IN" sz="1800" dirty="0">
                        <a:solidFill>
                          <a:srgbClr val="2C6E56"/>
                        </a:solidFill>
                      </a:endParaRPr>
                    </a:p>
                  </a:txBody>
                  <a:tcPr anchor="ctr">
                    <a:solidFill>
                      <a:srgbClr val="EEF8F4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rtl="1"/>
                      <a:endParaRPr lang="en-IN" dirty="0"/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algn="ctr" rtl="1"/>
                      <a:endParaRPr lang="en-IN" dirty="0"/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algn="ctr" rtl="1"/>
                      <a:endParaRPr lang="en-IN" dirty="0"/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algn="ctr" rtl="1"/>
                      <a:endParaRPr lang="en-IN" dirty="0"/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algn="ctr" rtl="1"/>
                      <a:endParaRPr lang="en-IN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979091">
                <a:tc>
                  <a:txBody>
                    <a:bodyPr/>
                    <a:lstStyle/>
                    <a:p>
                      <a:pPr algn="ctr" rtl="1"/>
                      <a:endParaRPr lang="en-IN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en-IN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800" dirty="0"/>
                        <a:t>3 / 9 / 1446 هـ</a:t>
                      </a:r>
                      <a:endParaRPr lang="en-IN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800" dirty="0"/>
                        <a:t>الموجهة الطلابية</a:t>
                      </a:r>
                      <a:endParaRPr lang="en-IN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800" dirty="0"/>
                        <a:t>رسائل عبر منصة</a:t>
                      </a:r>
                    </a:p>
                    <a:p>
                      <a:pPr algn="ctr" rtl="1"/>
                      <a:r>
                        <a:rPr lang="ar-SA" sz="1800" dirty="0"/>
                        <a:t>مدرستي ومواقع</a:t>
                      </a:r>
                    </a:p>
                    <a:p>
                      <a:pPr algn="ctr" rtl="1"/>
                      <a:r>
                        <a:rPr lang="ar-SA" sz="1800" dirty="0"/>
                        <a:t>التواصل المختلفة</a:t>
                      </a:r>
                      <a:endParaRPr lang="en-IN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800" dirty="0"/>
                        <a:t>إرسال رسائل توعوية عبر منصة مدرستي ومنصات</a:t>
                      </a:r>
                      <a:r>
                        <a:rPr lang="ar-SA" sz="1800" baseline="0" dirty="0"/>
                        <a:t> </a:t>
                      </a:r>
                      <a:r>
                        <a:rPr lang="ar-SA" sz="1800" dirty="0"/>
                        <a:t>التواصل المختلفة تبرز اهمية</a:t>
                      </a:r>
                      <a:r>
                        <a:rPr lang="ar-SA" sz="1800" baseline="0" dirty="0"/>
                        <a:t> </a:t>
                      </a:r>
                      <a:r>
                        <a:rPr lang="ar-SA" sz="1800" dirty="0"/>
                        <a:t>الانضباط المدرسي واثره الإيجابي على</a:t>
                      </a:r>
                      <a:r>
                        <a:rPr lang="ar-SA" sz="1800" baseline="0" dirty="0"/>
                        <a:t> </a:t>
                      </a:r>
                      <a:r>
                        <a:rPr lang="ar-SA" sz="1800" dirty="0"/>
                        <a:t>التحصيل الدراس ي خاصة خلال</a:t>
                      </a:r>
                      <a:r>
                        <a:rPr lang="ar-SA" sz="1800" baseline="0" dirty="0"/>
                        <a:t> </a:t>
                      </a:r>
                      <a:r>
                        <a:rPr lang="ar-SA" sz="1800" dirty="0"/>
                        <a:t>شهر رمضان</a:t>
                      </a:r>
                      <a:endParaRPr lang="en-IN" sz="1800" dirty="0"/>
                    </a:p>
                  </a:txBody>
                  <a:tcPr anchor="ctr"/>
                </a:tc>
                <a:tc rowSpan="3">
                  <a:txBody>
                    <a:bodyPr/>
                    <a:lstStyle/>
                    <a:p>
                      <a:pPr algn="ctr" rtl="1"/>
                      <a:r>
                        <a:rPr lang="ar-SA" sz="1800" dirty="0"/>
                        <a:t>توعية</a:t>
                      </a:r>
                      <a:r>
                        <a:rPr lang="ar-SA" sz="1800" baseline="0" dirty="0"/>
                        <a:t> </a:t>
                      </a:r>
                      <a:r>
                        <a:rPr lang="ar-SA" sz="1800" dirty="0"/>
                        <a:t>الطالبات</a:t>
                      </a:r>
                    </a:p>
                    <a:p>
                      <a:pPr algn="ctr" rtl="1"/>
                      <a:r>
                        <a:rPr lang="ar-SA" sz="1800" dirty="0"/>
                        <a:t>واولياء</a:t>
                      </a:r>
                      <a:r>
                        <a:rPr lang="ar-SA" sz="1800" baseline="0" dirty="0"/>
                        <a:t> </a:t>
                      </a:r>
                      <a:r>
                        <a:rPr lang="ar-SA" sz="1800" dirty="0"/>
                        <a:t>الأمور</a:t>
                      </a:r>
                    </a:p>
                    <a:p>
                      <a:pPr algn="ctr" rtl="1"/>
                      <a:r>
                        <a:rPr lang="ar-SA" sz="1800" dirty="0"/>
                        <a:t>و</a:t>
                      </a:r>
                      <a:r>
                        <a:rPr lang="ar-SA" sz="1800" baseline="0" dirty="0"/>
                        <a:t> </a:t>
                      </a:r>
                      <a:r>
                        <a:rPr lang="ar-SA" sz="1800" dirty="0"/>
                        <a:t>توجيه</a:t>
                      </a:r>
                      <a:r>
                        <a:rPr lang="ar-SA" sz="1800" baseline="0" dirty="0"/>
                        <a:t> </a:t>
                      </a:r>
                      <a:r>
                        <a:rPr lang="ar-SA" sz="1800" dirty="0"/>
                        <a:t>المعلمات</a:t>
                      </a:r>
                      <a:endParaRPr lang="en-IN" sz="1800" dirty="0"/>
                    </a:p>
                  </a:txBody>
                  <a:tcPr anchor="ctr">
                    <a:solidFill>
                      <a:srgbClr val="EEF8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666602">
                <a:tc>
                  <a:txBody>
                    <a:bodyPr/>
                    <a:lstStyle/>
                    <a:p>
                      <a:pPr algn="ctr" rtl="1"/>
                      <a:endParaRPr lang="en-IN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en-IN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800" dirty="0"/>
                        <a:t>3 / 9 / 1446 هـ</a:t>
                      </a:r>
                      <a:endParaRPr lang="en-IN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800" dirty="0"/>
                        <a:t>المعلمات</a:t>
                      </a:r>
                      <a:endParaRPr lang="en-IN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800" dirty="0"/>
                        <a:t>تخصيص خمس</a:t>
                      </a:r>
                      <a:r>
                        <a:rPr lang="ar-SA" sz="1800" baseline="0" dirty="0"/>
                        <a:t> </a:t>
                      </a:r>
                      <a:r>
                        <a:rPr lang="ar-SA" sz="1800" dirty="0"/>
                        <a:t>دقائق من زمن</a:t>
                      </a:r>
                      <a:r>
                        <a:rPr lang="ar-SA" sz="1800" baseline="0" dirty="0"/>
                        <a:t> </a:t>
                      </a:r>
                      <a:r>
                        <a:rPr lang="ar-SA" sz="1800" dirty="0"/>
                        <a:t>الحصة</a:t>
                      </a:r>
                      <a:r>
                        <a:rPr lang="ar-SA" sz="1800" baseline="0" dirty="0"/>
                        <a:t> </a:t>
                      </a:r>
                      <a:r>
                        <a:rPr lang="ar-SA" sz="1800" dirty="0"/>
                        <a:t>الأولى</a:t>
                      </a:r>
                      <a:endParaRPr lang="en-IN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800" dirty="0"/>
                        <a:t>حث المعلمات على مراعاة تغيرات</a:t>
                      </a:r>
                      <a:r>
                        <a:rPr lang="ar-SA" sz="1800" baseline="0" dirty="0"/>
                        <a:t> </a:t>
                      </a:r>
                      <a:r>
                        <a:rPr lang="ar-SA" sz="1800" dirty="0"/>
                        <a:t>الفسيولوجية والنفسية للطالبات اثناء الصيام والتكييف مع اساليب التدريس لتكون اكثر</a:t>
                      </a:r>
                      <a:r>
                        <a:rPr lang="ar-SA" sz="1800" baseline="0" dirty="0"/>
                        <a:t> </a:t>
                      </a:r>
                      <a:r>
                        <a:rPr lang="ar-SA" sz="1800" dirty="0"/>
                        <a:t>جذبا ً و تحفيزا.</a:t>
                      </a:r>
                      <a:endParaRPr lang="en-IN" sz="1800" dirty="0"/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algn="ctr" rtl="1"/>
                      <a:endParaRPr lang="en-IN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041627">
                <a:tc>
                  <a:txBody>
                    <a:bodyPr/>
                    <a:lstStyle/>
                    <a:p>
                      <a:pPr algn="ctr" rtl="1"/>
                      <a:endParaRPr lang="en-IN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en-IN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800" dirty="0"/>
                        <a:t>5/ 9 / 1446 هـ</a:t>
                      </a:r>
                      <a:endParaRPr lang="en-IN" sz="1800" dirty="0"/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pPr algn="ctr" rtl="1"/>
                      <a:r>
                        <a:rPr lang="ar-SA" sz="1800" dirty="0"/>
                        <a:t>رائدات النشاط</a:t>
                      </a:r>
                      <a:endParaRPr lang="en-IN" sz="1800" dirty="0"/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pPr algn="ctr" rtl="1"/>
                      <a:r>
                        <a:rPr lang="ar-SA" sz="1800" dirty="0"/>
                        <a:t>تفعيل برامج</a:t>
                      </a:r>
                    </a:p>
                    <a:p>
                      <a:pPr algn="ctr" rtl="1"/>
                      <a:r>
                        <a:rPr lang="ar-SA" sz="1800" dirty="0"/>
                        <a:t>النشاط</a:t>
                      </a:r>
                      <a:r>
                        <a:rPr lang="ar-SA" sz="1800" baseline="0" dirty="0"/>
                        <a:t> </a:t>
                      </a:r>
                      <a:r>
                        <a:rPr lang="ar-SA" sz="1800" dirty="0"/>
                        <a:t>المدرسي</a:t>
                      </a:r>
                      <a:endParaRPr lang="en-IN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800" dirty="0"/>
                        <a:t>تنظيم مسابقات و جوائز للطالبات الملتزمات</a:t>
                      </a:r>
                      <a:r>
                        <a:rPr lang="ar-SA" sz="1800" baseline="0" dirty="0"/>
                        <a:t> </a:t>
                      </a:r>
                      <a:r>
                        <a:rPr lang="ar-SA" sz="1800" dirty="0"/>
                        <a:t>بالحضور</a:t>
                      </a:r>
                      <a:r>
                        <a:rPr lang="ar-SA" sz="1800" baseline="0" dirty="0"/>
                        <a:t> </a:t>
                      </a:r>
                      <a:r>
                        <a:rPr lang="ar-SA" sz="1800" dirty="0"/>
                        <a:t>والانضباط به</a:t>
                      </a:r>
                    </a:p>
                    <a:p>
                      <a:pPr algn="ctr" rtl="1"/>
                      <a:r>
                        <a:rPr lang="ar-SA" sz="1800" dirty="0"/>
                        <a:t>مثل : مبادرة "تميزي انضباطي سر"</a:t>
                      </a:r>
                      <a:endParaRPr lang="en-IN" sz="1800" dirty="0"/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algn="ctr" rtl="1"/>
                      <a:endParaRPr lang="en-IN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354115">
                <a:tc>
                  <a:txBody>
                    <a:bodyPr/>
                    <a:lstStyle/>
                    <a:p>
                      <a:pPr algn="ctr" rtl="1"/>
                      <a:endParaRPr lang="en-IN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en-IN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800" dirty="0"/>
                        <a:t>10/ 9 / 1446 هـ</a:t>
                      </a:r>
                      <a:endParaRPr lang="en-IN" sz="1800" dirty="0"/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algn="ctr" rtl="1"/>
                      <a:endParaRPr lang="en-IN" dirty="0"/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algn="ctr" rtl="1"/>
                      <a:endParaRPr lang="en-IN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800" dirty="0"/>
                        <a:t>أنشطة رمضانية : تنظيم فعاليات و مسابقات ثقافية</a:t>
                      </a:r>
                      <a:r>
                        <a:rPr lang="ar-SA" sz="1800" baseline="0" dirty="0"/>
                        <a:t> </a:t>
                      </a:r>
                      <a:r>
                        <a:rPr lang="ar-SA" sz="1800" dirty="0"/>
                        <a:t>ودينية تتناسب مع روحانية الشهر</a:t>
                      </a:r>
                      <a:r>
                        <a:rPr lang="ar-SA" sz="1800" baseline="0" dirty="0"/>
                        <a:t> </a:t>
                      </a:r>
                      <a:r>
                        <a:rPr lang="ar-SA" sz="1800" dirty="0"/>
                        <a:t>الكريم . لتعزيز</a:t>
                      </a:r>
                      <a:r>
                        <a:rPr lang="ar-SA" sz="1800" baseline="0" dirty="0"/>
                        <a:t> </a:t>
                      </a:r>
                      <a:r>
                        <a:rPr lang="ar-SA" sz="1800" dirty="0"/>
                        <a:t>القيم الإيجابية و الانتماء للمدرسة</a:t>
                      </a:r>
                      <a:endParaRPr lang="en-IN" sz="1800" dirty="0"/>
                    </a:p>
                  </a:txBody>
                  <a:tcPr anchor="ctr"/>
                </a:tc>
                <a:tc rowSpan="4">
                  <a:txBody>
                    <a:bodyPr/>
                    <a:lstStyle/>
                    <a:p>
                      <a:pPr algn="ctr" rtl="1"/>
                      <a:r>
                        <a:rPr lang="ar-SA" sz="1800" dirty="0"/>
                        <a:t>توفير</a:t>
                      </a:r>
                      <a:r>
                        <a:rPr lang="ar-SA" sz="1800" baseline="0" dirty="0"/>
                        <a:t> </a:t>
                      </a:r>
                      <a:r>
                        <a:rPr lang="ar-SA" sz="1800" dirty="0"/>
                        <a:t>بيئة</a:t>
                      </a:r>
                      <a:r>
                        <a:rPr lang="ar-SA" sz="1800" baseline="0" dirty="0"/>
                        <a:t> </a:t>
                      </a:r>
                      <a:r>
                        <a:rPr lang="ar-SA" sz="1800" dirty="0"/>
                        <a:t>مدرسية</a:t>
                      </a:r>
                      <a:r>
                        <a:rPr lang="ar-SA" sz="1800" baseline="0" dirty="0"/>
                        <a:t> </a:t>
                      </a:r>
                      <a:r>
                        <a:rPr lang="ar-SA" sz="1800" dirty="0"/>
                        <a:t>داعمه</a:t>
                      </a:r>
                      <a:endParaRPr lang="en-IN" sz="1800" dirty="0"/>
                    </a:p>
                  </a:txBody>
                  <a:tcPr anchor="ctr">
                    <a:solidFill>
                      <a:srgbClr val="EEF8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354115">
                <a:tc>
                  <a:txBody>
                    <a:bodyPr/>
                    <a:lstStyle/>
                    <a:p>
                      <a:pPr algn="ctr" rtl="1"/>
                      <a:endParaRPr lang="en-IN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en-IN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800" dirty="0"/>
                        <a:t>3-20/ 9 / 1446 هـ</a:t>
                      </a:r>
                      <a:endParaRPr lang="en-IN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800" dirty="0"/>
                        <a:t>الموجهة الطلابية +</a:t>
                      </a:r>
                    </a:p>
                    <a:p>
                      <a:pPr algn="ctr" rtl="1"/>
                      <a:r>
                        <a:rPr lang="ar-SA" sz="1800" dirty="0"/>
                        <a:t>الموجهة الصحية</a:t>
                      </a:r>
                      <a:endParaRPr lang="en-IN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800" dirty="0"/>
                        <a:t>تفعيل برامج وحصص ارشادية</a:t>
                      </a:r>
                      <a:endParaRPr lang="en-IN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800" dirty="0"/>
                        <a:t>الدعم نفسي و صحي : تقديم النصائح والإرشادات</a:t>
                      </a:r>
                      <a:r>
                        <a:rPr lang="ar-SA" sz="1800" baseline="0" dirty="0"/>
                        <a:t> </a:t>
                      </a:r>
                      <a:r>
                        <a:rPr lang="ar-SA" sz="1800" dirty="0"/>
                        <a:t>للطالبات حول التغذية السليمة واهمية السحور.</a:t>
                      </a:r>
                      <a:endParaRPr lang="en-IN" sz="1800" dirty="0"/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algn="ctr" rtl="1"/>
                      <a:endParaRPr lang="en-IN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354115">
                <a:tc>
                  <a:txBody>
                    <a:bodyPr/>
                    <a:lstStyle/>
                    <a:p>
                      <a:pPr algn="ctr" rtl="1"/>
                      <a:endParaRPr lang="en-IN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en-IN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800" dirty="0"/>
                        <a:t>17/ 9 / 1446 هـ</a:t>
                      </a:r>
                      <a:endParaRPr lang="en-IN" sz="1800" dirty="0"/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pPr algn="ctr" rtl="1"/>
                      <a:r>
                        <a:rPr lang="ar-SA" sz="1800" dirty="0"/>
                        <a:t>وكيلة الشؤون</a:t>
                      </a:r>
                      <a:r>
                        <a:rPr lang="ar-SA" sz="1800" baseline="0" dirty="0"/>
                        <a:t> الطلابية</a:t>
                      </a:r>
                      <a:endParaRPr lang="en-IN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800" dirty="0"/>
                        <a:t>تطبيقات التواصل الاجتماعي</a:t>
                      </a:r>
                      <a:endParaRPr lang="en-IN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800" dirty="0"/>
                        <a:t>ابلاغ أولياء الأمور بالخطة : شرح تفاصيل الخطة الإجراءات المتبعة لضمان انضباط الطالبا و حثهم</a:t>
                      </a:r>
                      <a:r>
                        <a:rPr lang="ar-SA" sz="1800" baseline="0" dirty="0"/>
                        <a:t> </a:t>
                      </a:r>
                      <a:r>
                        <a:rPr lang="ar-SA" sz="1800" dirty="0"/>
                        <a:t>على التعاون مع المدرسة لتحقيق الاهداف المرجوة</a:t>
                      </a:r>
                      <a:endParaRPr lang="en-IN" sz="1800" dirty="0"/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algn="ctr" rtl="1"/>
                      <a:endParaRPr lang="en-IN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041627">
                <a:tc>
                  <a:txBody>
                    <a:bodyPr/>
                    <a:lstStyle/>
                    <a:p>
                      <a:pPr algn="ctr" rtl="1"/>
                      <a:endParaRPr lang="en-IN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en-IN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800"/>
                        <a:t>17/ </a:t>
                      </a:r>
                      <a:r>
                        <a:rPr lang="ar-SA" sz="1800" dirty="0"/>
                        <a:t>9 / 1446 هـ</a:t>
                      </a:r>
                      <a:endParaRPr lang="en-IN" sz="1800" dirty="0"/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algn="ctr" rtl="1"/>
                      <a:endParaRPr lang="en-IN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800" dirty="0"/>
                        <a:t>نموذج الالتزام</a:t>
                      </a:r>
                    </a:p>
                    <a:p>
                      <a:pPr algn="ctr" rtl="1"/>
                      <a:r>
                        <a:rPr lang="ar-SA" sz="1800" dirty="0"/>
                        <a:t>المدرسي</a:t>
                      </a:r>
                      <a:endParaRPr lang="en-IN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800" dirty="0"/>
                        <a:t>متابعة توقيع ولي الأمر و الطالبة إلكترونيا ً على الالتزام</a:t>
                      </a:r>
                      <a:r>
                        <a:rPr lang="ar-SA" sz="1800" baseline="0" dirty="0"/>
                        <a:t> </a:t>
                      </a:r>
                      <a:r>
                        <a:rPr lang="ar-SA" sz="1800" dirty="0"/>
                        <a:t>المدرسي والاطلاع على قواعد</a:t>
                      </a:r>
                      <a:r>
                        <a:rPr lang="ar-SA" sz="1800" baseline="0" dirty="0"/>
                        <a:t> </a:t>
                      </a:r>
                      <a:r>
                        <a:rPr lang="ar-SA" sz="1800" dirty="0"/>
                        <a:t>السلوك و المواظبة</a:t>
                      </a:r>
                      <a:endParaRPr lang="en-IN" sz="1800" dirty="0"/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algn="ctr" rtl="1"/>
                      <a:endParaRPr lang="en-IN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09611443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نسق 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389</TotalTime>
  <Words>291</Words>
  <Application>Microsoft Office PowerPoint</Application>
  <PresentationFormat>مخصص</PresentationFormat>
  <Paragraphs>50</Paragraphs>
  <Slides>1</Slides>
  <Notes>1</Notes>
  <HiddenSlides>0</HiddenSlides>
  <MMClips>0</MMClip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1</vt:i4>
      </vt:variant>
    </vt:vector>
  </HeadingPairs>
  <TitlesOfParts>
    <vt:vector size="2" baseType="lpstr">
      <vt:lpstr>نسق Office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مشعل</dc:creator>
  <cp:lastModifiedBy>نوال المعبدي</cp:lastModifiedBy>
  <cp:revision>48</cp:revision>
  <dcterms:modified xsi:type="dcterms:W3CDTF">2025-02-18T08:14:45Z</dcterms:modified>
</cp:coreProperties>
</file>