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 id="2147483690" r:id="rId2"/>
  </p:sldMasterIdLst>
  <p:sldIdLst>
    <p:sldId id="262" r:id="rId3"/>
    <p:sldId id="257" r:id="rId4"/>
    <p:sldId id="256" r:id="rId5"/>
    <p:sldId id="422" r:id="rId6"/>
    <p:sldId id="423" r:id="rId7"/>
    <p:sldId id="258" r:id="rId8"/>
    <p:sldId id="391" r:id="rId9"/>
    <p:sldId id="390" r:id="rId10"/>
    <p:sldId id="424" r:id="rId11"/>
    <p:sldId id="261" r:id="rId12"/>
    <p:sldId id="425" r:id="rId13"/>
    <p:sldId id="369" r:id="rId14"/>
    <p:sldId id="366" r:id="rId15"/>
    <p:sldId id="418" r:id="rId16"/>
    <p:sldId id="392" r:id="rId17"/>
    <p:sldId id="417" r:id="rId18"/>
    <p:sldId id="348" r:id="rId19"/>
    <p:sldId id="393" r:id="rId20"/>
    <p:sldId id="394" r:id="rId21"/>
    <p:sldId id="371" r:id="rId22"/>
    <p:sldId id="430" r:id="rId23"/>
    <p:sldId id="419" r:id="rId24"/>
    <p:sldId id="426" r:id="rId25"/>
    <p:sldId id="402" r:id="rId26"/>
    <p:sldId id="427" r:id="rId27"/>
    <p:sldId id="403" r:id="rId28"/>
    <p:sldId id="428" r:id="rId29"/>
    <p:sldId id="404" r:id="rId30"/>
    <p:sldId id="395" r:id="rId31"/>
    <p:sldId id="412" r:id="rId32"/>
    <p:sldId id="432" r:id="rId33"/>
    <p:sldId id="405" r:id="rId34"/>
    <p:sldId id="397" r:id="rId35"/>
    <p:sldId id="420" r:id="rId36"/>
    <p:sldId id="433" r:id="rId37"/>
    <p:sldId id="407" r:id="rId38"/>
    <p:sldId id="398" r:id="rId39"/>
    <p:sldId id="413" r:id="rId40"/>
    <p:sldId id="421" r:id="rId41"/>
    <p:sldId id="434" r:id="rId42"/>
    <p:sldId id="408" r:id="rId43"/>
    <p:sldId id="399" r:id="rId44"/>
    <p:sldId id="409" r:id="rId45"/>
    <p:sldId id="435" r:id="rId46"/>
    <p:sldId id="400" r:id="rId47"/>
    <p:sldId id="414" r:id="rId48"/>
    <p:sldId id="436" r:id="rId49"/>
    <p:sldId id="401" r:id="rId50"/>
    <p:sldId id="410" r:id="rId51"/>
    <p:sldId id="437" r:id="rId52"/>
    <p:sldId id="411" r:id="rId53"/>
    <p:sldId id="416" r:id="rId54"/>
    <p:sldId id="415" r:id="rId55"/>
    <p:sldId id="335" r:id="rId56"/>
    <p:sldId id="281" r:id="rId57"/>
    <p:sldId id="359" r:id="rId58"/>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539356"/>
    <a:srgbClr val="BD03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C9575-A5B8-4501-87DD-629A25D68625}" v="683" dt="2021-08-09T11:39:54.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368" autoAdjust="0"/>
    <p:restoredTop sz="93933" autoAdjust="0"/>
  </p:normalViewPr>
  <p:slideViewPr>
    <p:cSldViewPr snapToGrid="0">
      <p:cViewPr varScale="1">
        <p:scale>
          <a:sx n="86" d="100"/>
          <a:sy n="86" d="100"/>
        </p:scale>
        <p:origin x="57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1177C-F001-4409-9A51-F8B46FCAF140}" type="doc">
      <dgm:prSet loTypeId="urn:microsoft.com/office/officeart/2005/8/layout/hierarchy1" loCatId="hierarchy" qsTypeId="urn:microsoft.com/office/officeart/2005/8/quickstyle/3d1" qsCatId="3D" csTypeId="urn:microsoft.com/office/officeart/2005/8/colors/accent1_2" csCatId="accent1" phldr="1"/>
      <dgm:spPr/>
      <dgm:t>
        <a:bodyPr/>
        <a:lstStyle/>
        <a:p>
          <a:endParaRPr lang="en-US"/>
        </a:p>
      </dgm:t>
    </dgm:pt>
    <dgm:pt modelId="{C8DC97BF-7B8E-4F0E-9E8D-7A60E213BA68}">
      <dgm:prSet/>
      <dgm:spPr/>
      <dgm:t>
        <a:bodyPr/>
        <a:lstStyle/>
        <a:p>
          <a:r>
            <a:rPr lang="ar-SA" b="1" dirty="0">
              <a:latin typeface="Sakkal Majalla" panose="02000000000000000000" pitchFamily="2" charset="-78"/>
              <a:cs typeface="Sakkal Majalla" panose="02000000000000000000" pitchFamily="2" charset="-78"/>
            </a:rPr>
            <a:t>هل أنت ممن يحبون كتابة المقالات؟ </a:t>
          </a:r>
          <a:endParaRPr lang="en-US" b="1" dirty="0">
            <a:latin typeface="Sakkal Majalla" panose="02000000000000000000" pitchFamily="2" charset="-78"/>
            <a:cs typeface="Sakkal Majalla" panose="02000000000000000000" pitchFamily="2" charset="-78"/>
          </a:endParaRPr>
        </a:p>
      </dgm:t>
    </dgm:pt>
    <dgm:pt modelId="{B0BC04C1-342C-4C05-96C4-C8CBDC83D8B2}" type="parTrans" cxnId="{2E9B4E1F-0045-43C0-8FF0-12B49ECE0C42}">
      <dgm:prSet/>
      <dgm:spPr/>
      <dgm:t>
        <a:bodyPr/>
        <a:lstStyle/>
        <a:p>
          <a:endParaRPr lang="en-US" b="1">
            <a:latin typeface="Sakkal Majalla" panose="02000000000000000000" pitchFamily="2" charset="-78"/>
            <a:cs typeface="Sakkal Majalla" panose="02000000000000000000" pitchFamily="2" charset="-78"/>
          </a:endParaRPr>
        </a:p>
      </dgm:t>
    </dgm:pt>
    <dgm:pt modelId="{ADAEDC7F-EBDE-48D7-9CBF-68F36AAEFCBA}" type="sibTrans" cxnId="{2E9B4E1F-0045-43C0-8FF0-12B49ECE0C42}">
      <dgm:prSet/>
      <dgm:spPr/>
      <dgm:t>
        <a:bodyPr/>
        <a:lstStyle/>
        <a:p>
          <a:endParaRPr lang="en-US" b="1">
            <a:latin typeface="Sakkal Majalla" panose="02000000000000000000" pitchFamily="2" charset="-78"/>
            <a:cs typeface="Sakkal Majalla" panose="02000000000000000000" pitchFamily="2" charset="-78"/>
          </a:endParaRPr>
        </a:p>
      </dgm:t>
    </dgm:pt>
    <dgm:pt modelId="{31527411-E164-4F5C-BE1B-9F6650662624}">
      <dgm:prSet/>
      <dgm:spPr/>
      <dgm:t>
        <a:bodyPr/>
        <a:lstStyle/>
        <a:p>
          <a:r>
            <a:rPr lang="ar-SA" b="1">
              <a:latin typeface="Sakkal Majalla" panose="02000000000000000000" pitchFamily="2" charset="-78"/>
              <a:cs typeface="Sakkal Majalla" panose="02000000000000000000" pitchFamily="2" charset="-78"/>
            </a:rPr>
            <a:t>هل واجهت صعوبات في كتابة وتنسيق المقالات لجعلها جذابة وسهلة القراءة ؟</a:t>
          </a:r>
          <a:endParaRPr lang="en-US" b="1">
            <a:latin typeface="Sakkal Majalla" panose="02000000000000000000" pitchFamily="2" charset="-78"/>
            <a:cs typeface="Sakkal Majalla" panose="02000000000000000000" pitchFamily="2" charset="-78"/>
          </a:endParaRPr>
        </a:p>
      </dgm:t>
    </dgm:pt>
    <dgm:pt modelId="{DCBC12D4-1428-4DBF-BD4F-66C62F3134A8}" type="parTrans" cxnId="{CEF0133A-4DA8-47BE-B2F7-A271CF7E3D1D}">
      <dgm:prSet/>
      <dgm:spPr/>
      <dgm:t>
        <a:bodyPr/>
        <a:lstStyle/>
        <a:p>
          <a:endParaRPr lang="en-US" b="1">
            <a:latin typeface="Sakkal Majalla" panose="02000000000000000000" pitchFamily="2" charset="-78"/>
            <a:cs typeface="Sakkal Majalla" panose="02000000000000000000" pitchFamily="2" charset="-78"/>
          </a:endParaRPr>
        </a:p>
      </dgm:t>
    </dgm:pt>
    <dgm:pt modelId="{97ACFA15-913A-4547-ABA8-DBD5CB603B4C}" type="sibTrans" cxnId="{CEF0133A-4DA8-47BE-B2F7-A271CF7E3D1D}">
      <dgm:prSet/>
      <dgm:spPr/>
      <dgm:t>
        <a:bodyPr/>
        <a:lstStyle/>
        <a:p>
          <a:endParaRPr lang="en-US" b="1">
            <a:latin typeface="Sakkal Majalla" panose="02000000000000000000" pitchFamily="2" charset="-78"/>
            <a:cs typeface="Sakkal Majalla" panose="02000000000000000000" pitchFamily="2" charset="-78"/>
          </a:endParaRPr>
        </a:p>
      </dgm:t>
    </dgm:pt>
    <dgm:pt modelId="{303814A1-ABE4-452E-9C7F-E304A2DC0E24}" type="pres">
      <dgm:prSet presAssocID="{E221177C-F001-4409-9A51-F8B46FCAF140}" presName="hierChild1" presStyleCnt="0">
        <dgm:presLayoutVars>
          <dgm:chPref val="1"/>
          <dgm:dir/>
          <dgm:animOne val="branch"/>
          <dgm:animLvl val="lvl"/>
          <dgm:resizeHandles/>
        </dgm:presLayoutVars>
      </dgm:prSet>
      <dgm:spPr/>
    </dgm:pt>
    <dgm:pt modelId="{D0C12F7D-2862-4551-BE03-7CD272DA11A6}" type="pres">
      <dgm:prSet presAssocID="{C8DC97BF-7B8E-4F0E-9E8D-7A60E213BA68}" presName="hierRoot1" presStyleCnt="0"/>
      <dgm:spPr/>
    </dgm:pt>
    <dgm:pt modelId="{97014760-C4A4-4939-9EB9-62A075F2380C}" type="pres">
      <dgm:prSet presAssocID="{C8DC97BF-7B8E-4F0E-9E8D-7A60E213BA68}" presName="composite" presStyleCnt="0"/>
      <dgm:spPr/>
    </dgm:pt>
    <dgm:pt modelId="{5876C7A2-E09F-4C67-8E50-6ECEFD63F9E0}" type="pres">
      <dgm:prSet presAssocID="{C8DC97BF-7B8E-4F0E-9E8D-7A60E213BA68}" presName="background" presStyleLbl="node0" presStyleIdx="0" presStyleCnt="2"/>
      <dgm:spPr/>
    </dgm:pt>
    <dgm:pt modelId="{16E1215D-61A5-4664-A161-6751AE7AC756}" type="pres">
      <dgm:prSet presAssocID="{C8DC97BF-7B8E-4F0E-9E8D-7A60E213BA68}" presName="text" presStyleLbl="fgAcc0" presStyleIdx="0" presStyleCnt="2" custScaleY="70747" custLinFactX="11318" custLinFactNeighborX="100000" custLinFactNeighborY="-2517">
        <dgm:presLayoutVars>
          <dgm:chPref val="3"/>
        </dgm:presLayoutVars>
      </dgm:prSet>
      <dgm:spPr/>
    </dgm:pt>
    <dgm:pt modelId="{D0862B50-0EF7-4E20-94D6-BEDA7F05E4A3}" type="pres">
      <dgm:prSet presAssocID="{C8DC97BF-7B8E-4F0E-9E8D-7A60E213BA68}" presName="hierChild2" presStyleCnt="0"/>
      <dgm:spPr/>
    </dgm:pt>
    <dgm:pt modelId="{E3807EFA-2249-4BF7-8033-A39292FA806D}" type="pres">
      <dgm:prSet presAssocID="{31527411-E164-4F5C-BE1B-9F6650662624}" presName="hierRoot1" presStyleCnt="0"/>
      <dgm:spPr/>
    </dgm:pt>
    <dgm:pt modelId="{36C06437-671B-44C0-B095-554789636144}" type="pres">
      <dgm:prSet presAssocID="{31527411-E164-4F5C-BE1B-9F6650662624}" presName="composite" presStyleCnt="0"/>
      <dgm:spPr/>
    </dgm:pt>
    <dgm:pt modelId="{73B2415A-AC20-4CCF-8728-A4CB25DC505C}" type="pres">
      <dgm:prSet presAssocID="{31527411-E164-4F5C-BE1B-9F6650662624}" presName="background" presStyleLbl="node0" presStyleIdx="1" presStyleCnt="2"/>
      <dgm:spPr/>
    </dgm:pt>
    <dgm:pt modelId="{087E1DC2-557A-4E4B-8EB4-97FDFD595B11}" type="pres">
      <dgm:prSet presAssocID="{31527411-E164-4F5C-BE1B-9F6650662624}" presName="text" presStyleLbl="fgAcc0" presStyleIdx="1" presStyleCnt="2" custLinFactX="-53437" custLinFactNeighborX="-100000" custLinFactNeighborY="-534">
        <dgm:presLayoutVars>
          <dgm:chPref val="3"/>
        </dgm:presLayoutVars>
      </dgm:prSet>
      <dgm:spPr/>
    </dgm:pt>
    <dgm:pt modelId="{4C3366FF-C3E2-49B8-8CD8-5689294EF47F}" type="pres">
      <dgm:prSet presAssocID="{31527411-E164-4F5C-BE1B-9F6650662624}" presName="hierChild2" presStyleCnt="0"/>
      <dgm:spPr/>
    </dgm:pt>
  </dgm:ptLst>
  <dgm:cxnLst>
    <dgm:cxn modelId="{B074550E-EB70-40A2-B115-01EE3624996D}" type="presOf" srcId="{E221177C-F001-4409-9A51-F8B46FCAF140}" destId="{303814A1-ABE4-452E-9C7F-E304A2DC0E24}" srcOrd="0" destOrd="0" presId="urn:microsoft.com/office/officeart/2005/8/layout/hierarchy1"/>
    <dgm:cxn modelId="{2E9B4E1F-0045-43C0-8FF0-12B49ECE0C42}" srcId="{E221177C-F001-4409-9A51-F8B46FCAF140}" destId="{C8DC97BF-7B8E-4F0E-9E8D-7A60E213BA68}" srcOrd="0" destOrd="0" parTransId="{B0BC04C1-342C-4C05-96C4-C8CBDC83D8B2}" sibTransId="{ADAEDC7F-EBDE-48D7-9CBF-68F36AAEFCBA}"/>
    <dgm:cxn modelId="{CEF0133A-4DA8-47BE-B2F7-A271CF7E3D1D}" srcId="{E221177C-F001-4409-9A51-F8B46FCAF140}" destId="{31527411-E164-4F5C-BE1B-9F6650662624}" srcOrd="1" destOrd="0" parTransId="{DCBC12D4-1428-4DBF-BD4F-66C62F3134A8}" sibTransId="{97ACFA15-913A-4547-ABA8-DBD5CB603B4C}"/>
    <dgm:cxn modelId="{6C0920AE-0804-4CD9-B15E-EBD292F46118}" type="presOf" srcId="{C8DC97BF-7B8E-4F0E-9E8D-7A60E213BA68}" destId="{16E1215D-61A5-4664-A161-6751AE7AC756}" srcOrd="0" destOrd="0" presId="urn:microsoft.com/office/officeart/2005/8/layout/hierarchy1"/>
    <dgm:cxn modelId="{7CD6D3BD-FF68-4981-B863-512BE081F6B6}" type="presOf" srcId="{31527411-E164-4F5C-BE1B-9F6650662624}" destId="{087E1DC2-557A-4E4B-8EB4-97FDFD595B11}" srcOrd="0" destOrd="0" presId="urn:microsoft.com/office/officeart/2005/8/layout/hierarchy1"/>
    <dgm:cxn modelId="{9EF1C7E8-D8E4-4608-AD2F-EB95D8FE97B8}" type="presParOf" srcId="{303814A1-ABE4-452E-9C7F-E304A2DC0E24}" destId="{D0C12F7D-2862-4551-BE03-7CD272DA11A6}" srcOrd="0" destOrd="0" presId="urn:microsoft.com/office/officeart/2005/8/layout/hierarchy1"/>
    <dgm:cxn modelId="{5CF2FF9F-2053-4730-B0B7-39637669572F}" type="presParOf" srcId="{D0C12F7D-2862-4551-BE03-7CD272DA11A6}" destId="{97014760-C4A4-4939-9EB9-62A075F2380C}" srcOrd="0" destOrd="0" presId="urn:microsoft.com/office/officeart/2005/8/layout/hierarchy1"/>
    <dgm:cxn modelId="{1F98A84D-805B-4B04-96B3-BFF61696B50D}" type="presParOf" srcId="{97014760-C4A4-4939-9EB9-62A075F2380C}" destId="{5876C7A2-E09F-4C67-8E50-6ECEFD63F9E0}" srcOrd="0" destOrd="0" presId="urn:microsoft.com/office/officeart/2005/8/layout/hierarchy1"/>
    <dgm:cxn modelId="{E37C676A-59D7-4268-ABA7-B7B9E322E334}" type="presParOf" srcId="{97014760-C4A4-4939-9EB9-62A075F2380C}" destId="{16E1215D-61A5-4664-A161-6751AE7AC756}" srcOrd="1" destOrd="0" presId="urn:microsoft.com/office/officeart/2005/8/layout/hierarchy1"/>
    <dgm:cxn modelId="{D4221998-6BC5-45C5-8575-23F6B5C3C4F2}" type="presParOf" srcId="{D0C12F7D-2862-4551-BE03-7CD272DA11A6}" destId="{D0862B50-0EF7-4E20-94D6-BEDA7F05E4A3}" srcOrd="1" destOrd="0" presId="urn:microsoft.com/office/officeart/2005/8/layout/hierarchy1"/>
    <dgm:cxn modelId="{F5694538-D911-4E4B-BD3E-B6F71A595A8C}" type="presParOf" srcId="{303814A1-ABE4-452E-9C7F-E304A2DC0E24}" destId="{E3807EFA-2249-4BF7-8033-A39292FA806D}" srcOrd="1" destOrd="0" presId="urn:microsoft.com/office/officeart/2005/8/layout/hierarchy1"/>
    <dgm:cxn modelId="{88720AE9-6A3C-42BC-B588-A78DC645D868}" type="presParOf" srcId="{E3807EFA-2249-4BF7-8033-A39292FA806D}" destId="{36C06437-671B-44C0-B095-554789636144}" srcOrd="0" destOrd="0" presId="urn:microsoft.com/office/officeart/2005/8/layout/hierarchy1"/>
    <dgm:cxn modelId="{B8493239-2966-4084-8572-99FD0DA9C679}" type="presParOf" srcId="{36C06437-671B-44C0-B095-554789636144}" destId="{73B2415A-AC20-4CCF-8728-A4CB25DC505C}" srcOrd="0" destOrd="0" presId="urn:microsoft.com/office/officeart/2005/8/layout/hierarchy1"/>
    <dgm:cxn modelId="{4D84272D-8E65-4C37-BE37-8617FF079989}" type="presParOf" srcId="{36C06437-671B-44C0-B095-554789636144}" destId="{087E1DC2-557A-4E4B-8EB4-97FDFD595B11}" srcOrd="1" destOrd="0" presId="urn:microsoft.com/office/officeart/2005/8/layout/hierarchy1"/>
    <dgm:cxn modelId="{B48C5D0B-6A1A-45F7-8DCE-4A9FA5FB2FC2}" type="presParOf" srcId="{E3807EFA-2249-4BF7-8033-A39292FA806D}" destId="{4C3366FF-C3E2-49B8-8CD8-5689294EF4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C7A2-E09F-4C67-8E50-6ECEFD63F9E0}">
      <dsp:nvSpPr>
        <dsp:cNvPr id="0" name=""/>
        <dsp:cNvSpPr/>
      </dsp:nvSpPr>
      <dsp:spPr>
        <a:xfrm>
          <a:off x="4785736" y="126134"/>
          <a:ext cx="4298057" cy="193087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6E1215D-61A5-4664-A161-6751AE7AC756}">
      <dsp:nvSpPr>
        <dsp:cNvPr id="0" name=""/>
        <dsp:cNvSpPr/>
      </dsp:nvSpPr>
      <dsp:spPr>
        <a:xfrm>
          <a:off x="5263298" y="579818"/>
          <a:ext cx="4298057" cy="193087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SA" sz="3600" b="1" kern="1200" dirty="0">
              <a:latin typeface="Sakkal Majalla" panose="02000000000000000000" pitchFamily="2" charset="-78"/>
              <a:cs typeface="Sakkal Majalla" panose="02000000000000000000" pitchFamily="2" charset="-78"/>
            </a:rPr>
            <a:t>هل أنت ممن يحبون كتابة المقالات؟ </a:t>
          </a:r>
          <a:endParaRPr lang="en-US" sz="3600" b="1" kern="1200" dirty="0">
            <a:latin typeface="Sakkal Majalla" panose="02000000000000000000" pitchFamily="2" charset="-78"/>
            <a:cs typeface="Sakkal Majalla" panose="02000000000000000000" pitchFamily="2" charset="-78"/>
          </a:endParaRPr>
        </a:p>
      </dsp:txBody>
      <dsp:txXfrm>
        <a:off x="5319851" y="636371"/>
        <a:ext cx="4184951" cy="1817768"/>
      </dsp:txXfrm>
    </dsp:sp>
    <dsp:sp modelId="{73B2415A-AC20-4CCF-8728-A4CB25DC505C}">
      <dsp:nvSpPr>
        <dsp:cNvPr id="0" name=""/>
        <dsp:cNvSpPr/>
      </dsp:nvSpPr>
      <dsp:spPr>
        <a:xfrm>
          <a:off x="-477561" y="180255"/>
          <a:ext cx="4298057" cy="272926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87E1DC2-557A-4E4B-8EB4-97FDFD595B11}">
      <dsp:nvSpPr>
        <dsp:cNvPr id="0" name=""/>
        <dsp:cNvSpPr/>
      </dsp:nvSpPr>
      <dsp:spPr>
        <a:xfrm>
          <a:off x="0" y="633939"/>
          <a:ext cx="4298057" cy="272926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SA" sz="3600" b="1" kern="1200">
              <a:latin typeface="Sakkal Majalla" panose="02000000000000000000" pitchFamily="2" charset="-78"/>
              <a:cs typeface="Sakkal Majalla" panose="02000000000000000000" pitchFamily="2" charset="-78"/>
            </a:rPr>
            <a:t>هل واجهت صعوبات في كتابة وتنسيق المقالات لجعلها جذابة وسهلة القراءة ؟</a:t>
          </a:r>
          <a:endParaRPr lang="en-US" sz="3600" b="1" kern="1200">
            <a:latin typeface="Sakkal Majalla" panose="02000000000000000000" pitchFamily="2" charset="-78"/>
            <a:cs typeface="Sakkal Majalla" panose="02000000000000000000" pitchFamily="2" charset="-78"/>
          </a:endParaRPr>
        </a:p>
      </dsp:txBody>
      <dsp:txXfrm>
        <a:off x="79937" y="713876"/>
        <a:ext cx="4138183" cy="25693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2BDFFC-F0E1-47B0-8BB9-D542A2CD47B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9420BFDC-A2B0-42D7-B5CF-FB509FEEF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FAD9FDD0-DEE7-4CB3-9FD7-B1B40416E89A}"/>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23589FB5-F100-4652-BE3D-57E8FE1DA8F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9229176-02B0-4290-A0E8-618EB5C2C474}"/>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55484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E39CF5-7585-46D5-8BF9-CD622554EC3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46290B0-A2CA-44E4-BB20-2F2643D52B22}"/>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99759A1-3CEF-42A6-BD9E-5C87099C3B37}"/>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A3027EEA-F297-47FC-80E9-2B53EFC923D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6162522-B7D9-40B7-8AD4-8093D6ADEF43}"/>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04195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24D6F7C5-63EC-46D9-BBA6-C17CAFC14354}"/>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C1F44B5-6CD1-47D9-8625-CC22C8A284BB}"/>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590E60E-C2C0-46C1-A1D5-2100AC2CB1BB}"/>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493FE97F-98D8-4911-AFFB-63D8E9AA7E8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295318A-BD84-4A0A-95CA-A2F44A03AF8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49197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FD40612-298B-4255-936B-85D93F4E030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9B52416-9A51-4F49-A85F-5F2CF5A292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EE51813-5815-450C-AB1E-2EAA8AC6B5F8}"/>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6E0C2111-106F-432D-940D-1B7323232C7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790AEEA-38C2-4B9A-8D83-26473C37C6E3}"/>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580220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B35027-4A37-40A6-870E-C67EA3B1F2B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599F090-CBAC-4952-B189-C8C9EF2AC76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440D526-28CF-4CEC-A335-B1358D71C066}"/>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D855E52F-1FAE-402D-B726-DFB96FE00FD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3E866F0-C8FE-43C8-8F2C-CACF39D399D1}"/>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53184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365A703-8C83-45C9-8F6C-695796B6422A}"/>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A410825-D36E-4570-9DC0-8941DE069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39F628E-61F3-4B27-8A6F-FE522B205AE8}"/>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9270F4B6-9527-4F8F-88F9-8FA76527FFE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ABE5893-3CE9-4FB2-816D-D076B70D1596}"/>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7371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5B8AE5-8C77-454E-A17D-E8687D7F512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995FF82-629D-4D84-AC4D-5AEC3D03C4A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068FC36-0448-4FDC-AFD9-E4AFBB28FC9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4655470-A404-4A74-A0A2-463D12AE80C6}"/>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6" name="عنصر نائب للتذييل 5">
            <a:extLst>
              <a:ext uri="{FF2B5EF4-FFF2-40B4-BE49-F238E27FC236}">
                <a16:creationId xmlns:a16="http://schemas.microsoft.com/office/drawing/2014/main" id="{9D5E1277-3065-4BB6-9D54-6197590CA00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3BDAD75-C674-4C2C-9A81-90BD795BBB52}"/>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543718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772675-3C11-407D-8D42-6D03A1CE4B23}"/>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F57B86D-4935-4C36-84B6-259239C4E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C17CA3A9-8DAF-40A6-B47C-86E1C4B1E378}"/>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9FF088A6-F241-407B-A337-475DCBBA5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F7FCDEE-6BF2-4D1B-964E-611BC340E061}"/>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0562E5B-0F0B-4F51-AB6F-08C96DE8641C}"/>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8" name="عنصر نائب للتذييل 7">
            <a:extLst>
              <a:ext uri="{FF2B5EF4-FFF2-40B4-BE49-F238E27FC236}">
                <a16:creationId xmlns:a16="http://schemas.microsoft.com/office/drawing/2014/main" id="{41033A6E-BBCC-45E0-A86E-54DC10EB3A9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5BF62C56-0C63-4D42-9827-0B29E755639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287677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71EDD9-A1BD-471B-986D-4B729058E41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9660DDE1-D9D6-476E-B74F-848DCA852CC6}"/>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4" name="عنصر نائب للتذييل 3">
            <a:extLst>
              <a:ext uri="{FF2B5EF4-FFF2-40B4-BE49-F238E27FC236}">
                <a16:creationId xmlns:a16="http://schemas.microsoft.com/office/drawing/2014/main" id="{3D06CAF5-236B-4A1C-AF89-CA056D0770B1}"/>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1CD21D2-F7EA-4DB7-BE39-8E86F3479634}"/>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889234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A56AA19-62B3-4DD2-83FB-3333026612C0}"/>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3" name="عنصر نائب للتذييل 2">
            <a:extLst>
              <a:ext uri="{FF2B5EF4-FFF2-40B4-BE49-F238E27FC236}">
                <a16:creationId xmlns:a16="http://schemas.microsoft.com/office/drawing/2014/main" id="{9B3E65BE-3696-41FC-A25D-C2531C0C8AF7}"/>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3E503B32-9082-4475-A823-B9D32EA04BBD}"/>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72459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A9BF2C-D737-433B-839A-163A3805D5B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1D49258-A1B3-4FA2-985B-5A48675F83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CFF3467F-A170-453F-BAD9-D2CF8E198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DBBE4FF-3C3A-4AA6-955D-94F336FF6DF5}"/>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6" name="عنصر نائب للتذييل 5">
            <a:extLst>
              <a:ext uri="{FF2B5EF4-FFF2-40B4-BE49-F238E27FC236}">
                <a16:creationId xmlns:a16="http://schemas.microsoft.com/office/drawing/2014/main" id="{43E7E7FE-75AE-482F-B457-9C1C628AD1C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78C9B4B-4176-4861-B424-D434FF8F187D}"/>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48762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97EBD1-1019-491A-85DB-A5C54A40292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B3584F4-073F-4D16-B670-377958E77ADB}"/>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AD3CBC4-4909-4594-A72B-22AB461D0F5B}"/>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857D58EB-107A-4829-AF31-F4C5C0CB814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DAE0E4F-32C4-4998-B468-2BE048D47159}"/>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7658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D4874-4759-48AF-B086-75F348A08E2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99CCE84-C25F-464A-8118-126EB503A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115CEED8-1005-4AC4-8CB8-58110D9B2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777B369-14E9-4C2A-867D-FFD24DEFB9B8}"/>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6" name="عنصر نائب للتذييل 5">
            <a:extLst>
              <a:ext uri="{FF2B5EF4-FFF2-40B4-BE49-F238E27FC236}">
                <a16:creationId xmlns:a16="http://schemas.microsoft.com/office/drawing/2014/main" id="{4211F53B-F1D6-4156-9C16-6FC67CD1783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C5DC0A9-B31C-45DA-84C9-C963982C5E60}"/>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98566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C2F4BF-0F52-45A8-9E7F-B4490F101D3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8D5BB8D6-F329-4FB0-BE84-B31E2487285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C0F2A8C-6C27-4D99-A5AB-0C0DF0C20F98}"/>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EB145FBC-9911-46EE-8B16-CD57460DE2B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FC7E542-AF73-492F-B416-68E7A6332195}"/>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80705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293305C-F1FB-49D8-97A4-87439D9A973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711DA10-8242-481C-8C42-E4C1A84A66C1}"/>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DA5982B-DE6B-4A1D-A54B-4FD3DFBA9181}"/>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95C3334D-9EDC-47BB-B000-F0488BF3971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AAA3822-A60C-4590-93F9-67DD2AB8BD3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74608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522C8E-4E28-4BCF-B0E7-D89CCAA3ED6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009A614-48CE-4FF0-93BA-89DE97372D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62552D3-9418-43CF-A286-5133134AD554}"/>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C419C7F4-9427-44D9-A317-98DB15F5824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4689D87-C06E-4396-8D67-0866F939D60B}"/>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00426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79E51E5-3F84-4736-A118-87875ADA938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72F747A-E456-41AF-8210-0C3BD312515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2F7603BC-5521-47DE-99A8-E51DC59AD19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29D2EE77-8F6C-4BE6-BB5C-1446F954AE9C}"/>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6" name="عنصر نائب للتذييل 5">
            <a:extLst>
              <a:ext uri="{FF2B5EF4-FFF2-40B4-BE49-F238E27FC236}">
                <a16:creationId xmlns:a16="http://schemas.microsoft.com/office/drawing/2014/main" id="{4F0927F1-154F-498C-9E6B-4C6E95DB094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0DBDB6C-8974-4492-8018-41EB64EF5861}"/>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55297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5C25E5-D4CF-4213-BBBE-EA840F7EA98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24B5DE1-DDFA-42F1-888F-26044341E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83E7970-32F7-48DC-BAE7-DA0362AC0584}"/>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03565485-D40C-4EA9-A7CF-C898F566A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95986649-314F-45CB-803E-13C2FC94E79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823ACBF-CAB9-42AA-B9BC-8AEFE160C1F7}"/>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8" name="عنصر نائب للتذييل 7">
            <a:extLst>
              <a:ext uri="{FF2B5EF4-FFF2-40B4-BE49-F238E27FC236}">
                <a16:creationId xmlns:a16="http://schemas.microsoft.com/office/drawing/2014/main" id="{E7188C61-0E7A-4EF2-8F74-3969363CE266}"/>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C6AD7697-EC57-4FC1-BFD3-FD5D194D242B}"/>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517657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163F07-9A64-4FD7-AF2A-B10F3A3A55D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FDACCF4-87FA-43B3-815B-B8226BD2FE56}"/>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4" name="عنصر نائب للتذييل 3">
            <a:extLst>
              <a:ext uri="{FF2B5EF4-FFF2-40B4-BE49-F238E27FC236}">
                <a16:creationId xmlns:a16="http://schemas.microsoft.com/office/drawing/2014/main" id="{E4126FAF-DF0C-46DE-903B-FF8043718BFA}"/>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4E66411-3BA2-4CF9-B08D-F2D09658A691}"/>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5713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EF47BFC-154C-4A7B-84EC-A7A5FDFD2DCB}"/>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3" name="عنصر نائب للتذييل 2">
            <a:extLst>
              <a:ext uri="{FF2B5EF4-FFF2-40B4-BE49-F238E27FC236}">
                <a16:creationId xmlns:a16="http://schemas.microsoft.com/office/drawing/2014/main" id="{85876CCB-58E8-40EF-A5EB-BEB8EFBED814}"/>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AAC0656B-B634-49AD-BE04-6AD3E6464F7C}"/>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92576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E989B7B-35CD-45A2-82B8-90CC5DFF56B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D782451-5356-426C-A931-9C94DEAAC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FCA54F38-7EFC-4763-87D9-55FF67AE2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00DF56B-6233-409F-A37B-3668D3C543B3}"/>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6" name="عنصر نائب للتذييل 5">
            <a:extLst>
              <a:ext uri="{FF2B5EF4-FFF2-40B4-BE49-F238E27FC236}">
                <a16:creationId xmlns:a16="http://schemas.microsoft.com/office/drawing/2014/main" id="{8E4BD829-F2AB-442F-BA05-69E84CD40B9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F9E88B8-9F3A-42C6-B159-7E44D006F2F9}"/>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6168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339AF4-009E-4712-AB78-3DC343F97C1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B5F1B4F-5A35-4F2D-A991-0CB4145D51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612D1C14-0A01-4768-B363-0CDE5EEED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93F651C-4A09-474C-A2EA-A704586AFCED}"/>
              </a:ext>
            </a:extLst>
          </p:cNvPr>
          <p:cNvSpPr>
            <a:spLocks noGrp="1"/>
          </p:cNvSpPr>
          <p:nvPr>
            <p:ph type="dt" sz="half" idx="10"/>
          </p:nvPr>
        </p:nvSpPr>
        <p:spPr/>
        <p:txBody>
          <a:bodyPr/>
          <a:lstStyle/>
          <a:p>
            <a:fld id="{DE6EFB2B-B09D-457D-AB8E-F487C6921956}" type="datetimeFigureOut">
              <a:rPr lang="ar-SA" smtClean="0"/>
              <a:t>22/02/43</a:t>
            </a:fld>
            <a:endParaRPr lang="ar-SA"/>
          </a:p>
        </p:txBody>
      </p:sp>
      <p:sp>
        <p:nvSpPr>
          <p:cNvPr id="6" name="عنصر نائب للتذييل 5">
            <a:extLst>
              <a:ext uri="{FF2B5EF4-FFF2-40B4-BE49-F238E27FC236}">
                <a16:creationId xmlns:a16="http://schemas.microsoft.com/office/drawing/2014/main" id="{B1FBB888-46C8-4A96-AE9A-0D183B08DF0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D65ADAE-31CC-4F26-A3B0-6A588FA5682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89163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5303225-0E37-411F-929A-3F21BF1ED6C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986BBA5-C673-419E-9E03-E5786DE55F6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BD468D0-69F9-4C40-8305-1F6E72CD725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E1609F24-5927-49DF-8EFD-AB07FD6D4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1E54592-5403-45DA-B370-D3F24591EBB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A6659BE-90EC-4B85-BC8E-DD364B413BCF}" type="slidenum">
              <a:rPr lang="ar-SA" smtClean="0"/>
              <a:t>‹#›</a:t>
            </a:fld>
            <a:endParaRPr lang="ar-SA"/>
          </a:p>
        </p:txBody>
      </p:sp>
    </p:spTree>
    <p:extLst>
      <p:ext uri="{BB962C8B-B14F-4D97-AF65-F5344CB8AC3E}">
        <p14:creationId xmlns:p14="http://schemas.microsoft.com/office/powerpoint/2010/main" val="15647309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411898B-C4CA-43A8-885F-8ADD3F0B7F7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F74B627-47A4-413E-8A93-481B26573EA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B591F0F-D915-4CB8-9BE1-768CF28D546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6EFB2B-B09D-457D-AB8E-F487C6921956}" type="datetimeFigureOut">
              <a:rPr lang="ar-SA" smtClean="0"/>
              <a:t>22/02/43</a:t>
            </a:fld>
            <a:endParaRPr lang="ar-SA"/>
          </a:p>
        </p:txBody>
      </p:sp>
      <p:sp>
        <p:nvSpPr>
          <p:cNvPr id="5" name="عنصر نائب للتذييل 4">
            <a:extLst>
              <a:ext uri="{FF2B5EF4-FFF2-40B4-BE49-F238E27FC236}">
                <a16:creationId xmlns:a16="http://schemas.microsoft.com/office/drawing/2014/main" id="{0C915AAB-46A6-4659-BE67-D001497CE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25B0E833-0AA5-4F8E-8E49-5DED566BD55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A6659BE-90EC-4B85-BC8E-DD364B413BCF}" type="slidenum">
              <a:rPr lang="ar-SA" smtClean="0"/>
              <a:t>‹#›</a:t>
            </a:fld>
            <a:endParaRPr lang="ar-SA"/>
          </a:p>
        </p:txBody>
      </p:sp>
    </p:spTree>
    <p:extLst>
      <p:ext uri="{BB962C8B-B14F-4D97-AF65-F5344CB8AC3E}">
        <p14:creationId xmlns:p14="http://schemas.microsoft.com/office/powerpoint/2010/main" val="37889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CP9Uoi-t-rI?feature=oembed"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Q2yjGHVGtpk?feature=oembed" TargetMode="Externa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VgVvjviwiL8?feature=oembed" TargetMode="Externa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f0OjFJ-STko?feature=oembed" TargetMode="Externa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mc5y-RLeDuY?feature=oembed" TargetMode="Externa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X8mJ0TicXiA?feature=oembed" TargetMode="Externa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J2PJF3s_oWw?feature=oembed" TargetMode="Externa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7.png"/><Relationship Id="rId4" Type="http://schemas.microsoft.com/office/2007/relationships/hdphoto" Target="../media/hdphoto12.wdp"/></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0.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71.png"/><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8FA8BC5A-3325-4538-B36C-2AAED8E41726}"/>
              </a:ext>
            </a:extLst>
          </p:cNvPr>
          <p:cNvSpPr txBox="1"/>
          <p:nvPr/>
        </p:nvSpPr>
        <p:spPr>
          <a:xfrm>
            <a:off x="6682329" y="628122"/>
            <a:ext cx="4628475" cy="2585323"/>
          </a:xfrm>
          <a:prstGeom prst="rect">
            <a:avLst/>
          </a:prstGeom>
          <a:noFill/>
        </p:spPr>
        <p:txBody>
          <a:bodyPr wrap="square" rtlCol="1">
            <a:spAutoFit/>
          </a:bodyPr>
          <a:lstStyle/>
          <a:p>
            <a:pPr algn="ctr"/>
            <a:r>
              <a:rPr lang="ar-SA" sz="8000" b="1" dirty="0">
                <a:solidFill>
                  <a:srgbClr val="C00000"/>
                </a:solidFill>
                <a:latin typeface="Sakkal Majalla" panose="02000000000000000000" pitchFamily="2" charset="-78"/>
                <a:cs typeface="DecoType Naskh Extensions" panose="02010400000000000000" pitchFamily="2" charset="-78"/>
              </a:rPr>
              <a:t>مادة </a:t>
            </a:r>
          </a:p>
          <a:p>
            <a:pPr algn="ctr"/>
            <a:endParaRPr lang="ar-SA" sz="200" b="1" dirty="0">
              <a:latin typeface="Sakkal Majalla" panose="02000000000000000000" pitchFamily="2" charset="-78"/>
              <a:cs typeface="DecoType Naskh Extensions" panose="02010400000000000000" pitchFamily="2" charset="-78"/>
            </a:endParaRPr>
          </a:p>
          <a:p>
            <a:pPr algn="ctr"/>
            <a:r>
              <a:rPr lang="ar-SA" sz="8000" b="1" dirty="0">
                <a:latin typeface="Sakkal Majalla" panose="02000000000000000000" pitchFamily="2" charset="-78"/>
                <a:cs typeface="DecoType Naskh Extensions" panose="02010400000000000000" pitchFamily="2" charset="-78"/>
              </a:rPr>
              <a:t>المهارات الرقمية </a:t>
            </a:r>
          </a:p>
        </p:txBody>
      </p:sp>
      <p:sp>
        <p:nvSpPr>
          <p:cNvPr id="6" name="مربع نص 5">
            <a:extLst>
              <a:ext uri="{FF2B5EF4-FFF2-40B4-BE49-F238E27FC236}">
                <a16:creationId xmlns:a16="http://schemas.microsoft.com/office/drawing/2014/main" id="{079535DD-60E4-4967-BFC9-399362D897F3}"/>
              </a:ext>
            </a:extLst>
          </p:cNvPr>
          <p:cNvSpPr txBox="1"/>
          <p:nvPr/>
        </p:nvSpPr>
        <p:spPr>
          <a:xfrm>
            <a:off x="6342617" y="4011915"/>
            <a:ext cx="4628475" cy="1938992"/>
          </a:xfrm>
          <a:prstGeom prst="rect">
            <a:avLst/>
          </a:prstGeom>
          <a:noFill/>
        </p:spPr>
        <p:txBody>
          <a:bodyPr wrap="square" rtlCol="1">
            <a:spAutoFit/>
          </a:bodyPr>
          <a:lstStyle/>
          <a:p>
            <a:pPr algn="ctr"/>
            <a:r>
              <a:rPr lang="ar-SA" sz="6000" b="1" dirty="0">
                <a:solidFill>
                  <a:srgbClr val="002060"/>
                </a:solidFill>
                <a:latin typeface="Sakkal Majalla" panose="02000000000000000000" pitchFamily="2" charset="-78"/>
                <a:cs typeface="DecoType Naskh Extensions" panose="02010400000000000000" pitchFamily="2" charset="-78"/>
              </a:rPr>
              <a:t>المعلمة </a:t>
            </a:r>
            <a:endParaRPr lang="ar-SA" sz="2800" b="1" dirty="0">
              <a:solidFill>
                <a:srgbClr val="002060"/>
              </a:solidFill>
              <a:latin typeface="Sakkal Majalla" panose="02000000000000000000" pitchFamily="2" charset="-78"/>
              <a:cs typeface="DecoType Naskh Extensions" panose="02010400000000000000" pitchFamily="2" charset="-78"/>
            </a:endParaRPr>
          </a:p>
          <a:p>
            <a:pPr algn="ctr"/>
            <a:r>
              <a:rPr lang="ar-SA" sz="6000" b="1" dirty="0">
                <a:latin typeface="Sakkal Majalla" panose="02000000000000000000" pitchFamily="2" charset="-78"/>
                <a:cs typeface="DecoType Naskh Extensions" panose="02010400000000000000" pitchFamily="2" charset="-78"/>
              </a:rPr>
              <a:t>روان الأحمري</a:t>
            </a:r>
          </a:p>
        </p:txBody>
      </p:sp>
      <p:pic>
        <p:nvPicPr>
          <p:cNvPr id="7" name="صورة 6">
            <a:extLst>
              <a:ext uri="{FF2B5EF4-FFF2-40B4-BE49-F238E27FC236}">
                <a16:creationId xmlns:a16="http://schemas.microsoft.com/office/drawing/2014/main" id="{C8944F65-99B0-4823-B250-F8DAE26E4F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1196" y="317321"/>
            <a:ext cx="1964863" cy="1395418"/>
          </a:xfrm>
          <a:prstGeom prst="rect">
            <a:avLst/>
          </a:prstGeom>
        </p:spPr>
      </p:pic>
      <p:pic>
        <p:nvPicPr>
          <p:cNvPr id="8" name="صورة 7">
            <a:extLst>
              <a:ext uri="{FF2B5EF4-FFF2-40B4-BE49-F238E27FC236}">
                <a16:creationId xmlns:a16="http://schemas.microsoft.com/office/drawing/2014/main" id="{A835F839-B162-473A-BD72-AB14884A8710}"/>
              </a:ext>
            </a:extLst>
          </p:cNvPr>
          <p:cNvPicPr>
            <a:picLocks noChangeAspect="1"/>
          </p:cNvPicPr>
          <p:nvPr/>
        </p:nvPicPr>
        <p:blipFill>
          <a:blip r:embed="rId6">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0" y="1302270"/>
            <a:ext cx="3805362" cy="3822350"/>
          </a:xfrm>
          <a:prstGeom prst="rect">
            <a:avLst/>
          </a:prstGeom>
        </p:spPr>
      </p:pic>
    </p:spTree>
    <p:extLst>
      <p:ext uri="{BB962C8B-B14F-4D97-AF65-F5344CB8AC3E}">
        <p14:creationId xmlns:p14="http://schemas.microsoft.com/office/powerpoint/2010/main" val="413005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5BE3E13-2990-4AC0-9FD9-9C3804E6A45B}"/>
              </a:ext>
            </a:extLst>
          </p:cNvPr>
          <p:cNvSpPr txBox="1"/>
          <p:nvPr/>
        </p:nvSpPr>
        <p:spPr>
          <a:xfrm>
            <a:off x="3910354" y="1316808"/>
            <a:ext cx="4752844" cy="830997"/>
          </a:xfrm>
          <a:prstGeom prst="rect">
            <a:avLst/>
          </a:prstGeom>
          <a:noFill/>
        </p:spPr>
        <p:txBody>
          <a:bodyPr wrap="square" rtlCol="1">
            <a:spAutoFit/>
          </a:bodyPr>
          <a:lstStyle/>
          <a:p>
            <a:r>
              <a:rPr lang="ar-SA" sz="4800" b="1" dirty="0">
                <a:latin typeface="Sakkal Majalla" panose="02000000000000000000" pitchFamily="2" charset="-78"/>
                <a:cs typeface="Sakkal Majalla" panose="02000000000000000000" pitchFamily="2" charset="-78"/>
              </a:rPr>
              <a:t>سنتعلم في هذه الوحدة : </a:t>
            </a:r>
          </a:p>
        </p:txBody>
      </p:sp>
      <p:sp>
        <p:nvSpPr>
          <p:cNvPr id="3" name="مربع نص 2">
            <a:extLst>
              <a:ext uri="{FF2B5EF4-FFF2-40B4-BE49-F238E27FC236}">
                <a16:creationId xmlns:a16="http://schemas.microsoft.com/office/drawing/2014/main" id="{97AEDC47-0F50-4154-8301-66D6D5BB9025}"/>
              </a:ext>
            </a:extLst>
          </p:cNvPr>
          <p:cNvSpPr txBox="1"/>
          <p:nvPr/>
        </p:nvSpPr>
        <p:spPr>
          <a:xfrm>
            <a:off x="7250363" y="215456"/>
            <a:ext cx="3615396" cy="1107996"/>
          </a:xfrm>
          <a:prstGeom prst="rect">
            <a:avLst/>
          </a:prstGeom>
          <a:noFill/>
        </p:spPr>
        <p:txBody>
          <a:bodyPr wrap="square" rtlCol="1">
            <a:spAutoFit/>
          </a:bodyPr>
          <a:lstStyle/>
          <a:p>
            <a:pPr algn="ctr"/>
            <a:r>
              <a:rPr lang="ar-SA" sz="6600" dirty="0">
                <a:solidFill>
                  <a:srgbClr val="C00000"/>
                </a:solidFill>
                <a:latin typeface="Sakkal Majalla" panose="02000000000000000000" pitchFamily="2" charset="-78"/>
                <a:cs typeface="DecoType Naskh Extensions" panose="02010400000000000000" pitchFamily="2" charset="-78"/>
              </a:rPr>
              <a:t>الأهـــداف </a:t>
            </a:r>
            <a:endParaRPr lang="ar-SA" sz="3200" dirty="0">
              <a:solidFill>
                <a:srgbClr val="C00000"/>
              </a:solidFill>
              <a:latin typeface="Sakkal Majalla" panose="02000000000000000000" pitchFamily="2" charset="-78"/>
              <a:cs typeface="DecoType Naskh Extensions" panose="02010400000000000000" pitchFamily="2" charset="-78"/>
            </a:endParaRPr>
          </a:p>
        </p:txBody>
      </p:sp>
      <p:cxnSp>
        <p:nvCxnSpPr>
          <p:cNvPr id="27" name="رابط مستقيم 26">
            <a:extLst>
              <a:ext uri="{FF2B5EF4-FFF2-40B4-BE49-F238E27FC236}">
                <a16:creationId xmlns:a16="http://schemas.microsoft.com/office/drawing/2014/main" id="{45D9D0D8-0F2F-4138-83F9-4BF4930DD5F3}"/>
              </a:ext>
            </a:extLst>
          </p:cNvPr>
          <p:cNvCxnSpPr>
            <a:cxnSpLocks/>
          </p:cNvCxnSpPr>
          <p:nvPr/>
        </p:nvCxnSpPr>
        <p:spPr>
          <a:xfrm>
            <a:off x="7767218" y="1204398"/>
            <a:ext cx="2792436" cy="0"/>
          </a:xfrm>
          <a:prstGeom prst="line">
            <a:avLst/>
          </a:prstGeom>
        </p:spPr>
        <p:style>
          <a:lnRef idx="3">
            <a:schemeClr val="accent3"/>
          </a:lnRef>
          <a:fillRef idx="0">
            <a:schemeClr val="accent3"/>
          </a:fillRef>
          <a:effectRef idx="2">
            <a:schemeClr val="accent3"/>
          </a:effectRef>
          <a:fontRef idx="minor">
            <a:schemeClr val="tx1"/>
          </a:fontRef>
        </p:style>
      </p:cxnSp>
      <p:sp>
        <p:nvSpPr>
          <p:cNvPr id="4" name="مستطيل 3">
            <a:extLst>
              <a:ext uri="{FF2B5EF4-FFF2-40B4-BE49-F238E27FC236}">
                <a16:creationId xmlns:a16="http://schemas.microsoft.com/office/drawing/2014/main" id="{0F8DAC63-0FB5-4558-9821-55D44B23ABD9}"/>
              </a:ext>
            </a:extLst>
          </p:cNvPr>
          <p:cNvSpPr/>
          <p:nvPr/>
        </p:nvSpPr>
        <p:spPr>
          <a:xfrm>
            <a:off x="12049432" y="-24139"/>
            <a:ext cx="142566" cy="6858000"/>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6" name="مجموعة 5">
            <a:extLst>
              <a:ext uri="{FF2B5EF4-FFF2-40B4-BE49-F238E27FC236}">
                <a16:creationId xmlns:a16="http://schemas.microsoft.com/office/drawing/2014/main" id="{8E0DB4AE-5ED4-47DE-AC95-DEF415807A2D}"/>
              </a:ext>
            </a:extLst>
          </p:cNvPr>
          <p:cNvGrpSpPr/>
          <p:nvPr/>
        </p:nvGrpSpPr>
        <p:grpSpPr>
          <a:xfrm>
            <a:off x="243882" y="2312394"/>
            <a:ext cx="11653457" cy="2842120"/>
            <a:chOff x="617182" y="2246678"/>
            <a:chExt cx="11181246" cy="2737819"/>
          </a:xfrm>
        </p:grpSpPr>
        <p:grpSp>
          <p:nvGrpSpPr>
            <p:cNvPr id="26" name="مجموعة 25">
              <a:extLst>
                <a:ext uri="{FF2B5EF4-FFF2-40B4-BE49-F238E27FC236}">
                  <a16:creationId xmlns:a16="http://schemas.microsoft.com/office/drawing/2014/main" id="{64DBFEA6-DE49-4F76-BDAA-225088D6015D}"/>
                </a:ext>
              </a:extLst>
            </p:cNvPr>
            <p:cNvGrpSpPr/>
            <p:nvPr/>
          </p:nvGrpSpPr>
          <p:grpSpPr>
            <a:xfrm>
              <a:off x="617182" y="2346248"/>
              <a:ext cx="9389388" cy="2638249"/>
              <a:chOff x="496228" y="1732396"/>
              <a:chExt cx="9826668" cy="3105295"/>
            </a:xfrm>
          </p:grpSpPr>
          <p:grpSp>
            <p:nvGrpSpPr>
              <p:cNvPr id="11" name="مجموعة 10">
                <a:extLst>
                  <a:ext uri="{FF2B5EF4-FFF2-40B4-BE49-F238E27FC236}">
                    <a16:creationId xmlns:a16="http://schemas.microsoft.com/office/drawing/2014/main" id="{0981DCD8-B638-4EE4-AEB8-EBFD70F8E9FD}"/>
                  </a:ext>
                </a:extLst>
              </p:cNvPr>
              <p:cNvGrpSpPr/>
              <p:nvPr/>
            </p:nvGrpSpPr>
            <p:grpSpPr>
              <a:xfrm>
                <a:off x="8640155" y="1735703"/>
                <a:ext cx="1682741" cy="2977075"/>
                <a:chOff x="10149086" y="1782424"/>
                <a:chExt cx="1742266" cy="2103819"/>
              </a:xfrm>
            </p:grpSpPr>
            <p:pic>
              <p:nvPicPr>
                <p:cNvPr id="12" name="صورة 11" descr="صورة تحتوي على نص, سبورة بيضاء&#10;&#10;تم إنشاء الوصف تلقائياً">
                  <a:extLst>
                    <a:ext uri="{FF2B5EF4-FFF2-40B4-BE49-F238E27FC236}">
                      <a16:creationId xmlns:a16="http://schemas.microsoft.com/office/drawing/2014/main" id="{97282E8E-9A5A-4C1A-A4A3-6A1F335B440B}"/>
                    </a:ext>
                  </a:extLst>
                </p:cNvPr>
                <p:cNvPicPr>
                  <a:picLocks noChangeAspect="1"/>
                </p:cNvPicPr>
                <p:nvPr/>
              </p:nvPicPr>
              <p:blipFill rotWithShape="1">
                <a:blip r:embed="rId2">
                  <a:clrChange>
                    <a:clrFrom>
                      <a:srgbClr val="FFFEE8"/>
                    </a:clrFrom>
                    <a:clrTo>
                      <a:srgbClr val="FFFEE8">
                        <a:alpha val="0"/>
                      </a:srgbClr>
                    </a:clrTo>
                  </a:clrChange>
                  <a:extLst>
                    <a:ext uri="{28A0092B-C50C-407E-A947-70E740481C1C}">
                      <a14:useLocalDpi xmlns:a14="http://schemas.microsoft.com/office/drawing/2010/main" val="0"/>
                    </a:ext>
                  </a:extLst>
                </a:blip>
                <a:srcRect l="4951" r="5822" b="8748"/>
                <a:stretch/>
              </p:blipFill>
              <p:spPr>
                <a:xfrm>
                  <a:off x="10149086" y="1782424"/>
                  <a:ext cx="1742266" cy="2103819"/>
                </a:xfrm>
                <a:prstGeom prst="rect">
                  <a:avLst/>
                </a:prstGeom>
              </p:spPr>
            </p:pic>
            <p:sp>
              <p:nvSpPr>
                <p:cNvPr id="13" name="مربع نص 12">
                  <a:extLst>
                    <a:ext uri="{FF2B5EF4-FFF2-40B4-BE49-F238E27FC236}">
                      <a16:creationId xmlns:a16="http://schemas.microsoft.com/office/drawing/2014/main" id="{0EF51A89-3F09-4A12-BC1D-C483801E53AE}"/>
                    </a:ext>
                  </a:extLst>
                </p:cNvPr>
                <p:cNvSpPr txBox="1"/>
                <p:nvPr/>
              </p:nvSpPr>
              <p:spPr>
                <a:xfrm>
                  <a:off x="10314087" y="2545744"/>
                  <a:ext cx="1505774" cy="961764"/>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تغيير نوع وحجم الخط </a:t>
                  </a:r>
                </a:p>
              </p:txBody>
            </p:sp>
          </p:grpSp>
          <p:grpSp>
            <p:nvGrpSpPr>
              <p:cNvPr id="14" name="مجموعة 13">
                <a:extLst>
                  <a:ext uri="{FF2B5EF4-FFF2-40B4-BE49-F238E27FC236}">
                    <a16:creationId xmlns:a16="http://schemas.microsoft.com/office/drawing/2014/main" id="{AF68F654-30B7-47C5-85EE-8DE7B6113A9E}"/>
                  </a:ext>
                </a:extLst>
              </p:cNvPr>
              <p:cNvGrpSpPr/>
              <p:nvPr/>
            </p:nvGrpSpPr>
            <p:grpSpPr>
              <a:xfrm>
                <a:off x="6686797" y="1747046"/>
                <a:ext cx="1851982" cy="3090645"/>
                <a:chOff x="10073238" y="1769082"/>
                <a:chExt cx="1816864" cy="2193441"/>
              </a:xfrm>
            </p:grpSpPr>
            <p:pic>
              <p:nvPicPr>
                <p:cNvPr id="15" name="صورة 14" descr="صورة تحتوي على نص, سبورة بيضاء&#10;&#10;تم إنشاء الوصف تلقائياً">
                  <a:extLst>
                    <a:ext uri="{FF2B5EF4-FFF2-40B4-BE49-F238E27FC236}">
                      <a16:creationId xmlns:a16="http://schemas.microsoft.com/office/drawing/2014/main" id="{BBE106E9-7D91-40EC-8E9B-3852272A1AEF}"/>
                    </a:ext>
                  </a:extLst>
                </p:cNvPr>
                <p:cNvPicPr>
                  <a:picLocks noChangeAspect="1"/>
                </p:cNvPicPr>
                <p:nvPr/>
              </p:nvPicPr>
              <p:blipFill rotWithShape="1">
                <a:blip r:embed="rId3">
                  <a:clrChange>
                    <a:clrFrom>
                      <a:srgbClr val="F3FFFC"/>
                    </a:clrFrom>
                    <a:clrTo>
                      <a:srgbClr val="F3FFFC">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2087" r="5148" b="7258"/>
                <a:stretch/>
              </p:blipFill>
              <p:spPr>
                <a:xfrm>
                  <a:off x="10078765" y="1769082"/>
                  <a:ext cx="1811337" cy="2193441"/>
                </a:xfrm>
                <a:prstGeom prst="rect">
                  <a:avLst/>
                </a:prstGeom>
              </p:spPr>
            </p:pic>
            <p:sp>
              <p:nvSpPr>
                <p:cNvPr id="16" name="مربع نص 15">
                  <a:extLst>
                    <a:ext uri="{FF2B5EF4-FFF2-40B4-BE49-F238E27FC236}">
                      <a16:creationId xmlns:a16="http://schemas.microsoft.com/office/drawing/2014/main" id="{0730EF5F-8334-4770-A0DA-C3A90A992E66}"/>
                    </a:ext>
                  </a:extLst>
                </p:cNvPr>
                <p:cNvSpPr txBox="1"/>
                <p:nvPr/>
              </p:nvSpPr>
              <p:spPr>
                <a:xfrm>
                  <a:off x="10073238" y="2391132"/>
                  <a:ext cx="1776601" cy="1263083"/>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تمييز النماذج المستخدمة لمحاذاة  الفقرة </a:t>
                  </a:r>
                </a:p>
              </p:txBody>
            </p:sp>
          </p:grpSp>
          <p:grpSp>
            <p:nvGrpSpPr>
              <p:cNvPr id="17" name="مجموعة 16">
                <a:extLst>
                  <a:ext uri="{FF2B5EF4-FFF2-40B4-BE49-F238E27FC236}">
                    <a16:creationId xmlns:a16="http://schemas.microsoft.com/office/drawing/2014/main" id="{EEF9317F-00A1-48C6-B632-97F6FEFA27C1}"/>
                  </a:ext>
                </a:extLst>
              </p:cNvPr>
              <p:cNvGrpSpPr/>
              <p:nvPr/>
            </p:nvGrpSpPr>
            <p:grpSpPr>
              <a:xfrm>
                <a:off x="4561443" y="1732397"/>
                <a:ext cx="2278213" cy="3070972"/>
                <a:chOff x="9916252" y="1719026"/>
                <a:chExt cx="2116484" cy="2170174"/>
              </a:xfrm>
            </p:grpSpPr>
            <p:pic>
              <p:nvPicPr>
                <p:cNvPr id="18" name="صورة 17" descr="صورة تحتوي على نص, سبورة بيضاء&#10;&#10;تم إنشاء الوصف تلقائياً">
                  <a:extLst>
                    <a:ext uri="{FF2B5EF4-FFF2-40B4-BE49-F238E27FC236}">
                      <a16:creationId xmlns:a16="http://schemas.microsoft.com/office/drawing/2014/main" id="{4B2CE1EB-0522-45C2-9CA9-9123F47FADAF}"/>
                    </a:ext>
                  </a:extLst>
                </p:cNvPr>
                <p:cNvPicPr>
                  <a:picLocks noChangeAspect="1"/>
                </p:cNvPicPr>
                <p:nvPr/>
              </p:nvPicPr>
              <p:blipFill rotWithShape="1">
                <a:blip r:embed="rId3">
                  <a:clrChange>
                    <a:clrFrom>
                      <a:srgbClr val="F3FFFC"/>
                    </a:clrFrom>
                    <a:clrTo>
                      <a:srgbClr val="F3FFFC">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706" r="6684" b="7394"/>
                <a:stretch/>
              </p:blipFill>
              <p:spPr>
                <a:xfrm>
                  <a:off x="9916252" y="1719026"/>
                  <a:ext cx="1788798" cy="2170174"/>
                </a:xfrm>
                <a:prstGeom prst="rect">
                  <a:avLst/>
                </a:prstGeom>
              </p:spPr>
            </p:pic>
            <p:sp>
              <p:nvSpPr>
                <p:cNvPr id="19" name="مربع نص 18">
                  <a:extLst>
                    <a:ext uri="{FF2B5EF4-FFF2-40B4-BE49-F238E27FC236}">
                      <a16:creationId xmlns:a16="http://schemas.microsoft.com/office/drawing/2014/main" id="{32709E2F-9FD8-416E-8D68-2520D7FE9400}"/>
                    </a:ext>
                  </a:extLst>
                </p:cNvPr>
                <p:cNvSpPr txBox="1"/>
                <p:nvPr/>
              </p:nvSpPr>
              <p:spPr>
                <a:xfrm>
                  <a:off x="10006780" y="2169124"/>
                  <a:ext cx="2025956" cy="1294776"/>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نصائح لجعل المستند أكثر جاذبية وإضافة وتنسيق الصور داخل المستند </a:t>
                  </a:r>
                </a:p>
              </p:txBody>
            </p:sp>
          </p:grpSp>
          <p:grpSp>
            <p:nvGrpSpPr>
              <p:cNvPr id="20" name="مجموعة 19">
                <a:extLst>
                  <a:ext uri="{FF2B5EF4-FFF2-40B4-BE49-F238E27FC236}">
                    <a16:creationId xmlns:a16="http://schemas.microsoft.com/office/drawing/2014/main" id="{B85C0B8F-3713-433D-B0C1-C6AB16F64E4B}"/>
                  </a:ext>
                </a:extLst>
              </p:cNvPr>
              <p:cNvGrpSpPr/>
              <p:nvPr/>
            </p:nvGrpSpPr>
            <p:grpSpPr>
              <a:xfrm>
                <a:off x="2576279" y="1733167"/>
                <a:ext cx="2073270" cy="3104524"/>
                <a:chOff x="10087485" y="1652980"/>
                <a:chExt cx="1786014" cy="2203292"/>
              </a:xfrm>
            </p:grpSpPr>
            <p:pic>
              <p:nvPicPr>
                <p:cNvPr id="21" name="صورة 20" descr="صورة تحتوي على نص, سبورة بيضاء&#10;&#10;تم إنشاء الوصف تلقائياً">
                  <a:extLst>
                    <a:ext uri="{FF2B5EF4-FFF2-40B4-BE49-F238E27FC236}">
                      <a16:creationId xmlns:a16="http://schemas.microsoft.com/office/drawing/2014/main" id="{EAC248EA-F6C4-46B2-93C6-7AFA0AFCA02F}"/>
                    </a:ext>
                  </a:extLst>
                </p:cNvPr>
                <p:cNvPicPr>
                  <a:picLocks noChangeAspect="1"/>
                </p:cNvPicPr>
                <p:nvPr/>
              </p:nvPicPr>
              <p:blipFill rotWithShape="1">
                <a:blip r:embed="rId3">
                  <a:clrChange>
                    <a:clrFrom>
                      <a:srgbClr val="F3FFFC"/>
                    </a:clrFrom>
                    <a:clrTo>
                      <a:srgbClr val="F3FFFC">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5117" r="9724" b="6842"/>
                <a:stretch/>
              </p:blipFill>
              <p:spPr>
                <a:xfrm>
                  <a:off x="10087485" y="1652980"/>
                  <a:ext cx="1662819" cy="2203292"/>
                </a:xfrm>
                <a:prstGeom prst="rect">
                  <a:avLst/>
                </a:prstGeom>
              </p:spPr>
            </p:pic>
            <p:sp>
              <p:nvSpPr>
                <p:cNvPr id="22" name="مربع نص 21">
                  <a:extLst>
                    <a:ext uri="{FF2B5EF4-FFF2-40B4-BE49-F238E27FC236}">
                      <a16:creationId xmlns:a16="http://schemas.microsoft.com/office/drawing/2014/main" id="{52EB704C-58F1-4073-805E-9207460270D8}"/>
                    </a:ext>
                  </a:extLst>
                </p:cNvPr>
                <p:cNvSpPr txBox="1"/>
                <p:nvPr/>
              </p:nvSpPr>
              <p:spPr>
                <a:xfrm>
                  <a:off x="10244324" y="2141633"/>
                  <a:ext cx="1629175" cy="1052647"/>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استخدام أدوات فحص مستند بحثاً عن الأخطاء </a:t>
                  </a:r>
                </a:p>
              </p:txBody>
            </p:sp>
          </p:grpSp>
          <p:grpSp>
            <p:nvGrpSpPr>
              <p:cNvPr id="23" name="مجموعة 22">
                <a:extLst>
                  <a:ext uri="{FF2B5EF4-FFF2-40B4-BE49-F238E27FC236}">
                    <a16:creationId xmlns:a16="http://schemas.microsoft.com/office/drawing/2014/main" id="{FF67D6C4-8E23-4EDB-A1EA-8D681A6B9ECA}"/>
                  </a:ext>
                </a:extLst>
              </p:cNvPr>
              <p:cNvGrpSpPr/>
              <p:nvPr/>
            </p:nvGrpSpPr>
            <p:grpSpPr>
              <a:xfrm>
                <a:off x="496228" y="1732396"/>
                <a:ext cx="1937950" cy="2909931"/>
                <a:chOff x="10021248" y="1718812"/>
                <a:chExt cx="1669444" cy="2120776"/>
              </a:xfrm>
            </p:grpSpPr>
            <p:pic>
              <p:nvPicPr>
                <p:cNvPr id="24" name="صورة 23" descr="صورة تحتوي على نص, سبورة بيضاء&#10;&#10;تم إنشاء الوصف تلقائياً">
                  <a:extLst>
                    <a:ext uri="{FF2B5EF4-FFF2-40B4-BE49-F238E27FC236}">
                      <a16:creationId xmlns:a16="http://schemas.microsoft.com/office/drawing/2014/main" id="{FEAC0D31-59BC-4C9D-8ECF-1CE2C0A93F6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7231" r="7272" b="7004"/>
                <a:stretch/>
              </p:blipFill>
              <p:spPr>
                <a:xfrm>
                  <a:off x="10021248" y="1718812"/>
                  <a:ext cx="1669444" cy="2120776"/>
                </a:xfrm>
                <a:prstGeom prst="rect">
                  <a:avLst/>
                </a:prstGeom>
              </p:spPr>
            </p:pic>
            <p:sp>
              <p:nvSpPr>
                <p:cNvPr id="25" name="مربع نص 24">
                  <a:extLst>
                    <a:ext uri="{FF2B5EF4-FFF2-40B4-BE49-F238E27FC236}">
                      <a16:creationId xmlns:a16="http://schemas.microsoft.com/office/drawing/2014/main" id="{0EAAEC48-D452-454D-AB3B-79AE446D0691}"/>
                    </a:ext>
                  </a:extLst>
                </p:cNvPr>
                <p:cNvSpPr txBox="1"/>
                <p:nvPr/>
              </p:nvSpPr>
              <p:spPr>
                <a:xfrm>
                  <a:off x="10065174" y="2341663"/>
                  <a:ext cx="1484931" cy="1297080"/>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خيارات الطباعة المختلفة للمستند </a:t>
                  </a:r>
                  <a:endParaRPr lang="ar-SA" sz="1600" b="1" dirty="0">
                    <a:latin typeface="Sakkal Majalla" panose="02000000000000000000" pitchFamily="2" charset="-78"/>
                    <a:cs typeface="Sakkal Majalla" panose="02000000000000000000" pitchFamily="2" charset="-78"/>
                  </a:endParaRPr>
                </a:p>
              </p:txBody>
            </p:sp>
          </p:grpSp>
        </p:grpSp>
        <p:grpSp>
          <p:nvGrpSpPr>
            <p:cNvPr id="5" name="مجموعة 4">
              <a:extLst>
                <a:ext uri="{FF2B5EF4-FFF2-40B4-BE49-F238E27FC236}">
                  <a16:creationId xmlns:a16="http://schemas.microsoft.com/office/drawing/2014/main" id="{6BADAA3D-B63E-457F-99C6-64EE58F033B9}"/>
                </a:ext>
              </a:extLst>
            </p:cNvPr>
            <p:cNvGrpSpPr/>
            <p:nvPr/>
          </p:nvGrpSpPr>
          <p:grpSpPr>
            <a:xfrm>
              <a:off x="9989199" y="2246678"/>
              <a:ext cx="1809229" cy="2637595"/>
              <a:chOff x="9943463" y="2150246"/>
              <a:chExt cx="1809229" cy="2637595"/>
            </a:xfrm>
          </p:grpSpPr>
          <p:pic>
            <p:nvPicPr>
              <p:cNvPr id="28" name="صورة 27" descr="صورة تحتوي على نص, سبورة بيضاء&#10;&#10;تم إنشاء الوصف تلقائياً">
                <a:extLst>
                  <a:ext uri="{FF2B5EF4-FFF2-40B4-BE49-F238E27FC236}">
                    <a16:creationId xmlns:a16="http://schemas.microsoft.com/office/drawing/2014/main" id="{9E1107D9-7457-4A42-9DEF-43F12F43A51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087" r="5148" b="7258"/>
              <a:stretch/>
            </p:blipFill>
            <p:spPr>
              <a:xfrm>
                <a:off x="9943463" y="2150246"/>
                <a:ext cx="1764188" cy="2637595"/>
              </a:xfrm>
              <a:prstGeom prst="rect">
                <a:avLst/>
              </a:prstGeom>
            </p:spPr>
          </p:pic>
          <p:sp>
            <p:nvSpPr>
              <p:cNvPr id="29" name="مربع نص 28">
                <a:extLst>
                  <a:ext uri="{FF2B5EF4-FFF2-40B4-BE49-F238E27FC236}">
                    <a16:creationId xmlns:a16="http://schemas.microsoft.com/office/drawing/2014/main" id="{8B47A223-13F9-43EF-ACDC-DC660A23C749}"/>
                  </a:ext>
                </a:extLst>
              </p:cNvPr>
              <p:cNvSpPr txBox="1"/>
              <p:nvPr/>
            </p:nvSpPr>
            <p:spPr>
              <a:xfrm>
                <a:off x="10128097" y="3022062"/>
                <a:ext cx="1624595" cy="1260140"/>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حفظ المستند النصي على حاسبك </a:t>
                </a:r>
              </a:p>
            </p:txBody>
          </p:sp>
        </p:grpSp>
      </p:grpSp>
      <p:pic>
        <p:nvPicPr>
          <p:cNvPr id="2050" name="Picture 2" descr="صورة لبرنامج الوورد">
            <a:extLst>
              <a:ext uri="{FF2B5EF4-FFF2-40B4-BE49-F238E27FC236}">
                <a16:creationId xmlns:a16="http://schemas.microsoft.com/office/drawing/2014/main" id="{8D645F3C-0820-4E6C-B61E-04B222E11F1B}"/>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8556" r="17878"/>
          <a:stretch/>
        </p:blipFill>
        <p:spPr bwMode="auto">
          <a:xfrm>
            <a:off x="2550987" y="495138"/>
            <a:ext cx="1450901" cy="141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6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26">
            <a:extLst>
              <a:ext uri="{FF2B5EF4-FFF2-40B4-BE49-F238E27FC236}">
                <a16:creationId xmlns:a16="http://schemas.microsoft.com/office/drawing/2014/main" id="{41B30C90-6F65-489F-BBE8-7C30F4B8B0F0}"/>
              </a:ext>
            </a:extLst>
          </p:cNvPr>
          <p:cNvSpPr txBox="1"/>
          <p:nvPr/>
        </p:nvSpPr>
        <p:spPr>
          <a:xfrm>
            <a:off x="403646" y="832262"/>
            <a:ext cx="9895062" cy="694664"/>
          </a:xfrm>
          <a:prstGeom prst="rect">
            <a:avLst/>
          </a:prstGeom>
          <a:noFill/>
          <a:ln w="6350">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rtl="1">
              <a:lnSpc>
                <a:spcPct val="107000"/>
              </a:lnSpc>
              <a:spcAft>
                <a:spcPts val="800"/>
              </a:spcAft>
            </a:pPr>
            <a:r>
              <a:rPr lang="ar-SA" sz="3200" dirty="0">
                <a:solidFill>
                  <a:srgbClr val="C00000"/>
                </a:solidFill>
                <a:effectLst/>
                <a:latin typeface="Calibri" panose="020F0502020204030204" pitchFamily="34" charset="0"/>
                <a:ea typeface="Calibri" panose="020F0502020204030204" pitchFamily="34" charset="0"/>
                <a:cs typeface="PT Bold Heading" panose="02010400000000000000" pitchFamily="2" charset="-78"/>
              </a:rPr>
              <a:t>اليوم :</a:t>
            </a:r>
            <a:r>
              <a:rPr lang="ar-SA" sz="3200" dirty="0">
                <a:latin typeface="Calibri" panose="020F0502020204030204" pitchFamily="34" charset="0"/>
                <a:ea typeface="Calibri" panose="020F0502020204030204" pitchFamily="34" charset="0"/>
                <a:cs typeface="PT Bold Heading" panose="02010400000000000000" pitchFamily="2" charset="-78"/>
              </a:rPr>
              <a:t>         </a:t>
            </a:r>
            <a:r>
              <a:rPr lang="ar-SA" sz="3200" dirty="0">
                <a:solidFill>
                  <a:srgbClr val="C00000"/>
                </a:solidFill>
                <a:effectLst/>
                <a:latin typeface="Calibri" panose="020F0502020204030204" pitchFamily="34" charset="0"/>
                <a:ea typeface="Calibri" panose="020F0502020204030204" pitchFamily="34" charset="0"/>
                <a:cs typeface="PT Bold Heading" panose="02010400000000000000" pitchFamily="2" charset="-78"/>
              </a:rPr>
              <a:t>ا</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لتاريخ :    </a:t>
            </a:r>
            <a:r>
              <a:rPr lang="ar-SA" sz="3200" dirty="0">
                <a:latin typeface="Calibri" panose="020F0502020204030204" pitchFamily="34" charset="0"/>
                <a:ea typeface="Calibri" panose="020F0502020204030204" pitchFamily="34" charset="0"/>
                <a:cs typeface="PT Bold Heading" panose="02010400000000000000" pitchFamily="2" charset="-78"/>
              </a:rPr>
              <a:t>/   / 144  ه    </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ا</a:t>
            </a:r>
            <a:r>
              <a:rPr lang="ar-SA" sz="3200" dirty="0">
                <a:solidFill>
                  <a:srgbClr val="C00000"/>
                </a:solidFill>
                <a:effectLst/>
                <a:latin typeface="Calibri" panose="020F0502020204030204" pitchFamily="34" charset="0"/>
                <a:ea typeface="Calibri" panose="020F0502020204030204" pitchFamily="34" charset="0"/>
                <a:cs typeface="PT Bold Heading" panose="02010400000000000000" pitchFamily="2" charset="-78"/>
              </a:rPr>
              <a:t>لحصة </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a:t>
            </a:r>
            <a:r>
              <a:rPr lang="ar-SA" sz="3200" dirty="0">
                <a:latin typeface="Calibri" panose="020F0502020204030204" pitchFamily="34" charset="0"/>
                <a:ea typeface="Calibri" panose="020F0502020204030204" pitchFamily="34" charset="0"/>
                <a:cs typeface="PT Bold Heading" panose="02010400000000000000" pitchFamily="2" charset="-78"/>
              </a:rPr>
              <a:t>          </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الشعبة :      </a:t>
            </a:r>
            <a:r>
              <a:rPr lang="ar-SA" sz="3200" dirty="0">
                <a:latin typeface="Calibri" panose="020F0502020204030204" pitchFamily="34" charset="0"/>
                <a:ea typeface="Calibri" panose="020F0502020204030204" pitchFamily="34" charset="0"/>
                <a:cs typeface="PT Bold Heading" panose="02010400000000000000" pitchFamily="2" charset="-78"/>
              </a:rPr>
              <a:t>   </a:t>
            </a:r>
          </a:p>
          <a:p>
            <a:pPr rtl="1">
              <a:lnSpc>
                <a:spcPct val="107000"/>
              </a:lnSpc>
              <a:spcAft>
                <a:spcPts val="800"/>
              </a:spcAft>
            </a:pPr>
            <a:endParaRPr lang="ar-SA" sz="2800" dirty="0">
              <a:solidFill>
                <a:srgbClr val="C00000"/>
              </a:solidFill>
              <a:latin typeface="Calibri" panose="020F0502020204030204" pitchFamily="34" charset="0"/>
              <a:ea typeface="Calibri" panose="020F0502020204030204" pitchFamily="34" charset="0"/>
              <a:cs typeface="PT Bold Heading" panose="02010400000000000000" pitchFamily="2" charset="-78"/>
            </a:endParaRPr>
          </a:p>
        </p:txBody>
      </p:sp>
      <p:sp>
        <p:nvSpPr>
          <p:cNvPr id="3" name="عنوان 1">
            <a:extLst>
              <a:ext uri="{FF2B5EF4-FFF2-40B4-BE49-F238E27FC236}">
                <a16:creationId xmlns:a16="http://schemas.microsoft.com/office/drawing/2014/main" id="{5AD8F3F5-5171-44EB-ABEB-37B08E7B55C4}"/>
              </a:ext>
            </a:extLst>
          </p:cNvPr>
          <p:cNvSpPr txBox="1">
            <a:spLocks/>
          </p:cNvSpPr>
          <p:nvPr/>
        </p:nvSpPr>
        <p:spPr>
          <a:xfrm>
            <a:off x="9723233" y="3681793"/>
            <a:ext cx="2468767" cy="753332"/>
          </a:xfrm>
          <a:prstGeom prst="rect">
            <a:avLst/>
          </a:prstGeom>
          <a:solidFill>
            <a:srgbClr val="009999"/>
          </a:solidFill>
          <a:ln>
            <a:solidFill>
              <a:schemeClr val="bg2"/>
            </a:solidFill>
          </a:ln>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A" sz="4000" b="1" dirty="0">
                <a:solidFill>
                  <a:schemeClr val="bg1"/>
                </a:solidFill>
                <a:latin typeface="Sakkal Majalla" panose="02000000000000000000" pitchFamily="2" charset="-78"/>
                <a:cs typeface="Sakkal Majalla" panose="02000000000000000000" pitchFamily="2" charset="-78"/>
              </a:rPr>
              <a:t>الدرس الأول</a:t>
            </a:r>
          </a:p>
          <a:p>
            <a:pPr eaLnBrk="1" hangingPunct="1"/>
            <a:endParaRPr lang="ar-SA" sz="2000" b="1" dirty="0">
              <a:solidFill>
                <a:schemeClr val="bg1"/>
              </a:solidFill>
              <a:latin typeface="Sakkal Majalla" panose="02000000000000000000" pitchFamily="2" charset="-78"/>
              <a:cs typeface="Sakkal Majalla" panose="02000000000000000000" pitchFamily="2" charset="-78"/>
            </a:endParaRPr>
          </a:p>
        </p:txBody>
      </p:sp>
      <p:grpSp>
        <p:nvGrpSpPr>
          <p:cNvPr id="10" name="مجموعة 9">
            <a:extLst>
              <a:ext uri="{FF2B5EF4-FFF2-40B4-BE49-F238E27FC236}">
                <a16:creationId xmlns:a16="http://schemas.microsoft.com/office/drawing/2014/main" id="{9D7B606E-B0BC-4BB4-B6BB-96F7EB17F344}"/>
              </a:ext>
            </a:extLst>
          </p:cNvPr>
          <p:cNvGrpSpPr/>
          <p:nvPr/>
        </p:nvGrpSpPr>
        <p:grpSpPr>
          <a:xfrm>
            <a:off x="3417632" y="2511781"/>
            <a:ext cx="5137982" cy="2904789"/>
            <a:chOff x="3823875" y="2511781"/>
            <a:chExt cx="5137982" cy="2904789"/>
          </a:xfrm>
        </p:grpSpPr>
        <p:grpSp>
          <p:nvGrpSpPr>
            <p:cNvPr id="4" name="مجموعة 3">
              <a:extLst>
                <a:ext uri="{FF2B5EF4-FFF2-40B4-BE49-F238E27FC236}">
                  <a16:creationId xmlns:a16="http://schemas.microsoft.com/office/drawing/2014/main" id="{055D266B-D51A-414A-B6DE-212D3E67B6F9}"/>
                </a:ext>
              </a:extLst>
            </p:cNvPr>
            <p:cNvGrpSpPr/>
            <p:nvPr/>
          </p:nvGrpSpPr>
          <p:grpSpPr>
            <a:xfrm>
              <a:off x="4848804" y="2511781"/>
              <a:ext cx="4113053" cy="2904789"/>
              <a:chOff x="8736693" y="2271706"/>
              <a:chExt cx="2906937" cy="2373281"/>
            </a:xfrm>
          </p:grpSpPr>
          <p:pic>
            <p:nvPicPr>
              <p:cNvPr id="5" name="Picture 4" descr="تنسيق مستند Word - دعم Office">
                <a:extLst>
                  <a:ext uri="{FF2B5EF4-FFF2-40B4-BE49-F238E27FC236}">
                    <a16:creationId xmlns:a16="http://schemas.microsoft.com/office/drawing/2014/main" id="{9C22B4AE-CF49-4033-ADCD-4451D42B2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6693" y="2271706"/>
                <a:ext cx="1905000" cy="2238375"/>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8E52DC72-2A41-4C48-9D2F-A8AB2C0DC61C}"/>
                  </a:ext>
                </a:extLst>
              </p:cNvPr>
              <p:cNvSpPr txBox="1"/>
              <p:nvPr/>
            </p:nvSpPr>
            <p:spPr>
              <a:xfrm>
                <a:off x="9804937" y="4116919"/>
                <a:ext cx="1838693" cy="528068"/>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a:spAutoFit/>
              </a:bodyPr>
              <a:lstStyle/>
              <a:p>
                <a:pPr marL="344488" algn="ctr"/>
                <a:r>
                  <a:rPr lang="ar-SA" sz="3600" b="1" dirty="0">
                    <a:latin typeface="Sakkal Majalla" panose="02000000000000000000" pitchFamily="2" charset="-78"/>
                    <a:cs typeface="Sakkal Majalla" panose="02000000000000000000" pitchFamily="2" charset="-78"/>
                  </a:rPr>
                  <a:t>تنسيق النص </a:t>
                </a:r>
              </a:p>
            </p:txBody>
          </p:sp>
        </p:grpSp>
        <p:pic>
          <p:nvPicPr>
            <p:cNvPr id="7" name="صورة 6">
              <a:extLst>
                <a:ext uri="{FF2B5EF4-FFF2-40B4-BE49-F238E27FC236}">
                  <a16:creationId xmlns:a16="http://schemas.microsoft.com/office/drawing/2014/main" id="{5D57C775-C238-44FE-A659-951CC3BDEC7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6275" t="13803" r="22292" b="82681"/>
            <a:stretch/>
          </p:blipFill>
          <p:spPr>
            <a:xfrm>
              <a:off x="3823875" y="4116835"/>
              <a:ext cx="707515" cy="976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صورة 7">
              <a:extLst>
                <a:ext uri="{FF2B5EF4-FFF2-40B4-BE49-F238E27FC236}">
                  <a16:creationId xmlns:a16="http://schemas.microsoft.com/office/drawing/2014/main" id="{ED73546E-4704-444C-8575-EE958B2853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9534" t="13875" r="18279" b="82610"/>
            <a:stretch/>
          </p:blipFill>
          <p:spPr>
            <a:xfrm>
              <a:off x="3843397" y="2581193"/>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صورة 8">
              <a:extLst>
                <a:ext uri="{FF2B5EF4-FFF2-40B4-BE49-F238E27FC236}">
                  <a16:creationId xmlns:a16="http://schemas.microsoft.com/office/drawing/2014/main" id="{95191FA0-C3DF-480E-8E35-84362EA847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313" t="14070" r="20537" b="83168"/>
            <a:stretch/>
          </p:blipFill>
          <p:spPr>
            <a:xfrm>
              <a:off x="3823875" y="3349014"/>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35702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3078480" y="267287"/>
            <a:ext cx="6035040" cy="5978768"/>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التنسيق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184699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474BCBF1-7703-4935-B7A9-F619C932401D}"/>
              </a:ext>
            </a:extLst>
          </p:cNvPr>
          <p:cNvSpPr txBox="1"/>
          <p:nvPr/>
        </p:nvSpPr>
        <p:spPr>
          <a:xfrm>
            <a:off x="2895578" y="4133761"/>
            <a:ext cx="6400843" cy="1754326"/>
          </a:xfrm>
          <a:prstGeom prst="rect">
            <a:avLst/>
          </a:prstGeom>
          <a:noFill/>
        </p:spPr>
        <p:txBody>
          <a:bodyPr wrap="square" rtlCol="1">
            <a:spAutoFit/>
          </a:bodyPr>
          <a:lstStyle/>
          <a:p>
            <a:pPr algn="ctr"/>
            <a:r>
              <a:rPr lang="ar-SA" sz="3600" b="1" dirty="0">
                <a:latin typeface="Sakkal Majalla" panose="02000000000000000000" pitchFamily="2" charset="-78"/>
                <a:cs typeface="Sakkal Majalla" panose="02000000000000000000" pitchFamily="2" charset="-78"/>
              </a:rPr>
              <a:t>تتيح لك برامج معالجة النصوص تحرير النصوص لتصبح أكثر وضوحاً وجاذبية .</a:t>
            </a:r>
          </a:p>
          <a:p>
            <a:pPr algn="ctr"/>
            <a:r>
              <a:rPr lang="ar-SA" sz="3600" b="1" dirty="0">
                <a:solidFill>
                  <a:srgbClr val="C00000"/>
                </a:solidFill>
                <a:latin typeface="Sakkal Majalla" panose="02000000000000000000" pitchFamily="2" charset="-78"/>
                <a:cs typeface="Sakkal Majalla" panose="02000000000000000000" pitchFamily="2" charset="-78"/>
              </a:rPr>
              <a:t>مثل برنامج مايكروسوفت وورد .</a:t>
            </a:r>
          </a:p>
        </p:txBody>
      </p:sp>
      <p:cxnSp>
        <p:nvCxnSpPr>
          <p:cNvPr id="15" name="رابط مستقيم 14">
            <a:extLst>
              <a:ext uri="{FF2B5EF4-FFF2-40B4-BE49-F238E27FC236}">
                <a16:creationId xmlns:a16="http://schemas.microsoft.com/office/drawing/2014/main" id="{5FE90BCC-A340-4171-A688-F6925F720142}"/>
              </a:ext>
            </a:extLst>
          </p:cNvPr>
          <p:cNvCxnSpPr>
            <a:cxnSpLocks/>
          </p:cNvCxnSpPr>
          <p:nvPr/>
        </p:nvCxnSpPr>
        <p:spPr>
          <a:xfrm>
            <a:off x="3269336" y="3793383"/>
            <a:ext cx="4994862" cy="0"/>
          </a:xfrm>
          <a:prstGeom prst="line">
            <a:avLst/>
          </a:prstGeom>
        </p:spPr>
        <p:style>
          <a:lnRef idx="3">
            <a:schemeClr val="accent3"/>
          </a:lnRef>
          <a:fillRef idx="0">
            <a:schemeClr val="accent3"/>
          </a:fillRef>
          <a:effectRef idx="2">
            <a:schemeClr val="accent3"/>
          </a:effectRef>
          <a:fontRef idx="minor">
            <a:schemeClr val="tx1"/>
          </a:fontRef>
        </p:style>
      </p:cxnSp>
      <p:pic>
        <p:nvPicPr>
          <p:cNvPr id="6146" name="Picture 2" descr="تعلم 8 خيارات أساسية لبرنامج الوورد Word.. كالـصور والجداول والترقيم  والروابط">
            <a:extLst>
              <a:ext uri="{FF2B5EF4-FFF2-40B4-BE49-F238E27FC236}">
                <a16:creationId xmlns:a16="http://schemas.microsoft.com/office/drawing/2014/main" id="{6D7C49D0-DAFD-4642-9784-5275CF5D8400}"/>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117202" y="1087906"/>
            <a:ext cx="3957596" cy="22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2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عالم الاوفيس : شرح كامل الاوفيس وورد 2010 Micro Soft Office Word">
            <a:extLst>
              <a:ext uri="{FF2B5EF4-FFF2-40B4-BE49-F238E27FC236}">
                <a16:creationId xmlns:a16="http://schemas.microsoft.com/office/drawing/2014/main" id="{5E0488B7-CF76-4456-833A-2E555FB7C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85" y="0"/>
            <a:ext cx="4897388" cy="631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مجموعة 5">
            <a:extLst>
              <a:ext uri="{FF2B5EF4-FFF2-40B4-BE49-F238E27FC236}">
                <a16:creationId xmlns:a16="http://schemas.microsoft.com/office/drawing/2014/main" id="{F5AA4FD5-9BF0-4907-9970-55033C36D848}"/>
              </a:ext>
            </a:extLst>
          </p:cNvPr>
          <p:cNvGrpSpPr/>
          <p:nvPr/>
        </p:nvGrpSpPr>
        <p:grpSpPr>
          <a:xfrm>
            <a:off x="6703866" y="928913"/>
            <a:ext cx="4994863" cy="5579375"/>
            <a:chOff x="7146048" y="928913"/>
            <a:chExt cx="4552682" cy="5579375"/>
          </a:xfrm>
        </p:grpSpPr>
        <p:pic>
          <p:nvPicPr>
            <p:cNvPr id="7"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526ABA15-489A-48B6-8C5B-D5944E2FB14A}"/>
                </a:ext>
              </a:extLst>
            </p:cNvPr>
            <p:cNvPicPr>
              <a:picLocks noChangeAspect="1" noChangeArrowheads="1"/>
            </p:cNvPicPr>
            <p:nvPr/>
          </p:nvPicPr>
          <p:blipFill rotWithShape="1">
            <a:blip r:embed="rId3">
              <a:clrChange>
                <a:clrFrom>
                  <a:srgbClr val="F5F5F5"/>
                </a:clrFrom>
                <a:clrTo>
                  <a:srgbClr val="F5F5F5">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462" t="12904" r="25384" b="16019"/>
            <a:stretch/>
          </p:blipFill>
          <p:spPr bwMode="auto">
            <a:xfrm>
              <a:off x="7146048" y="928913"/>
              <a:ext cx="4552682" cy="557937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7DFD6FA7-1C9F-42EE-92D8-7A0A2CEE3F43}"/>
                </a:ext>
              </a:extLst>
            </p:cNvPr>
            <p:cNvSpPr txBox="1"/>
            <p:nvPr/>
          </p:nvSpPr>
          <p:spPr>
            <a:xfrm>
              <a:off x="7641399" y="2389657"/>
              <a:ext cx="3643438" cy="3539430"/>
            </a:xfrm>
            <a:prstGeom prst="rect">
              <a:avLst/>
            </a:prstGeom>
            <a:noFill/>
          </p:spPr>
          <p:txBody>
            <a:bodyPr wrap="square" rtlCol="1">
              <a:spAutoFit/>
            </a:bodyPr>
            <a:lstStyle/>
            <a:p>
              <a:pPr algn="ctr"/>
              <a:r>
                <a:rPr lang="ar-SA" sz="3200" b="1" dirty="0">
                  <a:solidFill>
                    <a:srgbClr val="C00000"/>
                  </a:solidFill>
                  <a:latin typeface="Sakkal Majalla" panose="02000000000000000000" pitchFamily="2" charset="-78"/>
                  <a:cs typeface="Sakkal Majalla" panose="02000000000000000000" pitchFamily="2" charset="-78"/>
                </a:rPr>
                <a:t>أول خطوة تشغيل برنامج مايكروسوفت وورد </a:t>
              </a:r>
            </a:p>
            <a:p>
              <a:pPr marL="457200" indent="-457200">
                <a:buFont typeface="Wingdings" panose="05000000000000000000" pitchFamily="2" charset="2"/>
                <a:buChar char="q"/>
              </a:pPr>
              <a:r>
                <a:rPr lang="ar-SA" sz="3200" b="1" dirty="0">
                  <a:latin typeface="Sakkal Majalla" panose="02000000000000000000" pitchFamily="2" charset="-78"/>
                  <a:cs typeface="Sakkal Majalla" panose="02000000000000000000" pitchFamily="2" charset="-78"/>
                </a:rPr>
                <a:t>اضغط على زر ابدأ </a:t>
              </a:r>
            </a:p>
            <a:p>
              <a:pPr marL="457200" indent="-457200">
                <a:buFont typeface="Wingdings" panose="05000000000000000000" pitchFamily="2" charset="2"/>
                <a:buChar char="q"/>
              </a:pPr>
              <a:r>
                <a:rPr lang="ar-SA" sz="3200" b="1" dirty="0">
                  <a:latin typeface="Sakkal Majalla" panose="02000000000000000000" pitchFamily="2" charset="-78"/>
                  <a:cs typeface="Sakkal Majalla" panose="02000000000000000000" pitchFamily="2" charset="-78"/>
                </a:rPr>
                <a:t>مرر اسفل شريط التطبيقات وصولاً الى مجموعة مايكروسوفت اوفيس ثم مايكروسوفت وورد </a:t>
              </a:r>
            </a:p>
          </p:txBody>
        </p:sp>
      </p:grpSp>
    </p:spTree>
    <p:extLst>
      <p:ext uri="{BB962C8B-B14F-4D97-AF65-F5344CB8AC3E}">
        <p14:creationId xmlns:p14="http://schemas.microsoft.com/office/powerpoint/2010/main" val="680363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90CB8F9E-6C1D-49C5-A5E9-C2AB82A3883E}"/>
              </a:ext>
            </a:extLst>
          </p:cNvPr>
          <p:cNvGrpSpPr/>
          <p:nvPr/>
        </p:nvGrpSpPr>
        <p:grpSpPr>
          <a:xfrm>
            <a:off x="6301998" y="717227"/>
            <a:ext cx="4862404" cy="5866454"/>
            <a:chOff x="2558363" y="14067"/>
            <a:chExt cx="4334807" cy="6288258"/>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BAA842E9-56FF-44B8-9B0B-4C06E9D03E5B}"/>
                </a:ext>
              </a:extLst>
            </p:cNvPr>
            <p:cNvPicPr>
              <a:picLocks noChangeAspect="1" noChangeArrowheads="1"/>
            </p:cNvPicPr>
            <p:nvPr/>
          </p:nvPicPr>
          <p:blipFill rotWithShape="1">
            <a:blip r:embed="rId2">
              <a:clrChange>
                <a:clrFrom>
                  <a:srgbClr val="F5F5F5"/>
                </a:clrFrom>
                <a:clrTo>
                  <a:srgbClr val="F5F5F5">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462" t="12904" r="25384" b="16019"/>
            <a:stretch/>
          </p:blipFill>
          <p:spPr bwMode="auto">
            <a:xfrm>
              <a:off x="2558363" y="14067"/>
              <a:ext cx="4334807" cy="6288258"/>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6BA2BE7D-A65F-4381-880D-5321E39FBE5E}"/>
                </a:ext>
              </a:extLst>
            </p:cNvPr>
            <p:cNvPicPr>
              <a:picLocks noChangeAspect="1"/>
            </p:cNvPicPr>
            <p:nvPr/>
          </p:nvPicPr>
          <p:blipFill rotWithShape="1">
            <a:blip r:embed="rId3"/>
            <a:srcRect l="58731" t="51740" r="26039" b="22448"/>
            <a:stretch/>
          </p:blipFill>
          <p:spPr>
            <a:xfrm>
              <a:off x="3001487" y="1721597"/>
              <a:ext cx="3448559" cy="4196452"/>
            </a:xfrm>
            <a:prstGeom prst="rect">
              <a:avLst/>
            </a:prstGeom>
          </p:spPr>
        </p:pic>
      </p:grpSp>
      <p:pic>
        <p:nvPicPr>
          <p:cNvPr id="10" name="صورة 9">
            <a:extLst>
              <a:ext uri="{FF2B5EF4-FFF2-40B4-BE49-F238E27FC236}">
                <a16:creationId xmlns:a16="http://schemas.microsoft.com/office/drawing/2014/main" id="{2091F4AE-396A-4071-966C-711B3B49B30B}"/>
              </a:ext>
            </a:extLst>
          </p:cNvPr>
          <p:cNvPicPr>
            <a:picLocks noChangeAspect="1"/>
          </p:cNvPicPr>
          <p:nvPr/>
        </p:nvPicPr>
        <p:blipFill rotWithShape="1">
          <a:blip r:embed="rId4"/>
          <a:srcRect l="25154" t="14779" r="43692" b="12074"/>
          <a:stretch/>
        </p:blipFill>
        <p:spPr>
          <a:xfrm>
            <a:off x="872854" y="294306"/>
            <a:ext cx="4862404" cy="5888671"/>
          </a:xfrm>
          <a:prstGeom prst="rect">
            <a:avLst/>
          </a:prstGeom>
        </p:spPr>
      </p:pic>
    </p:spTree>
    <p:extLst>
      <p:ext uri="{BB962C8B-B14F-4D97-AF65-F5344CB8AC3E}">
        <p14:creationId xmlns:p14="http://schemas.microsoft.com/office/powerpoint/2010/main" val="60529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1">
            <a:extLst>
              <a:ext uri="{FF2B5EF4-FFF2-40B4-BE49-F238E27FC236}">
                <a16:creationId xmlns:a16="http://schemas.microsoft.com/office/drawing/2014/main" id="{E55B139E-88E8-4082-AC85-D68FED49187D}"/>
              </a:ext>
            </a:extLst>
          </p:cNvPr>
          <p:cNvGrpSpPr/>
          <p:nvPr/>
        </p:nvGrpSpPr>
        <p:grpSpPr>
          <a:xfrm>
            <a:off x="2476770" y="199522"/>
            <a:ext cx="7238460" cy="6255755"/>
            <a:chOff x="2162628" y="-18192"/>
            <a:chExt cx="7238460" cy="6255755"/>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BAA842E9-56FF-44B8-9B0B-4C06E9D03E5B}"/>
                </a:ext>
              </a:extLst>
            </p:cNvPr>
            <p:cNvPicPr>
              <a:picLocks noChangeAspect="1" noChangeArrowheads="1"/>
            </p:cNvPicPr>
            <p:nvPr/>
          </p:nvPicPr>
          <p:blipFill rotWithShape="1">
            <a:blip r:embed="rId2">
              <a:clrChange>
                <a:clrFrom>
                  <a:srgbClr val="F5F5F5"/>
                </a:clrFrom>
                <a:clrTo>
                  <a:srgbClr val="F5F5F5">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462" t="12904" r="25384" b="16019"/>
            <a:stretch/>
          </p:blipFill>
          <p:spPr bwMode="auto">
            <a:xfrm>
              <a:off x="2162628" y="-18192"/>
              <a:ext cx="7238460" cy="62557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مجموعة 3">
              <a:extLst>
                <a:ext uri="{FF2B5EF4-FFF2-40B4-BE49-F238E27FC236}">
                  <a16:creationId xmlns:a16="http://schemas.microsoft.com/office/drawing/2014/main" id="{43103592-BE91-4DC7-9AC5-8721D0F7407E}"/>
                </a:ext>
              </a:extLst>
            </p:cNvPr>
            <p:cNvGrpSpPr/>
            <p:nvPr/>
          </p:nvGrpSpPr>
          <p:grpSpPr>
            <a:xfrm>
              <a:off x="3857472" y="1947622"/>
              <a:ext cx="4477055" cy="3416320"/>
              <a:chOff x="3944198" y="2136308"/>
              <a:chExt cx="4477055" cy="3416320"/>
            </a:xfrm>
          </p:grpSpPr>
          <p:sp>
            <p:nvSpPr>
              <p:cNvPr id="6" name="مربع نص 5">
                <a:extLst>
                  <a:ext uri="{FF2B5EF4-FFF2-40B4-BE49-F238E27FC236}">
                    <a16:creationId xmlns:a16="http://schemas.microsoft.com/office/drawing/2014/main" id="{B060EDB4-956C-4AB6-8914-80496BC5F504}"/>
                  </a:ext>
                </a:extLst>
              </p:cNvPr>
              <p:cNvSpPr txBox="1"/>
              <p:nvPr/>
            </p:nvSpPr>
            <p:spPr>
              <a:xfrm>
                <a:off x="4488626" y="2136308"/>
                <a:ext cx="3932627" cy="3416320"/>
              </a:xfrm>
              <a:prstGeom prst="rect">
                <a:avLst/>
              </a:prstGeom>
              <a:noFill/>
            </p:spPr>
            <p:txBody>
              <a:bodyPr wrap="square" rtlCol="1">
                <a:spAutoFit/>
              </a:bodyPr>
              <a:lstStyle/>
              <a:p>
                <a:pPr algn="ctr"/>
                <a:r>
                  <a:rPr lang="ar-SA" sz="3600" b="1" dirty="0">
                    <a:latin typeface="Sakkal Majalla" panose="02000000000000000000" pitchFamily="2" charset="-78"/>
                    <a:cs typeface="Sakkal Majalla" panose="02000000000000000000" pitchFamily="2" charset="-78"/>
                  </a:rPr>
                  <a:t>استخدام غامق </a:t>
                </a:r>
                <a:r>
                  <a:rPr lang="en-US" sz="3600" b="1" dirty="0">
                    <a:latin typeface="Sakkal Majalla" panose="02000000000000000000" pitchFamily="2" charset="-78"/>
                    <a:cs typeface="Sakkal Majalla" panose="02000000000000000000" pitchFamily="2" charset="-78"/>
                  </a:rPr>
                  <a:t>Bold </a:t>
                </a:r>
              </a:p>
              <a:p>
                <a:pPr algn="ctr"/>
                <a:endParaRPr lang="ar-SA" sz="3600" b="1" dirty="0">
                  <a:latin typeface="Sakkal Majalla" panose="02000000000000000000" pitchFamily="2" charset="-78"/>
                  <a:cs typeface="Sakkal Majalla" panose="02000000000000000000" pitchFamily="2" charset="-78"/>
                </a:endParaRPr>
              </a:p>
              <a:p>
                <a:pPr algn="ctr"/>
                <a:r>
                  <a:rPr lang="ar-SA" sz="3600" b="1" dirty="0">
                    <a:latin typeface="Sakkal Majalla" panose="02000000000000000000" pitchFamily="2" charset="-78"/>
                    <a:cs typeface="Sakkal Majalla" panose="02000000000000000000" pitchFamily="2" charset="-78"/>
                  </a:rPr>
                  <a:t>ومائل </a:t>
                </a:r>
                <a:r>
                  <a:rPr lang="en-US" sz="3600" b="1" dirty="0">
                    <a:latin typeface="Sakkal Majalla" panose="02000000000000000000" pitchFamily="2" charset="-78"/>
                    <a:cs typeface="Sakkal Majalla" panose="02000000000000000000" pitchFamily="2" charset="-78"/>
                  </a:rPr>
                  <a:t>Italic</a:t>
                </a:r>
                <a:endParaRPr lang="ar-SA" sz="3600" b="1" dirty="0">
                  <a:latin typeface="Sakkal Majalla" panose="02000000000000000000" pitchFamily="2" charset="-78"/>
                  <a:cs typeface="Sakkal Majalla" panose="02000000000000000000" pitchFamily="2" charset="-78"/>
                </a:endParaRPr>
              </a:p>
              <a:p>
                <a:pPr algn="ctr"/>
                <a:endParaRPr lang="ar-SA" sz="3600" b="1" dirty="0">
                  <a:latin typeface="Sakkal Majalla" panose="02000000000000000000" pitchFamily="2" charset="-78"/>
                  <a:cs typeface="Sakkal Majalla" panose="02000000000000000000" pitchFamily="2" charset="-78"/>
                </a:endParaRPr>
              </a:p>
              <a:p>
                <a:pPr algn="ctr"/>
                <a:r>
                  <a:rPr lang="ar-SA" sz="3600" b="1" dirty="0">
                    <a:latin typeface="Sakkal Majalla" panose="02000000000000000000" pitchFamily="2" charset="-78"/>
                    <a:cs typeface="Sakkal Majalla" panose="02000000000000000000" pitchFamily="2" charset="-78"/>
                  </a:rPr>
                  <a:t>وتسطير  </a:t>
                </a:r>
                <a:r>
                  <a:rPr lang="en-US" sz="3600" b="1" dirty="0">
                    <a:latin typeface="Sakkal Majalla" panose="02000000000000000000" pitchFamily="2" charset="-78"/>
                    <a:cs typeface="Sakkal Majalla" panose="02000000000000000000" pitchFamily="2" charset="-78"/>
                  </a:rPr>
                  <a:t>Underline</a:t>
                </a:r>
                <a:r>
                  <a:rPr lang="ar-SA" sz="3600" b="1" dirty="0">
                    <a:latin typeface="Sakkal Majalla" panose="02000000000000000000" pitchFamily="2" charset="-78"/>
                    <a:cs typeface="Sakkal Majalla" panose="02000000000000000000" pitchFamily="2" charset="-78"/>
                  </a:rPr>
                  <a:t> </a:t>
                </a:r>
              </a:p>
              <a:p>
                <a:pPr algn="ctr"/>
                <a:endParaRPr lang="en-US" sz="3600" b="1" dirty="0">
                  <a:latin typeface="Sakkal Majalla" panose="02000000000000000000" pitchFamily="2" charset="-78"/>
                  <a:cs typeface="Sakkal Majalla" panose="02000000000000000000" pitchFamily="2" charset="-78"/>
                </a:endParaRPr>
              </a:p>
            </p:txBody>
          </p:sp>
          <p:pic>
            <p:nvPicPr>
              <p:cNvPr id="3" name="صورة 2">
                <a:extLst>
                  <a:ext uri="{FF2B5EF4-FFF2-40B4-BE49-F238E27FC236}">
                    <a16:creationId xmlns:a16="http://schemas.microsoft.com/office/drawing/2014/main" id="{44F4D32B-8B48-4E83-B616-FA44DE39B60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6275" t="13803" r="22292" b="82681"/>
              <a:stretch/>
            </p:blipFill>
            <p:spPr>
              <a:xfrm>
                <a:off x="3944198" y="4145243"/>
                <a:ext cx="707515" cy="976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صورة 8">
                <a:extLst>
                  <a:ext uri="{FF2B5EF4-FFF2-40B4-BE49-F238E27FC236}">
                    <a16:creationId xmlns:a16="http://schemas.microsoft.com/office/drawing/2014/main" id="{41D4DB44-6273-4F7F-8842-45B2B4CA26C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9534" t="13875" r="18279" b="82610"/>
              <a:stretch/>
            </p:blipFill>
            <p:spPr>
              <a:xfrm>
                <a:off x="3944199" y="2136308"/>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صورة 10">
                <a:extLst>
                  <a:ext uri="{FF2B5EF4-FFF2-40B4-BE49-F238E27FC236}">
                    <a16:creationId xmlns:a16="http://schemas.microsoft.com/office/drawing/2014/main" id="{1DAF557F-704A-4105-AEF8-8420C56D1A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313" t="14070" r="20537" b="83168"/>
              <a:stretch/>
            </p:blipFill>
            <p:spPr>
              <a:xfrm>
                <a:off x="3944199" y="3207012"/>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Tree>
    <p:extLst>
      <p:ext uri="{BB962C8B-B14F-4D97-AF65-F5344CB8AC3E}">
        <p14:creationId xmlns:p14="http://schemas.microsoft.com/office/powerpoint/2010/main" val="2053533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730272" y="126609"/>
            <a:ext cx="6731455" cy="6316394"/>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تمييز النص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16361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E7F886A-B3DA-49D5-972E-47BAD78064EF}"/>
              </a:ext>
            </a:extLst>
          </p:cNvPr>
          <p:cNvPicPr>
            <a:picLocks noChangeAspect="1"/>
          </p:cNvPicPr>
          <p:nvPr/>
        </p:nvPicPr>
        <p:blipFill rotWithShape="1">
          <a:blip r:embed="rId2"/>
          <a:srcRect l="24231" t="32402" r="46461" b="19164"/>
          <a:stretch/>
        </p:blipFill>
        <p:spPr>
          <a:xfrm>
            <a:off x="413588" y="258019"/>
            <a:ext cx="4262012" cy="4312983"/>
          </a:xfrm>
          <a:prstGeom prst="rect">
            <a:avLst/>
          </a:prstGeom>
        </p:spPr>
      </p:pic>
      <p:grpSp>
        <p:nvGrpSpPr>
          <p:cNvPr id="9" name="مجموعة 8">
            <a:extLst>
              <a:ext uri="{FF2B5EF4-FFF2-40B4-BE49-F238E27FC236}">
                <a16:creationId xmlns:a16="http://schemas.microsoft.com/office/drawing/2014/main" id="{1AA04B9A-7107-4D60-B2EA-5243FAF5CDA0}"/>
              </a:ext>
            </a:extLst>
          </p:cNvPr>
          <p:cNvGrpSpPr/>
          <p:nvPr/>
        </p:nvGrpSpPr>
        <p:grpSpPr>
          <a:xfrm>
            <a:off x="7168057" y="1010091"/>
            <a:ext cx="4610355" cy="5305478"/>
            <a:chOff x="6657986" y="1160584"/>
            <a:chExt cx="4352329" cy="5305478"/>
          </a:xfrm>
        </p:grpSpPr>
        <p:pic>
          <p:nvPicPr>
            <p:cNvPr id="6"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F0307C97-2627-4B03-A733-750601731A26}"/>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6657986" y="1160584"/>
              <a:ext cx="4352329" cy="5305478"/>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C50B4AB4-E2C9-46D6-B048-A563250E37E9}"/>
                </a:ext>
              </a:extLst>
            </p:cNvPr>
            <p:cNvPicPr>
              <a:picLocks noChangeAspect="1"/>
            </p:cNvPicPr>
            <p:nvPr/>
          </p:nvPicPr>
          <p:blipFill rotWithShape="1">
            <a:blip r:embed="rId2"/>
            <a:srcRect l="53711" t="32607" r="25346" b="34351"/>
            <a:stretch/>
          </p:blipFill>
          <p:spPr>
            <a:xfrm>
              <a:off x="7197195" y="2565003"/>
              <a:ext cx="3513369" cy="3312941"/>
            </a:xfrm>
            <a:prstGeom prst="rect">
              <a:avLst/>
            </a:prstGeom>
          </p:spPr>
        </p:pic>
      </p:grpSp>
      <p:pic>
        <p:nvPicPr>
          <p:cNvPr id="7" name="Picture 2" descr="تنسيق مستند Word - دعم Office">
            <a:extLst>
              <a:ext uri="{FF2B5EF4-FFF2-40B4-BE49-F238E27FC236}">
                <a16:creationId xmlns:a16="http://schemas.microsoft.com/office/drawing/2014/main" id="{BFDDBD43-105B-4F74-AC9B-22500BE33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326" y="3662830"/>
            <a:ext cx="19050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21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807645" y="140677"/>
            <a:ext cx="6576710" cy="6302326"/>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إنشاء عنوان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420009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62696877-337A-42B4-AD37-1669AF358697}"/>
              </a:ext>
            </a:extLst>
          </p:cNvPr>
          <p:cNvSpPr txBox="1"/>
          <p:nvPr/>
        </p:nvSpPr>
        <p:spPr>
          <a:xfrm>
            <a:off x="1490318" y="4158428"/>
            <a:ext cx="4713535" cy="1754326"/>
          </a:xfrm>
          <a:prstGeom prst="rect">
            <a:avLst/>
          </a:prstGeom>
          <a:noFill/>
        </p:spPr>
        <p:txBody>
          <a:bodyPr wrap="square">
            <a:spAutoFit/>
          </a:bodyPr>
          <a:lstStyle/>
          <a:p>
            <a:pPr algn="ctr"/>
            <a:r>
              <a:rPr lang="ar-SA" sz="5400" b="1" dirty="0">
                <a:solidFill>
                  <a:srgbClr val="C00000"/>
                </a:solidFill>
                <a:latin typeface="Sakkal Majalla" panose="02000000000000000000" pitchFamily="2" charset="-78"/>
                <a:cs typeface="Sakkal Majalla" panose="02000000000000000000" pitchFamily="2" charset="-78"/>
              </a:rPr>
              <a:t>الوحدة الثانية </a:t>
            </a:r>
          </a:p>
          <a:p>
            <a:pPr algn="ctr"/>
            <a:r>
              <a:rPr lang="ar-SA" sz="5400" b="1" dirty="0">
                <a:latin typeface="Sakkal Majalla" panose="02000000000000000000" pitchFamily="2" charset="-78"/>
                <a:cs typeface="Sakkal Majalla" panose="02000000000000000000" pitchFamily="2" charset="-78"/>
              </a:rPr>
              <a:t>العمل على النص </a:t>
            </a:r>
          </a:p>
        </p:txBody>
      </p:sp>
      <p:pic>
        <p:nvPicPr>
          <p:cNvPr id="10" name="Picture 2" descr="كيفية البحث عن قوالب جاهزة في مايكروسوفت وورد">
            <a:extLst>
              <a:ext uri="{FF2B5EF4-FFF2-40B4-BE49-F238E27FC236}">
                <a16:creationId xmlns:a16="http://schemas.microsoft.com/office/drawing/2014/main" id="{F5C045E5-86A0-436C-8910-FE01B603B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969" y="965517"/>
            <a:ext cx="5629448" cy="40700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3197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3E7B9252-9E99-4C0F-B675-963E7AAE1D33}"/>
              </a:ext>
            </a:extLst>
          </p:cNvPr>
          <p:cNvSpPr txBox="1"/>
          <p:nvPr/>
        </p:nvSpPr>
        <p:spPr>
          <a:xfrm>
            <a:off x="6096000" y="192434"/>
            <a:ext cx="4571773" cy="1107996"/>
          </a:xfrm>
          <a:prstGeom prst="rect">
            <a:avLst/>
          </a:prstGeom>
          <a:noFill/>
        </p:spPr>
        <p:txBody>
          <a:bodyPr wrap="square">
            <a:spAutoFit/>
          </a:bodyPr>
          <a:lstStyle/>
          <a:p>
            <a:pPr algn="ctr"/>
            <a:r>
              <a:rPr lang="ar-SA" sz="6600" dirty="0">
                <a:solidFill>
                  <a:srgbClr val="C00000"/>
                </a:solidFill>
                <a:latin typeface="Sakkal Majalla" panose="02000000000000000000" pitchFamily="2" charset="-78"/>
                <a:cs typeface="Sakkal Majalla" panose="02000000000000000000" pitchFamily="2" charset="-78"/>
              </a:rPr>
              <a:t>إنشاء عنوان </a:t>
            </a:r>
          </a:p>
        </p:txBody>
      </p:sp>
      <p:sp>
        <p:nvSpPr>
          <p:cNvPr id="9" name="مربع نص 8">
            <a:extLst>
              <a:ext uri="{FF2B5EF4-FFF2-40B4-BE49-F238E27FC236}">
                <a16:creationId xmlns:a16="http://schemas.microsoft.com/office/drawing/2014/main" id="{42F21920-4B4E-40EA-BFD5-5C0D418D1E26}"/>
              </a:ext>
            </a:extLst>
          </p:cNvPr>
          <p:cNvSpPr txBox="1"/>
          <p:nvPr/>
        </p:nvSpPr>
        <p:spPr>
          <a:xfrm>
            <a:off x="1668887" y="2705579"/>
            <a:ext cx="10182394" cy="3416320"/>
          </a:xfrm>
          <a:prstGeom prst="rect">
            <a:avLst/>
          </a:prstGeom>
          <a:noFill/>
        </p:spPr>
        <p:txBody>
          <a:bodyPr wrap="square">
            <a:spAutoFit/>
          </a:bodyPr>
          <a:lstStyle/>
          <a:p>
            <a:pPr algn="ctr"/>
            <a:r>
              <a:rPr lang="ar-SA" sz="5400" dirty="0">
                <a:solidFill>
                  <a:srgbClr val="0070C0"/>
                </a:solidFill>
                <a:latin typeface="Sakkal Majalla" panose="02000000000000000000" pitchFamily="2" charset="-78"/>
                <a:cs typeface="Sakkal Majalla" panose="02000000000000000000" pitchFamily="2" charset="-78"/>
              </a:rPr>
              <a:t>ليصبح عنوانك مميزاً</a:t>
            </a:r>
          </a:p>
          <a:p>
            <a:pPr algn="ctr"/>
            <a:r>
              <a:rPr lang="ar-SA" sz="5400" dirty="0">
                <a:latin typeface="Sakkal Majalla" panose="02000000000000000000" pitchFamily="2" charset="-78"/>
                <a:cs typeface="Sakkal Majalla" panose="02000000000000000000" pitchFamily="2" charset="-78"/>
              </a:rPr>
              <a:t>يجب ان يكون عنوان المقالة ممتعاً ومفهوماً </a:t>
            </a:r>
          </a:p>
          <a:p>
            <a:pPr algn="ctr"/>
            <a:r>
              <a:rPr lang="ar-SA" sz="5400" dirty="0">
                <a:latin typeface="Sakkal Majalla" panose="02000000000000000000" pitchFamily="2" charset="-78"/>
                <a:cs typeface="Sakkal Majalla" panose="02000000000000000000" pitchFamily="2" charset="-78"/>
              </a:rPr>
              <a:t>ومنسقاً تنسيق خاصاً</a:t>
            </a:r>
          </a:p>
          <a:p>
            <a:pPr algn="ctr"/>
            <a:r>
              <a:rPr lang="ar-SA" sz="5400" dirty="0">
                <a:solidFill>
                  <a:srgbClr val="0070C0"/>
                </a:solidFill>
                <a:latin typeface="Sakkal Majalla" panose="02000000000000000000" pitchFamily="2" charset="-78"/>
                <a:cs typeface="Sakkal Majalla" panose="02000000000000000000" pitchFamily="2" charset="-78"/>
              </a:rPr>
              <a:t>لأنه أول ما سيقرأه الناس</a:t>
            </a:r>
            <a:r>
              <a:rPr lang="ar-SA" sz="5400" dirty="0">
                <a:latin typeface="Sakkal Majalla" panose="02000000000000000000" pitchFamily="2" charset="-78"/>
                <a:cs typeface="Sakkal Majalla" panose="02000000000000000000" pitchFamily="2" charset="-78"/>
              </a:rPr>
              <a:t> </a:t>
            </a:r>
          </a:p>
        </p:txBody>
      </p:sp>
      <p:cxnSp>
        <p:nvCxnSpPr>
          <p:cNvPr id="10" name="رابط مستقيم 9">
            <a:extLst>
              <a:ext uri="{FF2B5EF4-FFF2-40B4-BE49-F238E27FC236}">
                <a16:creationId xmlns:a16="http://schemas.microsoft.com/office/drawing/2014/main" id="{2EF108BB-E0CC-4291-8CCD-18E4C7CEE83D}"/>
              </a:ext>
            </a:extLst>
          </p:cNvPr>
          <p:cNvCxnSpPr>
            <a:cxnSpLocks/>
          </p:cNvCxnSpPr>
          <p:nvPr/>
        </p:nvCxnSpPr>
        <p:spPr>
          <a:xfrm>
            <a:off x="6760084" y="1300430"/>
            <a:ext cx="3285751" cy="0"/>
          </a:xfrm>
          <a:prstGeom prst="line">
            <a:avLst/>
          </a:prstGeom>
        </p:spPr>
        <p:style>
          <a:lnRef idx="3">
            <a:schemeClr val="accent3"/>
          </a:lnRef>
          <a:fillRef idx="0">
            <a:schemeClr val="accent3"/>
          </a:fillRef>
          <a:effectRef idx="2">
            <a:schemeClr val="accent3"/>
          </a:effectRef>
          <a:fontRef idx="minor">
            <a:schemeClr val="tx1"/>
          </a:fontRef>
        </p:style>
      </p:cxnSp>
      <p:pic>
        <p:nvPicPr>
          <p:cNvPr id="7172" name="Picture 4" descr="تحميل برنامج وورد 2021 Microsoft Word مجاني عربي للكمبيوتر - برامج عربية">
            <a:extLst>
              <a:ext uri="{FF2B5EF4-FFF2-40B4-BE49-F238E27FC236}">
                <a16:creationId xmlns:a16="http://schemas.microsoft.com/office/drawing/2014/main" id="{8D538214-E3F3-458E-AC3B-43E5D4391DE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114" y="271730"/>
            <a:ext cx="221932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26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5EE06037-69E3-4921-B55B-6B51FD40F45C}"/>
              </a:ext>
            </a:extLst>
          </p:cNvPr>
          <p:cNvGrpSpPr/>
          <p:nvPr/>
        </p:nvGrpSpPr>
        <p:grpSpPr>
          <a:xfrm>
            <a:off x="2350179" y="730837"/>
            <a:ext cx="8513620" cy="5396325"/>
            <a:chOff x="2350179" y="730837"/>
            <a:chExt cx="8513620" cy="5396325"/>
          </a:xfrm>
        </p:grpSpPr>
        <p:pic>
          <p:nvPicPr>
            <p:cNvPr id="4"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07479D29-CA21-498A-9AD4-C5CCFCB276C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2350179" y="730837"/>
              <a:ext cx="8513620" cy="5396325"/>
            </a:xfrm>
            <a:prstGeom prst="rect">
              <a:avLst/>
            </a:prstGeom>
            <a:noFill/>
            <a:extLst>
              <a:ext uri="{909E8E84-426E-40DD-AFC4-6F175D3DCCD1}">
                <a14:hiddenFill xmlns:a14="http://schemas.microsoft.com/office/drawing/2010/main">
                  <a:solidFill>
                    <a:srgbClr val="FFFFFF"/>
                  </a:solidFill>
                </a14:hiddenFill>
              </a:ext>
            </a:extLst>
          </p:spPr>
        </p:pic>
        <p:pic>
          <p:nvPicPr>
            <p:cNvPr id="5" name="وسائط عبر الإنترنت 4" title="الوحدة 2 الملف 2 إنشاء العنوان">
              <a:hlinkClick r:id="" action="ppaction://media"/>
              <a:extLst>
                <a:ext uri="{FF2B5EF4-FFF2-40B4-BE49-F238E27FC236}">
                  <a16:creationId xmlns:a16="http://schemas.microsoft.com/office/drawing/2014/main" id="{BA147346-5C77-4395-9D5F-B0FB3C135C29}"/>
                </a:ext>
              </a:extLst>
            </p:cNvPr>
            <p:cNvPicPr>
              <a:picLocks noRot="1" noChangeAspect="1"/>
            </p:cNvPicPr>
            <p:nvPr>
              <a:videoFile r:link="rId1"/>
            </p:nvPr>
          </p:nvPicPr>
          <p:blipFill>
            <a:blip r:embed="rId4"/>
            <a:stretch>
              <a:fillRect/>
            </a:stretch>
          </p:blipFill>
          <p:spPr>
            <a:xfrm>
              <a:off x="2611664" y="990226"/>
              <a:ext cx="7981630" cy="4697880"/>
            </a:xfrm>
            <a:prstGeom prst="rect">
              <a:avLst/>
            </a:prstGeom>
          </p:spPr>
        </p:pic>
      </p:grpSp>
    </p:spTree>
    <p:extLst>
      <p:ext uri="{BB962C8B-B14F-4D97-AF65-F5344CB8AC3E}">
        <p14:creationId xmlns:p14="http://schemas.microsoft.com/office/powerpoint/2010/main" val="2991484313"/>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برنامج الوورد الايقونات">
            <a:extLst>
              <a:ext uri="{FF2B5EF4-FFF2-40B4-BE49-F238E27FC236}">
                <a16:creationId xmlns:a16="http://schemas.microsoft.com/office/drawing/2014/main" id="{ED77305E-CFD5-4C78-966F-AB5EF0071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30" y="863496"/>
            <a:ext cx="10564837" cy="467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97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إضافة&quot; خط - Word">
            <a:extLst>
              <a:ext uri="{FF2B5EF4-FFF2-40B4-BE49-F238E27FC236}">
                <a16:creationId xmlns:a16="http://schemas.microsoft.com/office/drawing/2014/main" id="{69F50DA6-837F-442D-9F52-3178DA668F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86427" y="686678"/>
            <a:ext cx="6633800" cy="42645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4626C37-CD77-4EF7-BA30-4CC58D10C81F}"/>
              </a:ext>
            </a:extLst>
          </p:cNvPr>
          <p:cNvGrpSpPr/>
          <p:nvPr/>
        </p:nvGrpSpPr>
        <p:grpSpPr>
          <a:xfrm>
            <a:off x="7620227" y="1347860"/>
            <a:ext cx="4571773" cy="830997"/>
            <a:chOff x="5835861" y="41832"/>
            <a:chExt cx="4571773" cy="830997"/>
          </a:xfrm>
        </p:grpSpPr>
        <p:sp>
          <p:nvSpPr>
            <p:cNvPr id="3" name="مربع نص 2">
              <a:extLst>
                <a:ext uri="{FF2B5EF4-FFF2-40B4-BE49-F238E27FC236}">
                  <a16:creationId xmlns:a16="http://schemas.microsoft.com/office/drawing/2014/main" id="{6A015875-9FA6-4441-9756-A68E54792D4B}"/>
                </a:ext>
              </a:extLst>
            </p:cNvPr>
            <p:cNvSpPr txBox="1"/>
            <p:nvPr/>
          </p:nvSpPr>
          <p:spPr>
            <a:xfrm>
              <a:off x="5835861" y="41832"/>
              <a:ext cx="4571773"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لتغير نوع الخط</a:t>
              </a:r>
              <a:endParaRPr lang="ar-SA" sz="4800" b="1" dirty="0">
                <a:latin typeface="Sakkal Majalla" panose="02000000000000000000" pitchFamily="2" charset="-78"/>
                <a:cs typeface="Sakkal Majalla" panose="02000000000000000000" pitchFamily="2" charset="-78"/>
              </a:endParaRPr>
            </a:p>
          </p:txBody>
        </p:sp>
        <p:cxnSp>
          <p:nvCxnSpPr>
            <p:cNvPr id="4" name="رابط مستقيم 3">
              <a:extLst>
                <a:ext uri="{FF2B5EF4-FFF2-40B4-BE49-F238E27FC236}">
                  <a16:creationId xmlns:a16="http://schemas.microsoft.com/office/drawing/2014/main" id="{C94A0CCD-E705-43D3-A0B6-C4EA56AF8461}"/>
                </a:ext>
              </a:extLst>
            </p:cNvPr>
            <p:cNvCxnSpPr>
              <a:cxnSpLocks/>
            </p:cNvCxnSpPr>
            <p:nvPr/>
          </p:nvCxnSpPr>
          <p:spPr>
            <a:xfrm>
              <a:off x="6607181" y="872829"/>
              <a:ext cx="3285751" cy="0"/>
            </a:xfrm>
            <a:prstGeom prst="line">
              <a:avLst/>
            </a:prstGeom>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422359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71DEAB76-DC74-4C37-BDCF-2D3C8357C0D9}"/>
              </a:ext>
            </a:extLst>
          </p:cNvPr>
          <p:cNvGrpSpPr/>
          <p:nvPr/>
        </p:nvGrpSpPr>
        <p:grpSpPr>
          <a:xfrm>
            <a:off x="7321759" y="1075980"/>
            <a:ext cx="4278454" cy="5484384"/>
            <a:chOff x="7343336" y="681715"/>
            <a:chExt cx="4022414" cy="5494572"/>
          </a:xfrm>
        </p:grpSpPr>
        <p:pic>
          <p:nvPicPr>
            <p:cNvPr id="3"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0B1CFB5D-7CAA-42B4-ACD6-03984C388EB3}"/>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343336" y="681715"/>
              <a:ext cx="4022414" cy="5494572"/>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B56B29F0-13AC-443F-A1B1-F22414B4B3E6}"/>
                </a:ext>
              </a:extLst>
            </p:cNvPr>
            <p:cNvPicPr>
              <a:picLocks noChangeAspect="1"/>
            </p:cNvPicPr>
            <p:nvPr/>
          </p:nvPicPr>
          <p:blipFill rotWithShape="1">
            <a:blip r:embed="rId3"/>
            <a:srcRect l="56769" t="23167" r="14616" b="18754"/>
            <a:stretch/>
          </p:blipFill>
          <p:spPr>
            <a:xfrm>
              <a:off x="7745905" y="2011681"/>
              <a:ext cx="3254557" cy="3713870"/>
            </a:xfrm>
            <a:prstGeom prst="rect">
              <a:avLst/>
            </a:prstGeom>
          </p:spPr>
        </p:pic>
      </p:grpSp>
      <p:pic>
        <p:nvPicPr>
          <p:cNvPr id="9" name="صورة 8">
            <a:extLst>
              <a:ext uri="{FF2B5EF4-FFF2-40B4-BE49-F238E27FC236}">
                <a16:creationId xmlns:a16="http://schemas.microsoft.com/office/drawing/2014/main" id="{AFD8DC18-D5D2-46B6-AE0B-1B411E8FBB5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769" t="20499" r="48078" b="8493"/>
          <a:stretch/>
        </p:blipFill>
        <p:spPr>
          <a:xfrm>
            <a:off x="1139483" y="384834"/>
            <a:ext cx="5793736" cy="5613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4638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تغيير حجم الخط - دعم Office">
            <a:extLst>
              <a:ext uri="{FF2B5EF4-FFF2-40B4-BE49-F238E27FC236}">
                <a16:creationId xmlns:a16="http://schemas.microsoft.com/office/drawing/2014/main" id="{90D2133A-118B-48CC-83A3-1136BCF8C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93" y="2326670"/>
            <a:ext cx="6173045" cy="2204659"/>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5441ADA9-8424-42C6-8792-DDAE6778875B}"/>
              </a:ext>
            </a:extLst>
          </p:cNvPr>
          <p:cNvSpPr txBox="1"/>
          <p:nvPr/>
        </p:nvSpPr>
        <p:spPr>
          <a:xfrm>
            <a:off x="7911642" y="1375067"/>
            <a:ext cx="3757836"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لتغير حجم الخط</a:t>
            </a:r>
            <a:endParaRPr lang="ar-SA" sz="4800" b="1" dirty="0">
              <a:latin typeface="Sakkal Majalla" panose="02000000000000000000" pitchFamily="2" charset="-78"/>
              <a:cs typeface="Sakkal Majalla" panose="02000000000000000000" pitchFamily="2" charset="-78"/>
            </a:endParaRPr>
          </a:p>
        </p:txBody>
      </p:sp>
      <p:cxnSp>
        <p:nvCxnSpPr>
          <p:cNvPr id="4" name="رابط مستقيم 3">
            <a:extLst>
              <a:ext uri="{FF2B5EF4-FFF2-40B4-BE49-F238E27FC236}">
                <a16:creationId xmlns:a16="http://schemas.microsoft.com/office/drawing/2014/main" id="{B7412312-E787-4384-8072-5FB642FBFF6E}"/>
              </a:ext>
            </a:extLst>
          </p:cNvPr>
          <p:cNvCxnSpPr>
            <a:cxnSpLocks/>
          </p:cNvCxnSpPr>
          <p:nvPr/>
        </p:nvCxnSpPr>
        <p:spPr>
          <a:xfrm>
            <a:off x="8147685" y="2524594"/>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0544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03D0E9B-DC4E-4E58-A1A9-894ABAF3046F}"/>
              </a:ext>
            </a:extLst>
          </p:cNvPr>
          <p:cNvPicPr>
            <a:picLocks noChangeAspect="1"/>
          </p:cNvPicPr>
          <p:nvPr/>
        </p:nvPicPr>
        <p:blipFill rotWithShape="1">
          <a:blip r:embed="rId2">
            <a:clrChange>
              <a:clrFrom>
                <a:srgbClr val="F0F1F2"/>
              </a:clrFrom>
              <a:clrTo>
                <a:srgbClr val="F0F1F2">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1654" t="22961" r="51708" b="25731"/>
          <a:stretch/>
        </p:blipFill>
        <p:spPr>
          <a:xfrm>
            <a:off x="1000661" y="1119441"/>
            <a:ext cx="5866864" cy="4619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مجموعة 6">
            <a:extLst>
              <a:ext uri="{FF2B5EF4-FFF2-40B4-BE49-F238E27FC236}">
                <a16:creationId xmlns:a16="http://schemas.microsoft.com/office/drawing/2014/main" id="{F018A1EF-8B84-4584-BDA0-3331AE0DA697}"/>
              </a:ext>
            </a:extLst>
          </p:cNvPr>
          <p:cNvGrpSpPr/>
          <p:nvPr/>
        </p:nvGrpSpPr>
        <p:grpSpPr>
          <a:xfrm>
            <a:off x="7258928" y="1751372"/>
            <a:ext cx="4036483" cy="4861377"/>
            <a:chOff x="7101364" y="2025747"/>
            <a:chExt cx="4278454" cy="4445959"/>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858927F6-CF3C-4C9F-A5C3-C039940B7A8B}"/>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101364" y="2025747"/>
              <a:ext cx="4278454" cy="4445959"/>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63AFAEF-8680-474F-83E4-46C33FE96E0C}"/>
                </a:ext>
              </a:extLst>
            </p:cNvPr>
            <p:cNvPicPr>
              <a:picLocks noChangeAspect="1"/>
            </p:cNvPicPr>
            <p:nvPr/>
          </p:nvPicPr>
          <p:blipFill rotWithShape="1">
            <a:blip r:embed="rId5"/>
            <a:srcRect l="51054" t="22961" r="12307" b="25731"/>
            <a:stretch/>
          </p:blipFill>
          <p:spPr>
            <a:xfrm>
              <a:off x="7460089" y="2784816"/>
              <a:ext cx="3713088" cy="3265620"/>
            </a:xfrm>
            <a:prstGeom prst="rect">
              <a:avLst/>
            </a:prstGeom>
          </p:spPr>
        </p:pic>
      </p:grpSp>
    </p:spTree>
    <p:extLst>
      <p:ext uri="{BB962C8B-B14F-4D97-AF65-F5344CB8AC3E}">
        <p14:creationId xmlns:p14="http://schemas.microsoft.com/office/powerpoint/2010/main" val="985663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D3F7110-42C6-498E-B386-CCDCA091DDBF}"/>
              </a:ext>
            </a:extLst>
          </p:cNvPr>
          <p:cNvSpPr txBox="1"/>
          <p:nvPr/>
        </p:nvSpPr>
        <p:spPr>
          <a:xfrm>
            <a:off x="8085554" y="1532044"/>
            <a:ext cx="3757836"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لتغير لون الخط</a:t>
            </a:r>
            <a:endParaRPr lang="ar-SA" sz="4800" b="1" dirty="0">
              <a:latin typeface="Sakkal Majalla" panose="02000000000000000000" pitchFamily="2" charset="-78"/>
              <a:cs typeface="Sakkal Majalla" panose="02000000000000000000" pitchFamily="2" charset="-78"/>
            </a:endParaRPr>
          </a:p>
        </p:txBody>
      </p:sp>
      <p:cxnSp>
        <p:nvCxnSpPr>
          <p:cNvPr id="3" name="رابط مستقيم 2">
            <a:extLst>
              <a:ext uri="{FF2B5EF4-FFF2-40B4-BE49-F238E27FC236}">
                <a16:creationId xmlns:a16="http://schemas.microsoft.com/office/drawing/2014/main" id="{A8A464C6-D599-4151-A389-BD83E0B8C047}"/>
              </a:ext>
            </a:extLst>
          </p:cNvPr>
          <p:cNvCxnSpPr>
            <a:cxnSpLocks/>
          </p:cNvCxnSpPr>
          <p:nvPr/>
        </p:nvCxnSpPr>
        <p:spPr>
          <a:xfrm>
            <a:off x="8321597" y="2363041"/>
            <a:ext cx="3285751" cy="0"/>
          </a:xfrm>
          <a:prstGeom prst="line">
            <a:avLst/>
          </a:prstGeom>
        </p:spPr>
        <p:style>
          <a:lnRef idx="3">
            <a:schemeClr val="accent3"/>
          </a:lnRef>
          <a:fillRef idx="0">
            <a:schemeClr val="accent3"/>
          </a:fillRef>
          <a:effectRef idx="2">
            <a:schemeClr val="accent3"/>
          </a:effectRef>
          <a:fontRef idx="minor">
            <a:schemeClr val="tx1"/>
          </a:fontRef>
        </p:style>
      </p:cxnSp>
      <p:pic>
        <p:nvPicPr>
          <p:cNvPr id="5122" name="Picture 2" descr="تغيير الألوان في شكل أو مربع نص - دعم Office">
            <a:extLst>
              <a:ext uri="{FF2B5EF4-FFF2-40B4-BE49-F238E27FC236}">
                <a16:creationId xmlns:a16="http://schemas.microsoft.com/office/drawing/2014/main" id="{66722431-D9AE-4837-B9AC-F55291FDB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390" y="954265"/>
            <a:ext cx="4375052" cy="394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02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711889A-D772-4FC7-A20A-D1AF61E8E58D}"/>
              </a:ext>
            </a:extLst>
          </p:cNvPr>
          <p:cNvPicPr>
            <a:picLocks noChangeAspect="1"/>
          </p:cNvPicPr>
          <p:nvPr/>
        </p:nvPicPr>
        <p:blipFill rotWithShape="1">
          <a:blip r:embed="rId2"/>
          <a:srcRect l="12461" t="32574" r="52062" b="30336"/>
          <a:stretch/>
        </p:blipFill>
        <p:spPr>
          <a:xfrm>
            <a:off x="176212" y="343425"/>
            <a:ext cx="6712249" cy="4439590"/>
          </a:xfrm>
          <a:prstGeom prst="rect">
            <a:avLst/>
          </a:prstGeom>
          <a:ln>
            <a:noFill/>
          </a:ln>
          <a:effectLst>
            <a:outerShdw blurRad="292100" dist="139700" dir="2700000" algn="tl" rotWithShape="0">
              <a:srgbClr val="333333">
                <a:alpha val="65000"/>
              </a:srgbClr>
            </a:outerShdw>
          </a:effectLst>
        </p:spPr>
      </p:pic>
      <p:grpSp>
        <p:nvGrpSpPr>
          <p:cNvPr id="6" name="مجموعة 5">
            <a:extLst>
              <a:ext uri="{FF2B5EF4-FFF2-40B4-BE49-F238E27FC236}">
                <a16:creationId xmlns:a16="http://schemas.microsoft.com/office/drawing/2014/main" id="{916253F6-565E-4A0B-B82E-F33DEC3EA8BA}"/>
              </a:ext>
            </a:extLst>
          </p:cNvPr>
          <p:cNvGrpSpPr/>
          <p:nvPr/>
        </p:nvGrpSpPr>
        <p:grpSpPr>
          <a:xfrm>
            <a:off x="7244861" y="1491175"/>
            <a:ext cx="4287917" cy="5043718"/>
            <a:chOff x="6541477" y="1591971"/>
            <a:chExt cx="5175966" cy="4703772"/>
          </a:xfrm>
        </p:grpSpPr>
        <p:pic>
          <p:nvPicPr>
            <p:cNvPr id="4"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0761818D-FD0C-4993-ADF6-E81B2A55D88B}"/>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6541477" y="1591971"/>
              <a:ext cx="5175966" cy="4703772"/>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C696977D-793F-4F68-B959-B888CAE9976F}"/>
                </a:ext>
              </a:extLst>
            </p:cNvPr>
            <p:cNvPicPr>
              <a:picLocks noChangeAspect="1"/>
            </p:cNvPicPr>
            <p:nvPr/>
          </p:nvPicPr>
          <p:blipFill rotWithShape="1">
            <a:blip r:embed="rId2"/>
            <a:srcRect l="52065" t="27887" r="13346" b="27168"/>
            <a:stretch/>
          </p:blipFill>
          <p:spPr>
            <a:xfrm>
              <a:off x="6893169" y="2686929"/>
              <a:ext cx="4394061" cy="3278630"/>
            </a:xfrm>
            <a:prstGeom prst="rect">
              <a:avLst/>
            </a:prstGeom>
          </p:spPr>
        </p:pic>
      </p:grpSp>
    </p:spTree>
    <p:extLst>
      <p:ext uri="{BB962C8B-B14F-4D97-AF65-F5344CB8AC3E}">
        <p14:creationId xmlns:p14="http://schemas.microsoft.com/office/powerpoint/2010/main" val="83948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666968" y="151228"/>
            <a:ext cx="6858064" cy="6555544"/>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8" y="2004217"/>
              <a:ext cx="4571773" cy="2173008"/>
            </a:xfrm>
            <a:prstGeom prst="rect">
              <a:avLst/>
            </a:prstGeom>
            <a:noFill/>
          </p:spPr>
          <p:txBody>
            <a:bodyPr wrap="square">
              <a:spAutoFit/>
            </a:bodyPr>
            <a:lstStyle/>
            <a:p>
              <a:pPr algn="ctr"/>
              <a:r>
                <a:rPr lang="ar-SA" sz="6000" b="1" dirty="0">
                  <a:solidFill>
                    <a:srgbClr val="C00000"/>
                  </a:solidFill>
                  <a:latin typeface="Sakkal Majalla" panose="02000000000000000000" pitchFamily="2" charset="-78"/>
                  <a:cs typeface="Sakkal Majalla" panose="02000000000000000000" pitchFamily="2" charset="-78"/>
                </a:rPr>
                <a:t>التعداد النقطي والترقيم</a:t>
              </a:r>
              <a:endParaRPr lang="ar-SA" sz="60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498777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مربع نص 14">
            <a:extLst>
              <a:ext uri="{FF2B5EF4-FFF2-40B4-BE49-F238E27FC236}">
                <a16:creationId xmlns:a16="http://schemas.microsoft.com/office/drawing/2014/main" id="{31F5F497-6B4A-4E98-BD25-D71F8E8308E1}"/>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gn="l" rtl="0">
              <a:lnSpc>
                <a:spcPct val="90000"/>
              </a:lnSpc>
              <a:spcBef>
                <a:spcPct val="0"/>
              </a:spcBef>
              <a:spcAft>
                <a:spcPts val="600"/>
              </a:spcAft>
            </a:pPr>
            <a:r>
              <a:rPr lang="en-US" sz="5400" b="1" dirty="0">
                <a:latin typeface="+mj-lt"/>
                <a:ea typeface="+mj-ea"/>
                <a:cs typeface="+mj-cs"/>
              </a:rPr>
              <a:t>القوانين الصفية </a:t>
            </a:r>
          </a:p>
        </p:txBody>
      </p:sp>
      <p:sp>
        <p:nvSpPr>
          <p:cNvPr id="52" name="Freeform: Shape 5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مدونة نون: قوانين صفية وبطاقة إستئذان">
            <a:extLst>
              <a:ext uri="{FF2B5EF4-FFF2-40B4-BE49-F238E27FC236}">
                <a16:creationId xmlns:a16="http://schemas.microsoft.com/office/drawing/2014/main" id="{7072DFD1-C01A-4EA4-B0D0-D730E3ED03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3593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a:extLst>
              <a:ext uri="{FF2B5EF4-FFF2-40B4-BE49-F238E27FC236}">
                <a16:creationId xmlns:a16="http://schemas.microsoft.com/office/drawing/2014/main" id="{E681F2AC-56BF-487A-B0EF-BB68F78BB7F5}"/>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en-US" sz="4600" dirty="0">
                <a:solidFill>
                  <a:srgbClr val="FFFFFF"/>
                </a:solidFill>
                <a:latin typeface="+mj-lt"/>
                <a:ea typeface="+mj-ea"/>
                <a:cs typeface="+mj-cs"/>
              </a:rPr>
              <a:t>لإنشاء قائمة يمكنك  أن تستخدم رموز لتعداد النقطي والرقمي</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122" name="Picture 2" descr="تغيير تنسيق تعداد نقطي أو رقمي - Word">
            <a:extLst>
              <a:ext uri="{FF2B5EF4-FFF2-40B4-BE49-F238E27FC236}">
                <a16:creationId xmlns:a16="http://schemas.microsoft.com/office/drawing/2014/main" id="{17EE92D9-F36F-492B-8E25-45FC1DED8D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567" y="2440899"/>
            <a:ext cx="5455917" cy="3969475"/>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صورة 2" descr="صورة تحتوي على نص&#10;&#10;تم إنشاء الوصف تلقائياً">
            <a:extLst>
              <a:ext uri="{FF2B5EF4-FFF2-40B4-BE49-F238E27FC236}">
                <a16:creationId xmlns:a16="http://schemas.microsoft.com/office/drawing/2014/main" id="{A6F01326-CFCC-4C9D-9EE4-A984656D15CA}"/>
              </a:ext>
            </a:extLst>
          </p:cNvPr>
          <p:cNvPicPr>
            <a:picLocks noChangeAspect="1"/>
          </p:cNvPicPr>
          <p:nvPr/>
        </p:nvPicPr>
        <p:blipFill rotWithShape="1">
          <a:blip r:embed="rId3"/>
          <a:srcRect l="13154" t="35686" r="62962" b="43996"/>
          <a:stretch/>
        </p:blipFill>
        <p:spPr>
          <a:xfrm>
            <a:off x="6445073" y="3120264"/>
            <a:ext cx="5455917" cy="2610745"/>
          </a:xfrm>
          <a:prstGeom prst="rect">
            <a:avLst/>
          </a:prstGeom>
        </p:spPr>
      </p:pic>
    </p:spTree>
    <p:extLst>
      <p:ext uri="{BB962C8B-B14F-4D97-AF65-F5344CB8AC3E}">
        <p14:creationId xmlns:p14="http://schemas.microsoft.com/office/powerpoint/2010/main" val="2638992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689F544E-EFEF-4026-8891-1908FD9E34C7}"/>
              </a:ext>
            </a:extLst>
          </p:cNvPr>
          <p:cNvGrpSpPr/>
          <p:nvPr/>
        </p:nvGrpSpPr>
        <p:grpSpPr>
          <a:xfrm>
            <a:off x="1963270" y="582919"/>
            <a:ext cx="8513620" cy="5396325"/>
            <a:chOff x="1963270" y="582919"/>
            <a:chExt cx="8513620" cy="5396325"/>
          </a:xfrm>
        </p:grpSpPr>
        <p:pic>
          <p:nvPicPr>
            <p:cNvPr id="4"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07479D29-CA21-498A-9AD4-C5CCFCB276C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963270" y="582919"/>
              <a:ext cx="8513620" cy="5396325"/>
            </a:xfrm>
            <a:prstGeom prst="rect">
              <a:avLst/>
            </a:prstGeom>
            <a:noFill/>
            <a:extLst>
              <a:ext uri="{909E8E84-426E-40DD-AFC4-6F175D3DCCD1}">
                <a14:hiddenFill xmlns:a14="http://schemas.microsoft.com/office/drawing/2010/main">
                  <a:solidFill>
                    <a:srgbClr val="FFFFFF"/>
                  </a:solidFill>
                </a14:hiddenFill>
              </a:ext>
            </a:extLst>
          </p:spPr>
        </p:pic>
        <p:pic>
          <p:nvPicPr>
            <p:cNvPr id="2" name="وسائط عبر الإنترنت 1" title="الوحدة 2 الملف 3 التعداد النقطي والترقيم">
              <a:hlinkClick r:id="" action="ppaction://media"/>
              <a:extLst>
                <a:ext uri="{FF2B5EF4-FFF2-40B4-BE49-F238E27FC236}">
                  <a16:creationId xmlns:a16="http://schemas.microsoft.com/office/drawing/2014/main" id="{C23EECF3-AABD-4173-A891-74C6FC1B5FA1}"/>
                </a:ext>
              </a:extLst>
            </p:cNvPr>
            <p:cNvPicPr>
              <a:picLocks noRot="1" noChangeAspect="1"/>
            </p:cNvPicPr>
            <p:nvPr>
              <a:videoFile r:link="rId1"/>
            </p:nvPr>
          </p:nvPicPr>
          <p:blipFill>
            <a:blip r:embed="rId4"/>
            <a:stretch>
              <a:fillRect/>
            </a:stretch>
          </p:blipFill>
          <p:spPr>
            <a:xfrm>
              <a:off x="2223302" y="761627"/>
              <a:ext cx="8005428" cy="4751667"/>
            </a:xfrm>
            <a:prstGeom prst="rect">
              <a:avLst/>
            </a:prstGeom>
          </p:spPr>
        </p:pic>
      </p:grpSp>
    </p:spTree>
    <p:extLst>
      <p:ext uri="{BB962C8B-B14F-4D97-AF65-F5344CB8AC3E}">
        <p14:creationId xmlns:p14="http://schemas.microsoft.com/office/powerpoint/2010/main" val="1817270026"/>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E0B8BC4-7C71-4926-A7EE-62DB50CB407D}"/>
              </a:ext>
            </a:extLst>
          </p:cNvPr>
          <p:cNvPicPr>
            <a:picLocks noChangeAspect="1"/>
          </p:cNvPicPr>
          <p:nvPr/>
        </p:nvPicPr>
        <p:blipFill rotWithShape="1">
          <a:blip r:embed="rId2"/>
          <a:srcRect l="12577" t="38968" r="56616" b="12187"/>
          <a:stretch/>
        </p:blipFill>
        <p:spPr>
          <a:xfrm>
            <a:off x="555403" y="663303"/>
            <a:ext cx="5085742" cy="3943198"/>
          </a:xfrm>
          <a:prstGeom prst="rect">
            <a:avLst/>
          </a:prstGeom>
          <a:ln>
            <a:noFill/>
          </a:ln>
          <a:effectLst>
            <a:outerShdw blurRad="292100" dist="139700" dir="2700000" algn="tl" rotWithShape="0">
              <a:srgbClr val="333333">
                <a:alpha val="65000"/>
              </a:srgbClr>
            </a:outerShdw>
          </a:effectLst>
        </p:spPr>
      </p:pic>
      <p:grpSp>
        <p:nvGrpSpPr>
          <p:cNvPr id="9" name="مجموعة 8">
            <a:extLst>
              <a:ext uri="{FF2B5EF4-FFF2-40B4-BE49-F238E27FC236}">
                <a16:creationId xmlns:a16="http://schemas.microsoft.com/office/drawing/2014/main" id="{3F2A30F7-7FD1-4EF8-867D-85788EEE8579}"/>
              </a:ext>
            </a:extLst>
          </p:cNvPr>
          <p:cNvGrpSpPr/>
          <p:nvPr/>
        </p:nvGrpSpPr>
        <p:grpSpPr>
          <a:xfrm>
            <a:off x="6339741" y="663303"/>
            <a:ext cx="5296856" cy="5866228"/>
            <a:chOff x="6720921" y="1663229"/>
            <a:chExt cx="4766751" cy="4899800"/>
          </a:xfrm>
        </p:grpSpPr>
        <p:pic>
          <p:nvPicPr>
            <p:cNvPr id="6"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26D684E8-A881-4A07-AA5C-1362B8B94CB6}"/>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6720921" y="1663229"/>
              <a:ext cx="4766751" cy="48998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A3F535F4-A499-4926-B9B5-24C6B2C914A0}"/>
                </a:ext>
              </a:extLst>
            </p:cNvPr>
            <p:cNvPicPr>
              <a:picLocks noChangeAspect="1"/>
            </p:cNvPicPr>
            <p:nvPr/>
          </p:nvPicPr>
          <p:blipFill rotWithShape="1">
            <a:blip r:embed="rId2"/>
            <a:srcRect l="44423" t="27886" r="14385" b="12187"/>
            <a:stretch/>
          </p:blipFill>
          <p:spPr>
            <a:xfrm>
              <a:off x="7146765" y="2501211"/>
              <a:ext cx="3942311" cy="3762190"/>
            </a:xfrm>
            <a:prstGeom prst="rect">
              <a:avLst/>
            </a:prstGeom>
          </p:spPr>
        </p:pic>
      </p:grpSp>
    </p:spTree>
    <p:extLst>
      <p:ext uri="{BB962C8B-B14F-4D97-AF65-F5344CB8AC3E}">
        <p14:creationId xmlns:p14="http://schemas.microsoft.com/office/powerpoint/2010/main" val="1098202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829348" y="0"/>
            <a:ext cx="6533304" cy="6505174"/>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إدراج الرموز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513988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4D4974FA-47AD-40E0-8784-E711D5F4919C}"/>
              </a:ext>
            </a:extLst>
          </p:cNvPr>
          <p:cNvSpPr txBox="1"/>
          <p:nvPr/>
        </p:nvSpPr>
        <p:spPr>
          <a:xfrm>
            <a:off x="714756" y="321211"/>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b="1" kern="1200" dirty="0">
                <a:solidFill>
                  <a:schemeClr val="tx1"/>
                </a:solidFill>
                <a:latin typeface="Sakkal Majalla" panose="02000000000000000000" pitchFamily="2" charset="-78"/>
                <a:ea typeface="+mj-ea"/>
                <a:cs typeface="Sakkal Majalla" panose="02000000000000000000" pitchFamily="2" charset="-78"/>
              </a:rPr>
              <a:t>يمكنك إدراج رمز من قائمة الرموز الخاصة .</a:t>
            </a:r>
          </a:p>
        </p:txBody>
      </p:sp>
      <p:pic>
        <p:nvPicPr>
          <p:cNvPr id="2" name="Picture 2" descr="مشتبه فيه التلميذ خطة الوورد يكتب رموز بدل احرف - amandabrost.com">
            <a:extLst>
              <a:ext uri="{FF2B5EF4-FFF2-40B4-BE49-F238E27FC236}">
                <a16:creationId xmlns:a16="http://schemas.microsoft.com/office/drawing/2014/main" id="{7186B533-43B3-4DF3-818D-4ADB1A170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9" b="5"/>
          <a:stretch/>
        </p:blipFill>
        <p:spPr bwMode="auto">
          <a:xfrm>
            <a:off x="609600" y="2423680"/>
            <a:ext cx="5212080" cy="3856948"/>
          </a:xfrm>
          <a:prstGeom prst="rect">
            <a:avLst/>
          </a:prstGeom>
          <a:noFill/>
          <a:extLst>
            <a:ext uri="{909E8E84-426E-40DD-AFC4-6F175D3DCCD1}">
              <a14:hiddenFill xmlns:a14="http://schemas.microsoft.com/office/drawing/2010/main">
                <a:solidFill>
                  <a:srgbClr val="FFFFFF"/>
                </a:solidFill>
              </a14:hiddenFill>
            </a:ext>
          </a:extLst>
        </p:spPr>
      </p:pic>
      <p:cxnSp>
        <p:nvCxnSpPr>
          <p:cNvPr id="7172"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descr="إليك كيفية إدراج رموز موسيقية في مستند Word">
            <a:extLst>
              <a:ext uri="{FF2B5EF4-FFF2-40B4-BE49-F238E27FC236}">
                <a16:creationId xmlns:a16="http://schemas.microsoft.com/office/drawing/2014/main" id="{8649DF55-E986-4476-A25A-4838DC946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6" b="3"/>
          <a:stretch/>
        </p:blipFill>
        <p:spPr bwMode="auto">
          <a:xfrm>
            <a:off x="6370320" y="2423040"/>
            <a:ext cx="5212080" cy="38575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رابط مستقيم 4">
            <a:extLst>
              <a:ext uri="{FF2B5EF4-FFF2-40B4-BE49-F238E27FC236}">
                <a16:creationId xmlns:a16="http://schemas.microsoft.com/office/drawing/2014/main" id="{49E9918F-DF1C-4610-82AF-918B47090EBA}"/>
              </a:ext>
            </a:extLst>
          </p:cNvPr>
          <p:cNvCxnSpPr/>
          <p:nvPr/>
        </p:nvCxnSpPr>
        <p:spPr>
          <a:xfrm flipH="1">
            <a:off x="1659988" y="1702191"/>
            <a:ext cx="88345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04633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D1C26C4A-E068-46C3-BA2E-EB2105AE9DE2}"/>
              </a:ext>
            </a:extLst>
          </p:cNvPr>
          <p:cNvGrpSpPr/>
          <p:nvPr/>
        </p:nvGrpSpPr>
        <p:grpSpPr>
          <a:xfrm>
            <a:off x="1839190" y="730837"/>
            <a:ext cx="8513620" cy="5396325"/>
            <a:chOff x="1839190" y="730837"/>
            <a:chExt cx="8513620" cy="5396325"/>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E2ECEA4A-BBD2-4943-B5D7-6FFF5386E871}"/>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839190" y="730837"/>
              <a:ext cx="8513620" cy="5396325"/>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4   إدراج الرموز">
              <a:hlinkClick r:id="" action="ppaction://media"/>
              <a:extLst>
                <a:ext uri="{FF2B5EF4-FFF2-40B4-BE49-F238E27FC236}">
                  <a16:creationId xmlns:a16="http://schemas.microsoft.com/office/drawing/2014/main" id="{E3554119-9FDC-489E-B3A2-840F618524EB}"/>
                </a:ext>
              </a:extLst>
            </p:cNvPr>
            <p:cNvPicPr>
              <a:picLocks noRot="1" noChangeAspect="1"/>
            </p:cNvPicPr>
            <p:nvPr>
              <a:videoFile r:link="rId1"/>
            </p:nvPr>
          </p:nvPicPr>
          <p:blipFill>
            <a:blip r:embed="rId4"/>
            <a:stretch>
              <a:fillRect/>
            </a:stretch>
          </p:blipFill>
          <p:spPr>
            <a:xfrm>
              <a:off x="2128642" y="990227"/>
              <a:ext cx="7886428" cy="4697879"/>
            </a:xfrm>
            <a:prstGeom prst="rect">
              <a:avLst/>
            </a:prstGeom>
          </p:spPr>
        </p:pic>
      </p:grpSp>
    </p:spTree>
    <p:extLst>
      <p:ext uri="{BB962C8B-B14F-4D97-AF65-F5344CB8AC3E}">
        <p14:creationId xmlns:p14="http://schemas.microsoft.com/office/powerpoint/2010/main" val="409716070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a:extLst>
              <a:ext uri="{FF2B5EF4-FFF2-40B4-BE49-F238E27FC236}">
                <a16:creationId xmlns:a16="http://schemas.microsoft.com/office/drawing/2014/main" id="{FE4E362E-164E-4F67-9295-59AD36B7E756}"/>
              </a:ext>
            </a:extLst>
          </p:cNvPr>
          <p:cNvGrpSpPr/>
          <p:nvPr/>
        </p:nvGrpSpPr>
        <p:grpSpPr>
          <a:xfrm>
            <a:off x="7041194" y="650631"/>
            <a:ext cx="4422175" cy="5556737"/>
            <a:chOff x="8603569" y="1354039"/>
            <a:chExt cx="3336055" cy="4623335"/>
          </a:xfrm>
        </p:grpSpPr>
        <p:pic>
          <p:nvPicPr>
            <p:cNvPr id="8"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C1C565B6-F143-4F74-9171-5F9295086581}"/>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8603569" y="1354039"/>
              <a:ext cx="3336055" cy="4623335"/>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6640D68D-6366-4429-9B31-3ED237C9AC00}"/>
                </a:ext>
              </a:extLst>
            </p:cNvPr>
            <p:cNvPicPr>
              <a:picLocks noChangeAspect="1"/>
            </p:cNvPicPr>
            <p:nvPr/>
          </p:nvPicPr>
          <p:blipFill rotWithShape="1">
            <a:blip r:embed="rId3"/>
            <a:srcRect l="58588" t="28706" r="15192" b="16908"/>
            <a:stretch/>
          </p:blipFill>
          <p:spPr>
            <a:xfrm>
              <a:off x="8975110" y="2512800"/>
              <a:ext cx="2592972" cy="3326152"/>
            </a:xfrm>
            <a:prstGeom prst="rect">
              <a:avLst/>
            </a:prstGeom>
          </p:spPr>
        </p:pic>
      </p:grpSp>
      <p:pic>
        <p:nvPicPr>
          <p:cNvPr id="7" name="صورة 6">
            <a:extLst>
              <a:ext uri="{FF2B5EF4-FFF2-40B4-BE49-F238E27FC236}">
                <a16:creationId xmlns:a16="http://schemas.microsoft.com/office/drawing/2014/main" id="{C14FB4A3-319B-4828-B449-8287EE2BAC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471" t="14827" r="46182" b="9853"/>
          <a:stretch/>
        </p:blipFill>
        <p:spPr>
          <a:xfrm>
            <a:off x="1955655" y="650630"/>
            <a:ext cx="4839287" cy="486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1428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البحث عن النص</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1729304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288D27-D816-4D27-954B-D73A5355CB5E}"/>
              </a:ext>
            </a:extLst>
          </p:cNvPr>
          <p:cNvSpPr txBox="1"/>
          <p:nvPr/>
        </p:nvSpPr>
        <p:spPr>
          <a:xfrm>
            <a:off x="1350275" y="1120676"/>
            <a:ext cx="9125689" cy="2308324"/>
          </a:xfrm>
          <a:prstGeom prst="rect">
            <a:avLst/>
          </a:prstGeom>
          <a:noFill/>
        </p:spPr>
        <p:txBody>
          <a:bodyPr wrap="square">
            <a:spAutoFit/>
          </a:bodyPr>
          <a:lstStyle/>
          <a:p>
            <a:pPr algn="ctr"/>
            <a:r>
              <a:rPr lang="ar-SA" sz="4800" b="1" dirty="0">
                <a:latin typeface="Sakkal Majalla" panose="02000000000000000000" pitchFamily="2" charset="-78"/>
                <a:cs typeface="Sakkal Majalla" panose="02000000000000000000" pitchFamily="2" charset="-78"/>
              </a:rPr>
              <a:t>إذا كان المستند كبير وأردت البحث على كلمة أو جزء من النص بسرعة فيمكنك استخدام خيار البحث </a:t>
            </a:r>
          </a:p>
          <a:p>
            <a:pPr algn="ctr"/>
            <a:r>
              <a:rPr lang="en-US" sz="4800" b="1" dirty="0">
                <a:solidFill>
                  <a:srgbClr val="C00000"/>
                </a:solidFill>
                <a:latin typeface="Sakkal Majalla" panose="02000000000000000000" pitchFamily="2" charset="-78"/>
                <a:cs typeface="Sakkal Majalla" panose="02000000000000000000" pitchFamily="2" charset="-78"/>
              </a:rPr>
              <a:t>Find</a:t>
            </a:r>
            <a:r>
              <a:rPr lang="ar-SA" sz="4800" b="1" dirty="0">
                <a:latin typeface="Sakkal Majalla" panose="02000000000000000000" pitchFamily="2" charset="-78"/>
                <a:cs typeface="Sakkal Majalla" panose="02000000000000000000" pitchFamily="2" charset="-78"/>
              </a:rPr>
              <a:t> </a:t>
            </a:r>
          </a:p>
        </p:txBody>
      </p:sp>
      <p:grpSp>
        <p:nvGrpSpPr>
          <p:cNvPr id="8" name="مجموعة 7">
            <a:extLst>
              <a:ext uri="{FF2B5EF4-FFF2-40B4-BE49-F238E27FC236}">
                <a16:creationId xmlns:a16="http://schemas.microsoft.com/office/drawing/2014/main" id="{F5C527AB-1FD8-40B2-9212-F018FD96DEAA}"/>
              </a:ext>
            </a:extLst>
          </p:cNvPr>
          <p:cNvGrpSpPr/>
          <p:nvPr/>
        </p:nvGrpSpPr>
        <p:grpSpPr>
          <a:xfrm>
            <a:off x="2250830" y="3668194"/>
            <a:ext cx="8440616" cy="2555859"/>
            <a:chOff x="2278965" y="3232095"/>
            <a:chExt cx="8440616" cy="2555859"/>
          </a:xfrm>
        </p:grpSpPr>
        <p:pic>
          <p:nvPicPr>
            <p:cNvPr id="5" name="صورة 4">
              <a:extLst>
                <a:ext uri="{FF2B5EF4-FFF2-40B4-BE49-F238E27FC236}">
                  <a16:creationId xmlns:a16="http://schemas.microsoft.com/office/drawing/2014/main" id="{7068A16D-D499-45BA-A5E2-115312D79552}"/>
                </a:ext>
              </a:extLst>
            </p:cNvPr>
            <p:cNvPicPr>
              <a:picLocks noChangeAspect="1"/>
            </p:cNvPicPr>
            <p:nvPr/>
          </p:nvPicPr>
          <p:blipFill rotWithShape="1">
            <a:blip r:embed="rId2">
              <a:clrChange>
                <a:clrFrom>
                  <a:srgbClr val="FFFFFF"/>
                </a:clrFrom>
                <a:clrTo>
                  <a:srgbClr val="FFFFFF">
                    <a:alpha val="0"/>
                  </a:srgbClr>
                </a:clrTo>
              </a:clrChange>
            </a:blip>
            <a:srcRect l="42923" t="42688" r="41500" b="28810"/>
            <a:stretch/>
          </p:blipFill>
          <p:spPr>
            <a:xfrm>
              <a:off x="8426548" y="3429000"/>
              <a:ext cx="2293033" cy="2358954"/>
            </a:xfrm>
            <a:prstGeom prst="rect">
              <a:avLst/>
            </a:prstGeom>
          </p:spPr>
        </p:pic>
        <p:grpSp>
          <p:nvGrpSpPr>
            <p:cNvPr id="7" name="مجموعة 6">
              <a:extLst>
                <a:ext uri="{FF2B5EF4-FFF2-40B4-BE49-F238E27FC236}">
                  <a16:creationId xmlns:a16="http://schemas.microsoft.com/office/drawing/2014/main" id="{0DE2F954-E152-4C15-AC6D-7924A3C1135D}"/>
                </a:ext>
              </a:extLst>
            </p:cNvPr>
            <p:cNvGrpSpPr/>
            <p:nvPr/>
          </p:nvGrpSpPr>
          <p:grpSpPr>
            <a:xfrm>
              <a:off x="2278965" y="3232095"/>
              <a:ext cx="6147583" cy="2364552"/>
              <a:chOff x="2532185" y="3527516"/>
              <a:chExt cx="6147583" cy="2364552"/>
            </a:xfrm>
          </p:grpSpPr>
          <p:pic>
            <p:nvPicPr>
              <p:cNvPr id="4" name="صورة 3">
                <a:extLst>
                  <a:ext uri="{FF2B5EF4-FFF2-40B4-BE49-F238E27FC236}">
                    <a16:creationId xmlns:a16="http://schemas.microsoft.com/office/drawing/2014/main" id="{2BBB993F-4A07-47EB-8C39-B363C90F9190}"/>
                  </a:ext>
                </a:extLst>
              </p:cNvPr>
              <p:cNvPicPr>
                <a:picLocks noChangeAspect="1"/>
              </p:cNvPicPr>
              <p:nvPr/>
            </p:nvPicPr>
            <p:blipFill rotWithShape="1">
              <a:blip r:embed="rId2"/>
              <a:srcRect l="20654" t="56119" r="56384" b="28810"/>
              <a:stretch/>
            </p:blipFill>
            <p:spPr>
              <a:xfrm>
                <a:off x="2821296" y="3730147"/>
                <a:ext cx="5858472" cy="2161921"/>
              </a:xfrm>
              <a:prstGeom prst="rect">
                <a:avLst/>
              </a:prstGeom>
            </p:spPr>
          </p:pic>
          <p:sp>
            <p:nvSpPr>
              <p:cNvPr id="6" name="مستطيل 5">
                <a:extLst>
                  <a:ext uri="{FF2B5EF4-FFF2-40B4-BE49-F238E27FC236}">
                    <a16:creationId xmlns:a16="http://schemas.microsoft.com/office/drawing/2014/main" id="{F061A327-6999-435D-8BB2-466C7852348E}"/>
                  </a:ext>
                </a:extLst>
              </p:cNvPr>
              <p:cNvSpPr/>
              <p:nvPr/>
            </p:nvSpPr>
            <p:spPr>
              <a:xfrm>
                <a:off x="2532185" y="3527516"/>
                <a:ext cx="1233268" cy="509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spTree>
    <p:extLst>
      <p:ext uri="{BB962C8B-B14F-4D97-AF65-F5344CB8AC3E}">
        <p14:creationId xmlns:p14="http://schemas.microsoft.com/office/powerpoint/2010/main" val="2017550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2" name="Rectangle 7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7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4" name="Rectangle 7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طريقة البحث عن نص والبحث المتقدم في Word - مدرسة زاد">
            <a:extLst>
              <a:ext uri="{FF2B5EF4-FFF2-40B4-BE49-F238E27FC236}">
                <a16:creationId xmlns:a16="http://schemas.microsoft.com/office/drawing/2014/main" id="{4B1F1244-1651-45F9-B576-73D6D4CCE1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856"/>
          <a:stretch/>
        </p:blipFill>
        <p:spPr bwMode="auto">
          <a:xfrm>
            <a:off x="731520" y="783013"/>
            <a:ext cx="9566031" cy="549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4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قوانين التعلم عن بعد/ عمار ربيد - YouTube">
            <a:extLst>
              <a:ext uri="{FF2B5EF4-FFF2-40B4-BE49-F238E27FC236}">
                <a16:creationId xmlns:a16="http://schemas.microsoft.com/office/drawing/2014/main" id="{50E62605-F81C-4350-9509-F467F1AD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92"/>
          <a:stretch/>
        </p:blipFill>
        <p:spPr bwMode="auto">
          <a:xfrm>
            <a:off x="930557" y="2333485"/>
            <a:ext cx="8184416" cy="3654841"/>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4" descr="توجيهات قوانين التعلم عن بعد بشكل جميل وملون للاطفال | Funny photo memes,  Baby education, Funny photos">
            <a:extLst>
              <a:ext uri="{FF2B5EF4-FFF2-40B4-BE49-F238E27FC236}">
                <a16:creationId xmlns:a16="http://schemas.microsoft.com/office/drawing/2014/main" id="{B6EAB000-45BE-4715-B536-E850970224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998" t="8217" r="1499" b="56418"/>
          <a:stretch/>
        </p:blipFill>
        <p:spPr bwMode="auto">
          <a:xfrm>
            <a:off x="6394488" y="503190"/>
            <a:ext cx="4488147" cy="1263286"/>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3829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4036F5B0-6E58-42AF-974D-7FAD4EED190F}"/>
              </a:ext>
            </a:extLst>
          </p:cNvPr>
          <p:cNvGrpSpPr/>
          <p:nvPr/>
        </p:nvGrpSpPr>
        <p:grpSpPr>
          <a:xfrm>
            <a:off x="1704720" y="363070"/>
            <a:ext cx="8513620" cy="5970495"/>
            <a:chOff x="1839190" y="777722"/>
            <a:chExt cx="8513620" cy="5138802"/>
          </a:xfrm>
        </p:grpSpPr>
        <p:pic>
          <p:nvPicPr>
            <p:cNvPr id="5"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9D35ABEE-F97A-41F6-958E-7856B49E12E1}"/>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839190" y="777722"/>
              <a:ext cx="8513620" cy="5138802"/>
            </a:xfrm>
            <a:prstGeom prst="rect">
              <a:avLst/>
            </a:prstGeom>
            <a:noFill/>
            <a:extLst>
              <a:ext uri="{909E8E84-426E-40DD-AFC4-6F175D3DCCD1}">
                <a14:hiddenFill xmlns:a14="http://schemas.microsoft.com/office/drawing/2010/main">
                  <a:solidFill>
                    <a:srgbClr val="FFFFFF"/>
                  </a:solidFill>
                </a14:hiddenFill>
              </a:ext>
            </a:extLst>
          </p:spPr>
        </p:pic>
        <p:pic>
          <p:nvPicPr>
            <p:cNvPr id="6" name="وسائط عبر الإنترنت 5" title="الوحدة 2   الملف 5   البحث عن نص">
              <a:hlinkClick r:id="" action="ppaction://media"/>
              <a:extLst>
                <a:ext uri="{FF2B5EF4-FFF2-40B4-BE49-F238E27FC236}">
                  <a16:creationId xmlns:a16="http://schemas.microsoft.com/office/drawing/2014/main" id="{92451A32-0E51-49D9-A697-1A537AF151C1}"/>
                </a:ext>
              </a:extLst>
            </p:cNvPr>
            <p:cNvPicPr>
              <a:picLocks noRot="1" noChangeAspect="1"/>
            </p:cNvPicPr>
            <p:nvPr>
              <a:videoFile r:link="rId1"/>
            </p:nvPr>
          </p:nvPicPr>
          <p:blipFill>
            <a:blip r:embed="rId4"/>
            <a:stretch>
              <a:fillRect/>
            </a:stretch>
          </p:blipFill>
          <p:spPr>
            <a:xfrm>
              <a:off x="2133282" y="1048870"/>
              <a:ext cx="7925436" cy="4477871"/>
            </a:xfrm>
            <a:prstGeom prst="rect">
              <a:avLst/>
            </a:prstGeom>
          </p:spPr>
        </p:pic>
      </p:grpSp>
    </p:spTree>
    <p:extLst>
      <p:ext uri="{BB962C8B-B14F-4D97-AF65-F5344CB8AC3E}">
        <p14:creationId xmlns:p14="http://schemas.microsoft.com/office/powerpoint/2010/main" val="763346786"/>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800A850-BD10-4938-AC50-F7AC3160B6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547" t="14586" r="42382" b="24220"/>
          <a:stretch/>
        </p:blipFill>
        <p:spPr>
          <a:xfrm>
            <a:off x="308849" y="618978"/>
            <a:ext cx="5787151" cy="4321671"/>
          </a:xfrm>
          <a:prstGeom prst="rect">
            <a:avLst/>
          </a:prstGeom>
          <a:ln>
            <a:noFill/>
          </a:ln>
          <a:effectLst>
            <a:outerShdw blurRad="292100" dist="139700" dir="2700000" algn="tl" rotWithShape="0">
              <a:srgbClr val="333333">
                <a:alpha val="65000"/>
              </a:srgbClr>
            </a:outerShdw>
          </a:effectLst>
        </p:spPr>
      </p:pic>
      <p:grpSp>
        <p:nvGrpSpPr>
          <p:cNvPr id="7" name="مجموعة 6">
            <a:extLst>
              <a:ext uri="{FF2B5EF4-FFF2-40B4-BE49-F238E27FC236}">
                <a16:creationId xmlns:a16="http://schemas.microsoft.com/office/drawing/2014/main" id="{4F3E623B-CFBE-4F55-AE84-64285D9F5739}"/>
              </a:ext>
            </a:extLst>
          </p:cNvPr>
          <p:cNvGrpSpPr/>
          <p:nvPr/>
        </p:nvGrpSpPr>
        <p:grpSpPr>
          <a:xfrm>
            <a:off x="6991640" y="618978"/>
            <a:ext cx="4066563" cy="6038836"/>
            <a:chOff x="8654639" y="1462732"/>
            <a:chExt cx="3135085" cy="4604239"/>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DDCC4B64-ABFE-4ED2-8F47-96BC85F5FA60}"/>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8654639" y="1462732"/>
              <a:ext cx="3135085" cy="4604239"/>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AC1EBE33-241C-4D90-AE81-7A58B4DAE245}"/>
                </a:ext>
              </a:extLst>
            </p:cNvPr>
            <p:cNvPicPr>
              <a:picLocks noChangeAspect="1"/>
            </p:cNvPicPr>
            <p:nvPr/>
          </p:nvPicPr>
          <p:blipFill rotWithShape="1">
            <a:blip r:embed="rId5"/>
            <a:srcRect l="60124" t="29807" r="14161" b="7093"/>
            <a:stretch/>
          </p:blipFill>
          <p:spPr>
            <a:xfrm>
              <a:off x="8899320" y="2242009"/>
              <a:ext cx="2645725" cy="3650121"/>
            </a:xfrm>
            <a:prstGeom prst="rect">
              <a:avLst/>
            </a:prstGeom>
          </p:spPr>
        </p:pic>
      </p:grpSp>
    </p:spTree>
    <p:extLst>
      <p:ext uri="{BB962C8B-B14F-4D97-AF65-F5344CB8AC3E}">
        <p14:creationId xmlns:p14="http://schemas.microsoft.com/office/powerpoint/2010/main" val="1340830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التراجع عن إجراء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1336346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3EC4784F-2BC5-4935-94C2-F94148FAEDBC}"/>
              </a:ext>
            </a:extLst>
          </p:cNvPr>
          <p:cNvSpPr txBox="1"/>
          <p:nvPr/>
        </p:nvSpPr>
        <p:spPr>
          <a:xfrm>
            <a:off x="6546165" y="473851"/>
            <a:ext cx="3751607"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التراجع عن إجراء</a:t>
            </a:r>
          </a:p>
        </p:txBody>
      </p:sp>
      <p:sp>
        <p:nvSpPr>
          <p:cNvPr id="7" name="مربع نص 6">
            <a:extLst>
              <a:ext uri="{FF2B5EF4-FFF2-40B4-BE49-F238E27FC236}">
                <a16:creationId xmlns:a16="http://schemas.microsoft.com/office/drawing/2014/main" id="{C0F520AC-6220-4318-A267-171DCD8BD9C0}"/>
              </a:ext>
            </a:extLst>
          </p:cNvPr>
          <p:cNvSpPr txBox="1"/>
          <p:nvPr/>
        </p:nvSpPr>
        <p:spPr>
          <a:xfrm>
            <a:off x="5703882" y="1833577"/>
            <a:ext cx="5778761" cy="2308324"/>
          </a:xfrm>
          <a:prstGeom prst="rect">
            <a:avLst/>
          </a:prstGeom>
          <a:noFill/>
        </p:spPr>
        <p:txBody>
          <a:bodyPr wrap="square">
            <a:spAutoFit/>
          </a:bodyPr>
          <a:lstStyle/>
          <a:p>
            <a:pPr algn="ctr"/>
            <a:r>
              <a:rPr lang="ar-SA" sz="4800" b="1" dirty="0">
                <a:latin typeface="Sakkal Majalla" panose="02000000000000000000" pitchFamily="2" charset="-78"/>
                <a:cs typeface="Sakkal Majalla" panose="02000000000000000000" pitchFamily="2" charset="-78"/>
              </a:rPr>
              <a:t>إذا اردت التراجع عن التنسيق الذي قمت به اضغط على زر التراجع </a:t>
            </a:r>
            <a:r>
              <a:rPr lang="en-US" sz="4800" b="1" dirty="0">
                <a:latin typeface="Sakkal Majalla" panose="02000000000000000000" pitchFamily="2" charset="-78"/>
                <a:cs typeface="Sakkal Majalla" panose="02000000000000000000" pitchFamily="2" charset="-78"/>
              </a:rPr>
              <a:t>Undo</a:t>
            </a:r>
            <a:r>
              <a:rPr lang="ar-SA" sz="4800" b="1" dirty="0">
                <a:latin typeface="Sakkal Majalla" panose="02000000000000000000" pitchFamily="2" charset="-78"/>
                <a:cs typeface="Sakkal Majalla" panose="02000000000000000000" pitchFamily="2" charset="-78"/>
              </a:rPr>
              <a:t> أو </a:t>
            </a:r>
            <a:r>
              <a:rPr lang="en-US" sz="4800" b="1" dirty="0">
                <a:latin typeface="Sakkal Majalla" panose="02000000000000000000" pitchFamily="2" charset="-78"/>
                <a:cs typeface="Sakkal Majalla" panose="02000000000000000000" pitchFamily="2" charset="-78"/>
              </a:rPr>
              <a:t>ctrl + z</a:t>
            </a:r>
            <a:endParaRPr lang="ar-SA" sz="4800" b="1" dirty="0">
              <a:latin typeface="Sakkal Majalla" panose="02000000000000000000" pitchFamily="2" charset="-78"/>
              <a:cs typeface="Sakkal Majalla" panose="02000000000000000000" pitchFamily="2" charset="-78"/>
            </a:endParaRPr>
          </a:p>
        </p:txBody>
      </p:sp>
      <p:grpSp>
        <p:nvGrpSpPr>
          <p:cNvPr id="11" name="مجموعة 10">
            <a:extLst>
              <a:ext uri="{FF2B5EF4-FFF2-40B4-BE49-F238E27FC236}">
                <a16:creationId xmlns:a16="http://schemas.microsoft.com/office/drawing/2014/main" id="{2B3A6520-32A9-4F72-8C6E-4C0E9FD342DE}"/>
              </a:ext>
            </a:extLst>
          </p:cNvPr>
          <p:cNvGrpSpPr/>
          <p:nvPr/>
        </p:nvGrpSpPr>
        <p:grpSpPr>
          <a:xfrm>
            <a:off x="461433" y="2282914"/>
            <a:ext cx="5242449" cy="2967422"/>
            <a:chOff x="1134907" y="889349"/>
            <a:chExt cx="5242449" cy="2967422"/>
          </a:xfrm>
        </p:grpSpPr>
        <p:pic>
          <p:nvPicPr>
            <p:cNvPr id="9" name="صورة 8">
              <a:extLst>
                <a:ext uri="{FF2B5EF4-FFF2-40B4-BE49-F238E27FC236}">
                  <a16:creationId xmlns:a16="http://schemas.microsoft.com/office/drawing/2014/main" id="{503ACEA9-0CB5-4333-B69A-2443C4B8F505}"/>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63153" t="31863" r="12385" b="43510"/>
            <a:stretch/>
          </p:blipFill>
          <p:spPr>
            <a:xfrm>
              <a:off x="1134907" y="889349"/>
              <a:ext cx="5242449" cy="2967422"/>
            </a:xfrm>
            <a:prstGeom prst="rect">
              <a:avLst/>
            </a:prstGeom>
          </p:spPr>
        </p:pic>
        <p:sp>
          <p:nvSpPr>
            <p:cNvPr id="10" name="مستطيل 9">
              <a:extLst>
                <a:ext uri="{FF2B5EF4-FFF2-40B4-BE49-F238E27FC236}">
                  <a16:creationId xmlns:a16="http://schemas.microsoft.com/office/drawing/2014/main" id="{5824CA1D-FBE9-4F48-9654-F1972EADEE85}"/>
                </a:ext>
              </a:extLst>
            </p:cNvPr>
            <p:cNvSpPr/>
            <p:nvPr/>
          </p:nvSpPr>
          <p:spPr>
            <a:xfrm>
              <a:off x="1575582" y="1097279"/>
              <a:ext cx="1716258" cy="5908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3" name="صورة 12">
            <a:extLst>
              <a:ext uri="{FF2B5EF4-FFF2-40B4-BE49-F238E27FC236}">
                <a16:creationId xmlns:a16="http://schemas.microsoft.com/office/drawing/2014/main" id="{4EB55685-993E-4D43-8F67-2790921CDD61}"/>
              </a:ext>
            </a:extLst>
          </p:cNvPr>
          <p:cNvPicPr>
            <a:picLocks noChangeAspect="1"/>
          </p:cNvPicPr>
          <p:nvPr/>
        </p:nvPicPr>
        <p:blipFill rotWithShape="1">
          <a:blip r:embed="rId4"/>
          <a:srcRect l="61654" t="26962" r="13089" b="55296"/>
          <a:stretch/>
        </p:blipFill>
        <p:spPr>
          <a:xfrm>
            <a:off x="6546165" y="4670630"/>
            <a:ext cx="4338918" cy="1713519"/>
          </a:xfrm>
          <a:prstGeom prst="rect">
            <a:avLst/>
          </a:prstGeom>
        </p:spPr>
      </p:pic>
      <p:pic>
        <p:nvPicPr>
          <p:cNvPr id="9218" name="Picture 2" descr="التراجع عن إجراء أو إعادته أو تكراره - دعم Office">
            <a:extLst>
              <a:ext uri="{FF2B5EF4-FFF2-40B4-BE49-F238E27FC236}">
                <a16:creationId xmlns:a16="http://schemas.microsoft.com/office/drawing/2014/main" id="{A9EEC3F7-00DC-4801-A7ED-1F9226CD8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594" y="607324"/>
            <a:ext cx="3286125" cy="15716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رابط مستقيم 11">
            <a:extLst>
              <a:ext uri="{FF2B5EF4-FFF2-40B4-BE49-F238E27FC236}">
                <a16:creationId xmlns:a16="http://schemas.microsoft.com/office/drawing/2014/main" id="{FB2EF170-D92E-43D5-94D6-8BE1C5DA4AA1}"/>
              </a:ext>
            </a:extLst>
          </p:cNvPr>
          <p:cNvCxnSpPr>
            <a:cxnSpLocks/>
          </p:cNvCxnSpPr>
          <p:nvPr/>
        </p:nvCxnSpPr>
        <p:spPr>
          <a:xfrm>
            <a:off x="6802287" y="1483310"/>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830925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FCDECE1-7249-4D27-849F-9B8D059D2D2B}"/>
              </a:ext>
            </a:extLst>
          </p:cNvPr>
          <p:cNvGrpSpPr/>
          <p:nvPr/>
        </p:nvGrpSpPr>
        <p:grpSpPr>
          <a:xfrm>
            <a:off x="1495577" y="215152"/>
            <a:ext cx="9200845" cy="6172201"/>
            <a:chOff x="1839190" y="443752"/>
            <a:chExt cx="8513620" cy="5970495"/>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76134677-0439-4F9B-B92D-BB8C7EAADA86}"/>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839190" y="443752"/>
              <a:ext cx="8513620" cy="5970495"/>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6 التراجع عن إجراء">
              <a:hlinkClick r:id="" action="ppaction://media"/>
              <a:extLst>
                <a:ext uri="{FF2B5EF4-FFF2-40B4-BE49-F238E27FC236}">
                  <a16:creationId xmlns:a16="http://schemas.microsoft.com/office/drawing/2014/main" id="{7F6778B8-74F2-4096-9CF1-C639809C415E}"/>
                </a:ext>
              </a:extLst>
            </p:cNvPr>
            <p:cNvPicPr>
              <a:picLocks noRot="1" noChangeAspect="1"/>
            </p:cNvPicPr>
            <p:nvPr>
              <a:videoFile r:link="rId1"/>
            </p:nvPr>
          </p:nvPicPr>
          <p:blipFill>
            <a:blip r:embed="rId4"/>
            <a:stretch>
              <a:fillRect/>
            </a:stretch>
          </p:blipFill>
          <p:spPr>
            <a:xfrm>
              <a:off x="2137923" y="734732"/>
              <a:ext cx="7957830" cy="5141633"/>
            </a:xfrm>
            <a:prstGeom prst="rect">
              <a:avLst/>
            </a:prstGeom>
          </p:spPr>
        </p:pic>
      </p:grpSp>
    </p:spTree>
    <p:extLst>
      <p:ext uri="{BB962C8B-B14F-4D97-AF65-F5344CB8AC3E}">
        <p14:creationId xmlns:p14="http://schemas.microsoft.com/office/powerpoint/2010/main" val="426894072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التكبير والتصغير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109345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EC13EBF-8D5B-4EF5-88E2-5E075AE07A10}"/>
              </a:ext>
            </a:extLst>
          </p:cNvPr>
          <p:cNvSpPr txBox="1"/>
          <p:nvPr/>
        </p:nvSpPr>
        <p:spPr>
          <a:xfrm>
            <a:off x="6518030" y="516053"/>
            <a:ext cx="3751607" cy="830997"/>
          </a:xfrm>
          <a:prstGeom prst="rect">
            <a:avLst/>
          </a:prstGeom>
          <a:noFill/>
        </p:spPr>
        <p:txBody>
          <a:bodyPr wrap="square">
            <a:spAutoFit/>
          </a:bodyPr>
          <a:lstStyle/>
          <a:p>
            <a:pPr algn="ctr"/>
            <a:r>
              <a:rPr lang="ar-SA" sz="4800" b="1">
                <a:solidFill>
                  <a:srgbClr val="C00000"/>
                </a:solidFill>
                <a:latin typeface="Sakkal Majalla" panose="02000000000000000000" pitchFamily="2" charset="-78"/>
                <a:cs typeface="Sakkal Majalla" panose="02000000000000000000" pitchFamily="2" charset="-78"/>
              </a:rPr>
              <a:t>التكبير والتصغير </a:t>
            </a:r>
            <a:endParaRPr lang="ar-SA" sz="4800" b="1" dirty="0">
              <a:solidFill>
                <a:srgbClr val="C00000"/>
              </a:solidFill>
              <a:latin typeface="Sakkal Majalla" panose="02000000000000000000" pitchFamily="2" charset="-78"/>
              <a:cs typeface="Sakkal Majalla" panose="02000000000000000000" pitchFamily="2" charset="-78"/>
            </a:endParaRPr>
          </a:p>
        </p:txBody>
      </p:sp>
      <p:sp>
        <p:nvSpPr>
          <p:cNvPr id="4" name="مربع نص 3">
            <a:extLst>
              <a:ext uri="{FF2B5EF4-FFF2-40B4-BE49-F238E27FC236}">
                <a16:creationId xmlns:a16="http://schemas.microsoft.com/office/drawing/2014/main" id="{7B8E3BE2-FCAE-4CD4-A795-1D1DE1B66752}"/>
              </a:ext>
            </a:extLst>
          </p:cNvPr>
          <p:cNvSpPr txBox="1"/>
          <p:nvPr/>
        </p:nvSpPr>
        <p:spPr>
          <a:xfrm>
            <a:off x="5132525" y="1949213"/>
            <a:ext cx="6367814" cy="3492537"/>
          </a:xfrm>
          <a:prstGeom prst="rect">
            <a:avLst/>
          </a:prstGeom>
          <a:noFill/>
        </p:spPr>
        <p:txBody>
          <a:bodyPr wrap="square">
            <a:spAutoFit/>
          </a:bodyPr>
          <a:lstStyle/>
          <a:p>
            <a:pPr algn="ctr"/>
            <a:r>
              <a:rPr lang="ar-SA" sz="3600" b="1" dirty="0">
                <a:latin typeface="Sakkal Majalla" panose="02000000000000000000" pitchFamily="2" charset="-78"/>
                <a:cs typeface="Sakkal Majalla" panose="02000000000000000000" pitchFamily="2" charset="-78"/>
              </a:rPr>
              <a:t>لتغير حجم النص اضغط على شريط التكبير والتصغير الموجود بشريط الحالة </a:t>
            </a:r>
          </a:p>
          <a:p>
            <a:pPr algn="ctr"/>
            <a:r>
              <a:rPr lang="ar-SA" sz="3600" b="1" dirty="0">
                <a:latin typeface="Sakkal Majalla" panose="02000000000000000000" pitchFamily="2" charset="-78"/>
                <a:cs typeface="Sakkal Majalla" panose="02000000000000000000" pitchFamily="2" charset="-78"/>
              </a:rPr>
              <a:t>في اسفل النافذة</a:t>
            </a:r>
          </a:p>
          <a:p>
            <a:pPr algn="ctr"/>
            <a:r>
              <a:rPr lang="ar-SA" sz="3600" b="1" dirty="0">
                <a:latin typeface="Sakkal Majalla" panose="02000000000000000000" pitchFamily="2" charset="-78"/>
                <a:cs typeface="Sakkal Majalla" panose="02000000000000000000" pitchFamily="2" charset="-78"/>
              </a:rPr>
              <a:t>واضغط باستمرار على زر الفأرة الايسر ثم اسحب شريط التمرير إلى اليمين للتكبير أو إلى اليسار للتصغير . </a:t>
            </a:r>
          </a:p>
        </p:txBody>
      </p:sp>
      <p:pic>
        <p:nvPicPr>
          <p:cNvPr id="10242" name="Picture 2" descr="كيفية تكبير وتصغيرفي مايكروسوفت وورد - Word - مرحبا أنا تقنية">
            <a:extLst>
              <a:ext uri="{FF2B5EF4-FFF2-40B4-BE49-F238E27FC236}">
                <a16:creationId xmlns:a16="http://schemas.microsoft.com/office/drawing/2014/main" id="{5319FE34-C53A-47BC-A864-035396A8B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561" y="1143366"/>
            <a:ext cx="3848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كيفية تكبير وتصغيرفي مايكروسوفت وورد - Word - مرحبا أنا تقنية">
            <a:extLst>
              <a:ext uri="{FF2B5EF4-FFF2-40B4-BE49-F238E27FC236}">
                <a16:creationId xmlns:a16="http://schemas.microsoft.com/office/drawing/2014/main" id="{AF991B1A-BA04-4154-B7AC-C9EF97CC70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1661" y="3085882"/>
            <a:ext cx="37719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رابط مستقيم 25">
            <a:extLst>
              <a:ext uri="{FF2B5EF4-FFF2-40B4-BE49-F238E27FC236}">
                <a16:creationId xmlns:a16="http://schemas.microsoft.com/office/drawing/2014/main" id="{E60D9FB2-2B5E-4BB3-8530-DA103EA1BB92}"/>
              </a:ext>
            </a:extLst>
          </p:cNvPr>
          <p:cNvCxnSpPr>
            <a:cxnSpLocks/>
          </p:cNvCxnSpPr>
          <p:nvPr/>
        </p:nvCxnSpPr>
        <p:spPr>
          <a:xfrm>
            <a:off x="6760084" y="1300430"/>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4226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85280D24-D277-4AC5-AF96-E18A5F59B8DD}"/>
              </a:ext>
            </a:extLst>
          </p:cNvPr>
          <p:cNvGrpSpPr/>
          <p:nvPr/>
        </p:nvGrpSpPr>
        <p:grpSpPr>
          <a:xfrm>
            <a:off x="1839190" y="591670"/>
            <a:ext cx="8513620" cy="5674659"/>
            <a:chOff x="2121579" y="363070"/>
            <a:chExt cx="8513620" cy="5674659"/>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7C9FDDDF-F74F-45F2-A43F-BB9C7F52E357}"/>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2121579" y="363070"/>
              <a:ext cx="8513620" cy="5674659"/>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7 التكبير والتصغير">
              <a:hlinkClick r:id="" action="ppaction://media"/>
              <a:extLst>
                <a:ext uri="{FF2B5EF4-FFF2-40B4-BE49-F238E27FC236}">
                  <a16:creationId xmlns:a16="http://schemas.microsoft.com/office/drawing/2014/main" id="{F9AFCD80-795C-40D7-BFF6-31A1EDC5ABDC}"/>
                </a:ext>
              </a:extLst>
            </p:cNvPr>
            <p:cNvPicPr>
              <a:picLocks noRot="1" noChangeAspect="1"/>
            </p:cNvPicPr>
            <p:nvPr>
              <a:videoFile r:link="rId1"/>
            </p:nvPr>
          </p:nvPicPr>
          <p:blipFill>
            <a:blip r:embed="rId4"/>
            <a:stretch>
              <a:fillRect/>
            </a:stretch>
          </p:blipFill>
          <p:spPr>
            <a:xfrm>
              <a:off x="2374855" y="605118"/>
              <a:ext cx="7996834" cy="4921624"/>
            </a:xfrm>
            <a:prstGeom prst="rect">
              <a:avLst/>
            </a:prstGeom>
          </p:spPr>
        </p:pic>
      </p:grpSp>
    </p:spTree>
    <p:extLst>
      <p:ext uri="{BB962C8B-B14F-4D97-AF65-F5344CB8AC3E}">
        <p14:creationId xmlns:p14="http://schemas.microsoft.com/office/powerpoint/2010/main" val="53851010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حفظ عملك</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4209092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DE418B9-966B-4871-BB92-0F18B2FF9215}"/>
              </a:ext>
            </a:extLst>
          </p:cNvPr>
          <p:cNvSpPr txBox="1"/>
          <p:nvPr/>
        </p:nvSpPr>
        <p:spPr>
          <a:xfrm>
            <a:off x="6962707" y="323657"/>
            <a:ext cx="3751607"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احفظ عملك</a:t>
            </a:r>
          </a:p>
        </p:txBody>
      </p:sp>
      <p:sp>
        <p:nvSpPr>
          <p:cNvPr id="5" name="مربع نص 4">
            <a:extLst>
              <a:ext uri="{FF2B5EF4-FFF2-40B4-BE49-F238E27FC236}">
                <a16:creationId xmlns:a16="http://schemas.microsoft.com/office/drawing/2014/main" id="{785FD2BF-9B32-4C5D-9EDF-3ADAE632B828}"/>
              </a:ext>
            </a:extLst>
          </p:cNvPr>
          <p:cNvSpPr txBox="1"/>
          <p:nvPr/>
        </p:nvSpPr>
        <p:spPr>
          <a:xfrm>
            <a:off x="6447692" y="2757271"/>
            <a:ext cx="5159518" cy="2585323"/>
          </a:xfrm>
          <a:prstGeom prst="rect">
            <a:avLst/>
          </a:prstGeom>
          <a:noFill/>
        </p:spPr>
        <p:txBody>
          <a:bodyPr wrap="square">
            <a:spAutoFit/>
          </a:bodyPr>
          <a:lstStyle/>
          <a:p>
            <a:pPr algn="ctr"/>
            <a:r>
              <a:rPr lang="ar-SA" sz="5400" b="1" dirty="0">
                <a:latin typeface="Sakkal Majalla" panose="02000000000000000000" pitchFamily="2" charset="-78"/>
                <a:cs typeface="Sakkal Majalla" panose="02000000000000000000" pitchFamily="2" charset="-78"/>
              </a:rPr>
              <a:t>بعد انشاء مستند يجب عليك حفظه على الحاسب الخاص بك .</a:t>
            </a:r>
          </a:p>
        </p:txBody>
      </p:sp>
      <p:pic>
        <p:nvPicPr>
          <p:cNvPr id="6" name="Picture 2" descr="حفظ ملف في Microsoft Office ونجاعه واسترداده">
            <a:extLst>
              <a:ext uri="{FF2B5EF4-FFF2-40B4-BE49-F238E27FC236}">
                <a16:creationId xmlns:a16="http://schemas.microsoft.com/office/drawing/2014/main" id="{7C8288EA-D263-4185-AA7F-D7F0C39DF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01" y="528392"/>
            <a:ext cx="5706522" cy="35215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رابط مستقيم 6">
            <a:extLst>
              <a:ext uri="{FF2B5EF4-FFF2-40B4-BE49-F238E27FC236}">
                <a16:creationId xmlns:a16="http://schemas.microsoft.com/office/drawing/2014/main" id="{4DDD6F27-6F8A-4074-A62F-B53000BD9EA8}"/>
              </a:ext>
            </a:extLst>
          </p:cNvPr>
          <p:cNvCxnSpPr>
            <a:cxnSpLocks/>
          </p:cNvCxnSpPr>
          <p:nvPr/>
        </p:nvCxnSpPr>
        <p:spPr>
          <a:xfrm>
            <a:off x="6760084" y="1300430"/>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65627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1778F19A-87DC-455F-A4A7-09BECCC37ED6}"/>
              </a:ext>
            </a:extLst>
          </p:cNvPr>
          <p:cNvGrpSpPr/>
          <p:nvPr/>
        </p:nvGrpSpPr>
        <p:grpSpPr>
          <a:xfrm>
            <a:off x="2427817" y="42204"/>
            <a:ext cx="7336366" cy="6815796"/>
            <a:chOff x="2949677" y="0"/>
            <a:chExt cx="7451315" cy="6858000"/>
          </a:xfrm>
        </p:grpSpPr>
        <p:pic>
          <p:nvPicPr>
            <p:cNvPr id="3" name="صورة 2">
              <a:extLst>
                <a:ext uri="{FF2B5EF4-FFF2-40B4-BE49-F238E27FC236}">
                  <a16:creationId xmlns:a16="http://schemas.microsoft.com/office/drawing/2014/main" id="{FD26E8BA-E676-4FEF-BA4B-E5D1D49CDE08}"/>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4" name="مربع نص 3">
              <a:extLst>
                <a:ext uri="{FF2B5EF4-FFF2-40B4-BE49-F238E27FC236}">
                  <a16:creationId xmlns:a16="http://schemas.microsoft.com/office/drawing/2014/main" id="{6402A580-D739-4BA4-B851-99366EB80F47}"/>
                </a:ext>
              </a:extLst>
            </p:cNvPr>
            <p:cNvSpPr txBox="1"/>
            <p:nvPr/>
          </p:nvSpPr>
          <p:spPr>
            <a:xfrm rot="21239509">
              <a:off x="3683307" y="2875003"/>
              <a:ext cx="5577408"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التهيئة والاستعداد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FA7B238F-0BEB-4FE9-ACDF-2445C52481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880436" y="5053148"/>
            <a:ext cx="1882877" cy="1337193"/>
          </a:xfrm>
          <a:prstGeom prst="rect">
            <a:avLst/>
          </a:prstGeom>
        </p:spPr>
      </p:pic>
    </p:spTree>
    <p:extLst>
      <p:ext uri="{BB962C8B-B14F-4D97-AF65-F5344CB8AC3E}">
        <p14:creationId xmlns:p14="http://schemas.microsoft.com/office/powerpoint/2010/main" val="450292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1D0BDD59-4C33-4808-954F-5662DE606B34}"/>
              </a:ext>
            </a:extLst>
          </p:cNvPr>
          <p:cNvGrpSpPr/>
          <p:nvPr/>
        </p:nvGrpSpPr>
        <p:grpSpPr>
          <a:xfrm>
            <a:off x="1704720" y="363070"/>
            <a:ext cx="8513620" cy="5970495"/>
            <a:chOff x="1704720" y="363070"/>
            <a:chExt cx="8513620" cy="5970495"/>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C1E4C42B-D225-48FE-B937-F2FC62A583D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704720" y="363070"/>
              <a:ext cx="8513620" cy="5970495"/>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8   حفظ عملك">
              <a:hlinkClick r:id="" action="ppaction://media"/>
              <a:extLst>
                <a:ext uri="{FF2B5EF4-FFF2-40B4-BE49-F238E27FC236}">
                  <a16:creationId xmlns:a16="http://schemas.microsoft.com/office/drawing/2014/main" id="{73CF4B61-68F2-4D47-9BAC-454066E56552}"/>
                </a:ext>
              </a:extLst>
            </p:cNvPr>
            <p:cNvPicPr>
              <a:picLocks noRot="1" noChangeAspect="1"/>
            </p:cNvPicPr>
            <p:nvPr>
              <a:videoFile r:link="rId1"/>
            </p:nvPr>
          </p:nvPicPr>
          <p:blipFill>
            <a:blip r:embed="rId4"/>
            <a:stretch>
              <a:fillRect/>
            </a:stretch>
          </p:blipFill>
          <p:spPr>
            <a:xfrm>
              <a:off x="1939431" y="524435"/>
              <a:ext cx="7996835" cy="5365377"/>
            </a:xfrm>
            <a:prstGeom prst="rect">
              <a:avLst/>
            </a:prstGeom>
          </p:spPr>
        </p:pic>
      </p:grpSp>
    </p:spTree>
    <p:extLst>
      <p:ext uri="{BB962C8B-B14F-4D97-AF65-F5344CB8AC3E}">
        <p14:creationId xmlns:p14="http://schemas.microsoft.com/office/powerpoint/2010/main" val="20884016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00706868-6F9D-4EE0-8A40-BD14B675CCD8}"/>
              </a:ext>
            </a:extLst>
          </p:cNvPr>
          <p:cNvGrpSpPr/>
          <p:nvPr/>
        </p:nvGrpSpPr>
        <p:grpSpPr>
          <a:xfrm>
            <a:off x="7206893" y="942535"/>
            <a:ext cx="4075189" cy="5659969"/>
            <a:chOff x="7018635" y="375070"/>
            <a:chExt cx="3671328" cy="6482930"/>
          </a:xfrm>
        </p:grpSpPr>
        <p:pic>
          <p:nvPicPr>
            <p:cNvPr id="4"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9476ECF1-CBE8-4528-A152-86461C83D37B}"/>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018635" y="375070"/>
              <a:ext cx="3671328" cy="6482930"/>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9F287D69-870A-457C-85B4-E2416AB3B6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5588" t="29916" r="23513" b="7626"/>
            <a:stretch/>
          </p:blipFill>
          <p:spPr>
            <a:xfrm>
              <a:off x="7420374" y="1618617"/>
              <a:ext cx="2793774" cy="4917216"/>
            </a:xfrm>
            <a:prstGeom prst="rect">
              <a:avLst/>
            </a:prstGeom>
          </p:spPr>
        </p:pic>
      </p:grpSp>
      <p:grpSp>
        <p:nvGrpSpPr>
          <p:cNvPr id="12" name="مجموعة 11">
            <a:extLst>
              <a:ext uri="{FF2B5EF4-FFF2-40B4-BE49-F238E27FC236}">
                <a16:creationId xmlns:a16="http://schemas.microsoft.com/office/drawing/2014/main" id="{7E5EC16D-9092-4C29-AA08-80B15444CF0B}"/>
              </a:ext>
            </a:extLst>
          </p:cNvPr>
          <p:cNvGrpSpPr/>
          <p:nvPr/>
        </p:nvGrpSpPr>
        <p:grpSpPr>
          <a:xfrm>
            <a:off x="87481" y="388463"/>
            <a:ext cx="6414487" cy="5711707"/>
            <a:chOff x="808298" y="208838"/>
            <a:chExt cx="6414487" cy="5711707"/>
          </a:xfrm>
        </p:grpSpPr>
        <p:pic>
          <p:nvPicPr>
            <p:cNvPr id="9" name="صورة 8">
              <a:extLst>
                <a:ext uri="{FF2B5EF4-FFF2-40B4-BE49-F238E27FC236}">
                  <a16:creationId xmlns:a16="http://schemas.microsoft.com/office/drawing/2014/main" id="{D9044204-6584-48C9-85F8-017582B856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544" t="46469" r="48051" b="29597"/>
            <a:stretch/>
          </p:blipFill>
          <p:spPr>
            <a:xfrm>
              <a:off x="3776703" y="208838"/>
              <a:ext cx="3446081" cy="2272551"/>
            </a:xfrm>
            <a:prstGeom prst="rect">
              <a:avLst/>
            </a:prstGeom>
          </p:spPr>
        </p:pic>
        <p:pic>
          <p:nvPicPr>
            <p:cNvPr id="11" name="صورة 10">
              <a:extLst>
                <a:ext uri="{FF2B5EF4-FFF2-40B4-BE49-F238E27FC236}">
                  <a16:creationId xmlns:a16="http://schemas.microsoft.com/office/drawing/2014/main" id="{4E4787A3-5ECD-4AD8-83BA-FE41A883962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6988" t="41141" r="51755" b="40766"/>
            <a:stretch/>
          </p:blipFill>
          <p:spPr>
            <a:xfrm>
              <a:off x="808298" y="2027481"/>
              <a:ext cx="2968406" cy="1815633"/>
            </a:xfrm>
            <a:prstGeom prst="rect">
              <a:avLst/>
            </a:prstGeom>
          </p:spPr>
        </p:pic>
        <p:pic>
          <p:nvPicPr>
            <p:cNvPr id="13" name="صورة 12">
              <a:extLst>
                <a:ext uri="{FF2B5EF4-FFF2-40B4-BE49-F238E27FC236}">
                  <a16:creationId xmlns:a16="http://schemas.microsoft.com/office/drawing/2014/main" id="{3DD4F979-64F3-40F8-853B-B0EDCE57525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48847" t="29209" r="26475" b="41043"/>
            <a:stretch/>
          </p:blipFill>
          <p:spPr>
            <a:xfrm>
              <a:off x="3776704" y="2935298"/>
              <a:ext cx="3446081" cy="2985247"/>
            </a:xfrm>
            <a:prstGeom prst="rect">
              <a:avLst/>
            </a:prstGeom>
          </p:spPr>
        </p:pic>
      </p:grpSp>
    </p:spTree>
    <p:extLst>
      <p:ext uri="{BB962C8B-B14F-4D97-AF65-F5344CB8AC3E}">
        <p14:creationId xmlns:p14="http://schemas.microsoft.com/office/powerpoint/2010/main" val="3440946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969B231-246F-4FE6-97C4-303CD66EAF0F}"/>
              </a:ext>
            </a:extLst>
          </p:cNvPr>
          <p:cNvPicPr>
            <a:picLocks noChangeAspect="1"/>
          </p:cNvPicPr>
          <p:nvPr/>
        </p:nvPicPr>
        <p:blipFill rotWithShape="1">
          <a:blip r:embed="rId2"/>
          <a:srcRect l="21729" t="23411" r="38873" b="34959"/>
          <a:stretch/>
        </p:blipFill>
        <p:spPr>
          <a:xfrm>
            <a:off x="434824" y="652655"/>
            <a:ext cx="6753768" cy="4286232"/>
          </a:xfrm>
          <a:prstGeom prst="rect">
            <a:avLst/>
          </a:prstGeom>
        </p:spPr>
      </p:pic>
      <p:grpSp>
        <p:nvGrpSpPr>
          <p:cNvPr id="2" name="مجموعة 1">
            <a:extLst>
              <a:ext uri="{FF2B5EF4-FFF2-40B4-BE49-F238E27FC236}">
                <a16:creationId xmlns:a16="http://schemas.microsoft.com/office/drawing/2014/main" id="{73C16BB6-D272-4E23-9F6B-0C04EE59C4A7}"/>
              </a:ext>
            </a:extLst>
          </p:cNvPr>
          <p:cNvGrpSpPr/>
          <p:nvPr/>
        </p:nvGrpSpPr>
        <p:grpSpPr>
          <a:xfrm>
            <a:off x="7595279" y="779264"/>
            <a:ext cx="3782070" cy="5845237"/>
            <a:chOff x="7948246" y="804247"/>
            <a:chExt cx="3333836" cy="5870984"/>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4046A485-292B-4E08-AE0A-00DF6164762A}"/>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948246" y="804247"/>
              <a:ext cx="3333836" cy="5870984"/>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8365E13E-9E85-4D7C-9492-826D1C3B091C}"/>
                </a:ext>
              </a:extLst>
            </p:cNvPr>
            <p:cNvPicPr>
              <a:picLocks noChangeAspect="1"/>
            </p:cNvPicPr>
            <p:nvPr/>
          </p:nvPicPr>
          <p:blipFill rotWithShape="1">
            <a:blip r:embed="rId2"/>
            <a:srcRect l="61448" t="19990" r="23804" b="34673"/>
            <a:stretch/>
          </p:blipFill>
          <p:spPr>
            <a:xfrm>
              <a:off x="8259381" y="2155128"/>
              <a:ext cx="2714825" cy="4180510"/>
            </a:xfrm>
            <a:prstGeom prst="rect">
              <a:avLst/>
            </a:prstGeom>
          </p:spPr>
        </p:pic>
      </p:grpSp>
    </p:spTree>
    <p:extLst>
      <p:ext uri="{BB962C8B-B14F-4D97-AF65-F5344CB8AC3E}">
        <p14:creationId xmlns:p14="http://schemas.microsoft.com/office/powerpoint/2010/main" val="1579410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31BE46-4888-43DF-B994-1061B6812BE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0834" t="66897" r="51428" b="9610"/>
          <a:stretch/>
        </p:blipFill>
        <p:spPr>
          <a:xfrm>
            <a:off x="1774763" y="696663"/>
            <a:ext cx="4757336" cy="3858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مجموعة 8">
            <a:extLst>
              <a:ext uri="{FF2B5EF4-FFF2-40B4-BE49-F238E27FC236}">
                <a16:creationId xmlns:a16="http://schemas.microsoft.com/office/drawing/2014/main" id="{24D5DBBB-8104-42B2-8C4B-CA113BB8DDAC}"/>
              </a:ext>
            </a:extLst>
          </p:cNvPr>
          <p:cNvGrpSpPr/>
          <p:nvPr/>
        </p:nvGrpSpPr>
        <p:grpSpPr>
          <a:xfrm>
            <a:off x="7005710" y="1252025"/>
            <a:ext cx="4623582" cy="4797083"/>
            <a:chOff x="8155239" y="1543032"/>
            <a:chExt cx="3785835" cy="4760155"/>
          </a:xfrm>
        </p:grpSpPr>
        <p:pic>
          <p:nvPicPr>
            <p:cNvPr id="6"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BD79E1F6-46BD-43EB-8847-85E5C121DFE9}"/>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8155239" y="1543032"/>
              <a:ext cx="3785835" cy="4760155"/>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8B3A370A-AE9E-4F43-AEEF-4DAD8062B98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2464" t="70245" r="23483" b="10621"/>
            <a:stretch/>
          </p:blipFill>
          <p:spPr>
            <a:xfrm>
              <a:off x="8456331" y="2951805"/>
              <a:ext cx="3183649" cy="2780246"/>
            </a:xfrm>
            <a:prstGeom prst="rect">
              <a:avLst/>
            </a:prstGeom>
            <a:ln>
              <a:noFill/>
            </a:ln>
            <a:effectLst>
              <a:softEdge rad="112500"/>
            </a:effectLst>
          </p:spPr>
        </p:pic>
      </p:grpSp>
    </p:spTree>
    <p:extLst>
      <p:ext uri="{BB962C8B-B14F-4D97-AF65-F5344CB8AC3E}">
        <p14:creationId xmlns:p14="http://schemas.microsoft.com/office/powerpoint/2010/main" val="3871542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A5B675BB-5D7B-4ADF-9415-688D61E28A4D}"/>
              </a:ext>
            </a:extLst>
          </p:cNvPr>
          <p:cNvGrpSpPr/>
          <p:nvPr/>
        </p:nvGrpSpPr>
        <p:grpSpPr>
          <a:xfrm>
            <a:off x="2168013" y="0"/>
            <a:ext cx="7855974" cy="7108722"/>
            <a:chOff x="3282215" y="0"/>
            <a:chExt cx="7118777" cy="6858000"/>
          </a:xfrm>
        </p:grpSpPr>
        <p:pic>
          <p:nvPicPr>
            <p:cNvPr id="9" name="صورة 8">
              <a:extLst>
                <a:ext uri="{FF2B5EF4-FFF2-40B4-BE49-F238E27FC236}">
                  <a16:creationId xmlns:a16="http://schemas.microsoft.com/office/drawing/2014/main" id="{4716E8EB-EAFE-42C5-A251-52626D1D5ED6}"/>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282215" y="0"/>
              <a:ext cx="7118777" cy="6858000"/>
            </a:xfrm>
            <a:prstGeom prst="rect">
              <a:avLst/>
            </a:prstGeom>
          </p:spPr>
        </p:pic>
        <p:sp>
          <p:nvSpPr>
            <p:cNvPr id="10" name="مربع نص 9">
              <a:extLst>
                <a:ext uri="{FF2B5EF4-FFF2-40B4-BE49-F238E27FC236}">
                  <a16:creationId xmlns:a16="http://schemas.microsoft.com/office/drawing/2014/main" id="{E20E8501-1C9B-4DA2-A282-77572C93E8D2}"/>
                </a:ext>
              </a:extLst>
            </p:cNvPr>
            <p:cNvSpPr txBox="1"/>
            <p:nvPr/>
          </p:nvSpPr>
          <p:spPr>
            <a:xfrm rot="21239509">
              <a:off x="4475555" y="2664807"/>
              <a:ext cx="4732098" cy="1068917"/>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لنطبق معـــاً</a:t>
              </a:r>
              <a:endParaRPr lang="ar-SA" sz="6600" b="1" dirty="0">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4213847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E998CF0-78C5-4801-B33B-F29683B6D588}"/>
              </a:ext>
            </a:extLst>
          </p:cNvPr>
          <p:cNvSpPr txBox="1"/>
          <p:nvPr/>
        </p:nvSpPr>
        <p:spPr>
          <a:xfrm>
            <a:off x="7123765" y="2823175"/>
            <a:ext cx="3840850" cy="1569660"/>
          </a:xfrm>
          <a:prstGeom prst="rect">
            <a:avLst/>
          </a:prstGeom>
          <a:noFill/>
        </p:spPr>
        <p:txBody>
          <a:bodyPr wrap="square">
            <a:spAutoFit/>
          </a:bodyPr>
          <a:lstStyle/>
          <a:p>
            <a:pPr algn="ctr"/>
            <a:r>
              <a:rPr lang="ar-SA" sz="4800" dirty="0">
                <a:solidFill>
                  <a:srgbClr val="002060"/>
                </a:solidFill>
                <a:latin typeface="Sakkal Majalla" panose="02000000000000000000" pitchFamily="2" charset="-78"/>
                <a:cs typeface="Sakkal Majalla" panose="02000000000000000000" pitchFamily="2" charset="-78"/>
              </a:rPr>
              <a:t>افتح الكتـاب</a:t>
            </a:r>
          </a:p>
          <a:p>
            <a:pPr algn="ctr"/>
            <a:r>
              <a:rPr lang="ar-SA" sz="4800" dirty="0">
                <a:solidFill>
                  <a:srgbClr val="002060"/>
                </a:solidFill>
                <a:latin typeface="Sakkal Majalla" panose="02000000000000000000" pitchFamily="2" charset="-78"/>
                <a:cs typeface="Sakkal Majalla" panose="02000000000000000000" pitchFamily="2" charset="-78"/>
              </a:rPr>
              <a:t> صـ 70</a:t>
            </a:r>
            <a:endParaRPr lang="ar-SA" sz="4800" dirty="0">
              <a:solidFill>
                <a:srgbClr val="002060"/>
              </a:solidFill>
            </a:endParaRPr>
          </a:p>
        </p:txBody>
      </p:sp>
      <p:pic>
        <p:nvPicPr>
          <p:cNvPr id="7" name="صورة 6">
            <a:extLst>
              <a:ext uri="{FF2B5EF4-FFF2-40B4-BE49-F238E27FC236}">
                <a16:creationId xmlns:a16="http://schemas.microsoft.com/office/drawing/2014/main" id="{4F014093-B57D-463E-913D-3D756A657879}"/>
              </a:ext>
            </a:extLst>
          </p:cNvPr>
          <p:cNvPicPr>
            <a:picLocks noChangeAspect="1"/>
          </p:cNvPicPr>
          <p:nvPr/>
        </p:nvPicPr>
        <p:blipFill rotWithShape="1">
          <a:blip r:embed="rId2"/>
          <a:srcRect l="33497" t="21997" r="35000" b="11727"/>
          <a:stretch/>
        </p:blipFill>
        <p:spPr>
          <a:xfrm>
            <a:off x="1974433" y="707366"/>
            <a:ext cx="4644348" cy="5493348"/>
          </a:xfrm>
          <a:prstGeom prst="rect">
            <a:avLst/>
          </a:prstGeom>
        </p:spPr>
      </p:pic>
      <p:sp>
        <p:nvSpPr>
          <p:cNvPr id="9" name="عنوان 1">
            <a:extLst>
              <a:ext uri="{FF2B5EF4-FFF2-40B4-BE49-F238E27FC236}">
                <a16:creationId xmlns:a16="http://schemas.microsoft.com/office/drawing/2014/main" id="{5F3AA501-2970-4378-9A9B-3EB5CADFE706}"/>
              </a:ext>
            </a:extLst>
          </p:cNvPr>
          <p:cNvSpPr txBox="1">
            <a:spLocks/>
          </p:cNvSpPr>
          <p:nvPr/>
        </p:nvSpPr>
        <p:spPr>
          <a:xfrm>
            <a:off x="9342957" y="707366"/>
            <a:ext cx="2794782" cy="722191"/>
          </a:xfrm>
          <a:prstGeom prst="rect">
            <a:avLst/>
          </a:prstGeom>
          <a:solidFill>
            <a:srgbClr val="009999"/>
          </a:solidFill>
          <a:ln>
            <a:solidFill>
              <a:schemeClr val="bg2"/>
            </a:solidFill>
          </a:ln>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A" sz="4000" b="1" dirty="0">
                <a:solidFill>
                  <a:schemeClr val="bg1"/>
                </a:solidFill>
                <a:latin typeface="Sakkal Majalla" panose="02000000000000000000" pitchFamily="2" charset="-78"/>
                <a:cs typeface="Sakkal Majalla" panose="02000000000000000000" pitchFamily="2" charset="-78"/>
              </a:rPr>
              <a:t>التطبيق ..</a:t>
            </a:r>
          </a:p>
          <a:p>
            <a:pPr eaLnBrk="1" hangingPunct="1"/>
            <a:endParaRPr lang="ar-SA" sz="2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51267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a:extLst>
              <a:ext uri="{FF2B5EF4-FFF2-40B4-BE49-F238E27FC236}">
                <a16:creationId xmlns:a16="http://schemas.microsoft.com/office/drawing/2014/main" id="{855C3A51-70C2-47C0-878F-79E1E75AE596}"/>
              </a:ext>
            </a:extLst>
          </p:cNvPr>
          <p:cNvSpPr txBox="1"/>
          <p:nvPr/>
        </p:nvSpPr>
        <p:spPr>
          <a:xfrm>
            <a:off x="7774744" y="2644170"/>
            <a:ext cx="3019865" cy="1569660"/>
          </a:xfrm>
          <a:prstGeom prst="rect">
            <a:avLst/>
          </a:prstGeom>
          <a:noFill/>
        </p:spPr>
        <p:txBody>
          <a:bodyPr wrap="square">
            <a:spAutoFit/>
          </a:bodyPr>
          <a:lstStyle/>
          <a:p>
            <a:pPr algn="ctr"/>
            <a:r>
              <a:rPr lang="ar-SA" sz="4800" dirty="0">
                <a:solidFill>
                  <a:srgbClr val="002060"/>
                </a:solidFill>
                <a:latin typeface="Sakkal Majalla" panose="02000000000000000000" pitchFamily="2" charset="-78"/>
                <a:cs typeface="Sakkal Majalla" panose="02000000000000000000" pitchFamily="2" charset="-78"/>
              </a:rPr>
              <a:t>افتح الكتـاب</a:t>
            </a:r>
          </a:p>
          <a:p>
            <a:pPr algn="ctr"/>
            <a:r>
              <a:rPr lang="ar-SA" sz="4800" dirty="0">
                <a:solidFill>
                  <a:srgbClr val="002060"/>
                </a:solidFill>
                <a:latin typeface="Sakkal Majalla" panose="02000000000000000000" pitchFamily="2" charset="-78"/>
                <a:cs typeface="Sakkal Majalla" panose="02000000000000000000" pitchFamily="2" charset="-78"/>
              </a:rPr>
              <a:t> صـ 71</a:t>
            </a:r>
            <a:endParaRPr lang="ar-SA" sz="4800" dirty="0">
              <a:solidFill>
                <a:srgbClr val="002060"/>
              </a:solidFill>
            </a:endParaRPr>
          </a:p>
        </p:txBody>
      </p:sp>
      <p:pic>
        <p:nvPicPr>
          <p:cNvPr id="3" name="صورة 2">
            <a:extLst>
              <a:ext uri="{FF2B5EF4-FFF2-40B4-BE49-F238E27FC236}">
                <a16:creationId xmlns:a16="http://schemas.microsoft.com/office/drawing/2014/main" id="{75E0FB77-E1DE-4C74-BC48-76C97BA66365}"/>
              </a:ext>
            </a:extLst>
          </p:cNvPr>
          <p:cNvPicPr>
            <a:picLocks noChangeAspect="1"/>
          </p:cNvPicPr>
          <p:nvPr/>
        </p:nvPicPr>
        <p:blipFill rotWithShape="1">
          <a:blip r:embed="rId2"/>
          <a:srcRect l="33652" t="25596" r="34643" b="8763"/>
          <a:stretch/>
        </p:blipFill>
        <p:spPr>
          <a:xfrm>
            <a:off x="1862382" y="758947"/>
            <a:ext cx="4787536" cy="5340105"/>
          </a:xfrm>
          <a:prstGeom prst="rect">
            <a:avLst/>
          </a:prstGeom>
        </p:spPr>
      </p:pic>
      <p:sp>
        <p:nvSpPr>
          <p:cNvPr id="7" name="عنوان 1">
            <a:extLst>
              <a:ext uri="{FF2B5EF4-FFF2-40B4-BE49-F238E27FC236}">
                <a16:creationId xmlns:a16="http://schemas.microsoft.com/office/drawing/2014/main" id="{184392F2-17F9-4C1C-B742-74024A64330D}"/>
              </a:ext>
            </a:extLst>
          </p:cNvPr>
          <p:cNvSpPr txBox="1">
            <a:spLocks/>
          </p:cNvSpPr>
          <p:nvPr/>
        </p:nvSpPr>
        <p:spPr>
          <a:xfrm>
            <a:off x="9397218" y="805841"/>
            <a:ext cx="2794782" cy="722191"/>
          </a:xfrm>
          <a:prstGeom prst="rect">
            <a:avLst/>
          </a:prstGeom>
          <a:solidFill>
            <a:srgbClr val="009999"/>
          </a:solidFill>
          <a:ln>
            <a:solidFill>
              <a:schemeClr val="bg2"/>
            </a:solidFill>
          </a:ln>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A" sz="4000" b="1" dirty="0">
                <a:solidFill>
                  <a:schemeClr val="bg1"/>
                </a:solidFill>
                <a:latin typeface="Sakkal Majalla" panose="02000000000000000000" pitchFamily="2" charset="-78"/>
                <a:cs typeface="Sakkal Majalla" panose="02000000000000000000" pitchFamily="2" charset="-78"/>
              </a:rPr>
              <a:t>المهام الادائية </a:t>
            </a:r>
          </a:p>
          <a:p>
            <a:pPr eaLnBrk="1" hangingPunct="1"/>
            <a:endParaRPr lang="ar-SA" sz="2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579822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043C4955-15C6-499D-B9AE-A5F58963C65D}"/>
              </a:ext>
            </a:extLst>
          </p:cNvPr>
          <p:cNvSpPr txBox="1"/>
          <p:nvPr/>
        </p:nvSpPr>
        <p:spPr>
          <a:xfrm>
            <a:off x="6096000" y="292279"/>
            <a:ext cx="3560110" cy="1015663"/>
          </a:xfrm>
          <a:prstGeom prst="rect">
            <a:avLst/>
          </a:prstGeom>
          <a:noFill/>
        </p:spPr>
        <p:txBody>
          <a:bodyPr wrap="square" rtlCol="1">
            <a:spAutoFit/>
          </a:bodyPr>
          <a:lstStyle/>
          <a:p>
            <a:r>
              <a:rPr lang="ar-SA" sz="6000" dirty="0">
                <a:solidFill>
                  <a:srgbClr val="C00000"/>
                </a:solidFill>
                <a:latin typeface="Sakkal Majalla" panose="02000000000000000000" pitchFamily="2" charset="-78"/>
                <a:cs typeface="DecoType Naskh Special" panose="02010000000000000000" pitchFamily="2" charset="-78"/>
              </a:rPr>
              <a:t>التهيئة والاستعداد </a:t>
            </a:r>
          </a:p>
        </p:txBody>
      </p:sp>
      <p:cxnSp>
        <p:nvCxnSpPr>
          <p:cNvPr id="6" name="رابط مستقيم 5">
            <a:extLst>
              <a:ext uri="{FF2B5EF4-FFF2-40B4-BE49-F238E27FC236}">
                <a16:creationId xmlns:a16="http://schemas.microsoft.com/office/drawing/2014/main" id="{072A7BB9-17CF-4A96-9B3C-2B74F36288B6}"/>
              </a:ext>
            </a:extLst>
          </p:cNvPr>
          <p:cNvCxnSpPr>
            <a:cxnSpLocks/>
          </p:cNvCxnSpPr>
          <p:nvPr/>
        </p:nvCxnSpPr>
        <p:spPr>
          <a:xfrm>
            <a:off x="5378624" y="1347335"/>
            <a:ext cx="4994862" cy="0"/>
          </a:xfrm>
          <a:prstGeom prst="line">
            <a:avLst/>
          </a:prstGeom>
        </p:spPr>
        <p:style>
          <a:lnRef idx="3">
            <a:schemeClr val="accent3"/>
          </a:lnRef>
          <a:fillRef idx="0">
            <a:schemeClr val="accent3"/>
          </a:fillRef>
          <a:effectRef idx="2">
            <a:schemeClr val="accent3"/>
          </a:effectRef>
          <a:fontRef idx="minor">
            <a:schemeClr val="tx1"/>
          </a:fontRef>
        </p:style>
      </p:cxnSp>
      <p:graphicFrame>
        <p:nvGraphicFramePr>
          <p:cNvPr id="13" name="مربع نص 8">
            <a:extLst>
              <a:ext uri="{FF2B5EF4-FFF2-40B4-BE49-F238E27FC236}">
                <a16:creationId xmlns:a16="http://schemas.microsoft.com/office/drawing/2014/main" id="{AA8B40B9-4B12-42A3-87B3-52089468D554}"/>
              </a:ext>
            </a:extLst>
          </p:cNvPr>
          <p:cNvGraphicFramePr/>
          <p:nvPr>
            <p:extLst>
              <p:ext uri="{D42A27DB-BD31-4B8C-83A1-F6EECF244321}">
                <p14:modId xmlns:p14="http://schemas.microsoft.com/office/powerpoint/2010/main" val="11343494"/>
              </p:ext>
            </p:extLst>
          </p:nvPr>
        </p:nvGraphicFramePr>
        <p:xfrm>
          <a:off x="1277257" y="1883734"/>
          <a:ext cx="10031250" cy="3572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6005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44B3640B-7F67-45A8-9714-3A12E478A1FA}"/>
              </a:ext>
            </a:extLst>
          </p:cNvPr>
          <p:cNvSpPr txBox="1"/>
          <p:nvPr/>
        </p:nvSpPr>
        <p:spPr>
          <a:xfrm>
            <a:off x="8161064" y="137578"/>
            <a:ext cx="1989945" cy="955644"/>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b="1" dirty="0">
                <a:solidFill>
                  <a:srgbClr val="002060"/>
                </a:solidFill>
                <a:latin typeface="Sakkal Majalla" panose="02000000000000000000" pitchFamily="2" charset="-78"/>
                <a:ea typeface="+mj-ea"/>
                <a:cs typeface="Sakkal Majalla" panose="02000000000000000000" pitchFamily="2" charset="-78"/>
              </a:rPr>
              <a:t>مقدمة :</a:t>
            </a:r>
          </a:p>
        </p:txBody>
      </p:sp>
      <p:grpSp>
        <p:nvGrpSpPr>
          <p:cNvPr id="9" name="مجموعة 8">
            <a:extLst>
              <a:ext uri="{FF2B5EF4-FFF2-40B4-BE49-F238E27FC236}">
                <a16:creationId xmlns:a16="http://schemas.microsoft.com/office/drawing/2014/main" id="{2DC10B26-8867-4691-8B97-539B2597B798}"/>
              </a:ext>
            </a:extLst>
          </p:cNvPr>
          <p:cNvGrpSpPr/>
          <p:nvPr/>
        </p:nvGrpSpPr>
        <p:grpSpPr>
          <a:xfrm>
            <a:off x="3349287" y="1607773"/>
            <a:ext cx="8292898" cy="4413198"/>
            <a:chOff x="2438087" y="1382690"/>
            <a:chExt cx="7712922" cy="4413198"/>
          </a:xfrm>
        </p:grpSpPr>
        <p:pic>
          <p:nvPicPr>
            <p:cNvPr id="5122" name="Picture 2" descr="ومن ناحية رسم الكرتون التوضيح دفتر أبيض, دفتر الملاحظات المرسومة, دفتر,  الورق PNG وملف PSD للتحميل مجانا">
              <a:extLst>
                <a:ext uri="{FF2B5EF4-FFF2-40B4-BE49-F238E27FC236}">
                  <a16:creationId xmlns:a16="http://schemas.microsoft.com/office/drawing/2014/main" id="{6FB6172F-5D7B-4DFB-A5AE-DA298F499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87" t="22521" r="1759" b="18357"/>
            <a:stretch/>
          </p:blipFill>
          <p:spPr bwMode="auto">
            <a:xfrm>
              <a:off x="2438087" y="1382690"/>
              <a:ext cx="7712922" cy="4413198"/>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7C5FC512-7BF8-4089-891E-DA5E79533DC9}"/>
                </a:ext>
              </a:extLst>
            </p:cNvPr>
            <p:cNvSpPr txBox="1"/>
            <p:nvPr/>
          </p:nvSpPr>
          <p:spPr>
            <a:xfrm>
              <a:off x="3038622" y="1826571"/>
              <a:ext cx="6715291" cy="3539430"/>
            </a:xfrm>
            <a:prstGeom prst="rect">
              <a:avLst/>
            </a:prstGeom>
            <a:solidFill>
              <a:schemeClr val="bg1"/>
            </a:solidFill>
          </p:spPr>
          <p:txBody>
            <a:bodyPr wrap="square">
              <a:spAutoFit/>
            </a:bodyPr>
            <a:lstStyle/>
            <a:p>
              <a:pPr algn="ctr"/>
              <a:r>
                <a:rPr lang="ar-SA" sz="3200" b="1" i="0" dirty="0">
                  <a:effectLst/>
                  <a:latin typeface="Sakkal Majalla" panose="02000000000000000000" pitchFamily="2" charset="-78"/>
                  <a:cs typeface="Sakkal Majalla" panose="02000000000000000000" pitchFamily="2" charset="-78"/>
                </a:rPr>
                <a:t>يُعد برنامج الميكروسوفت وورد </a:t>
              </a:r>
              <a:r>
                <a:rPr lang="en-US" sz="3200" b="1" i="0" dirty="0">
                  <a:solidFill>
                    <a:srgbClr val="C00000"/>
                  </a:solidFill>
                  <a:effectLst/>
                  <a:latin typeface="Sakkal Majalla" panose="02000000000000000000" pitchFamily="2" charset="-78"/>
                  <a:cs typeface="Sakkal Majalla" panose="02000000000000000000" pitchFamily="2" charset="-78"/>
                </a:rPr>
                <a:t>( Microsoft Word) </a:t>
              </a:r>
              <a:endParaRPr lang="ar-SA" sz="3200" b="1" i="0" dirty="0">
                <a:solidFill>
                  <a:srgbClr val="C00000"/>
                </a:solidFill>
                <a:effectLst/>
                <a:latin typeface="Sakkal Majalla" panose="02000000000000000000" pitchFamily="2" charset="-78"/>
                <a:cs typeface="Sakkal Majalla" panose="02000000000000000000" pitchFamily="2" charset="-78"/>
              </a:endParaRPr>
            </a:p>
            <a:p>
              <a:pPr algn="ctr"/>
              <a:r>
                <a:rPr lang="ar-SA" sz="3200" b="1" i="0" dirty="0">
                  <a:effectLst/>
                  <a:latin typeface="Sakkal Majalla" panose="02000000000000000000" pitchFamily="2" charset="-78"/>
                  <a:cs typeface="Sakkal Majalla" panose="02000000000000000000" pitchFamily="2" charset="-78"/>
                </a:rPr>
                <a:t>أكثر البرامج المعالجة للكلمات شهرةً، فهو برنامج يمكن من خلاله إنشاء جميع أنواع المستندات المختلفة، وقد</a:t>
              </a:r>
            </a:p>
            <a:p>
              <a:pPr algn="ctr"/>
              <a:r>
                <a:rPr lang="ar-SA" sz="3200" b="1" i="0" dirty="0">
                  <a:effectLst/>
                  <a:latin typeface="Sakkal Majalla" panose="02000000000000000000" pitchFamily="2" charset="-78"/>
                  <a:cs typeface="Sakkal Majalla" panose="02000000000000000000" pitchFamily="2" charset="-78"/>
                </a:rPr>
                <a:t> تم تصميمه من قبل شركة ميكروسوفت (</a:t>
              </a:r>
              <a:r>
                <a:rPr lang="en-US" sz="3200" b="1" i="0" dirty="0">
                  <a:effectLst/>
                  <a:latin typeface="Sakkal Majalla" panose="02000000000000000000" pitchFamily="2" charset="-78"/>
                  <a:cs typeface="Sakkal Majalla" panose="02000000000000000000" pitchFamily="2" charset="-78"/>
                </a:rPr>
                <a:t>Microsoft)، </a:t>
              </a:r>
              <a:endParaRPr lang="ar-SA" sz="3200" b="1" i="0" dirty="0">
                <a:effectLst/>
                <a:latin typeface="Sakkal Majalla" panose="02000000000000000000" pitchFamily="2" charset="-78"/>
                <a:cs typeface="Sakkal Majalla" panose="02000000000000000000" pitchFamily="2" charset="-78"/>
              </a:endParaRPr>
            </a:p>
            <a:p>
              <a:pPr algn="ctr"/>
              <a:r>
                <a:rPr lang="ar-SA" sz="3200" b="1" i="0" dirty="0">
                  <a:effectLst/>
                  <a:latin typeface="Sakkal Majalla" panose="02000000000000000000" pitchFamily="2" charset="-78"/>
                  <a:cs typeface="Sakkal Majalla" panose="02000000000000000000" pitchFamily="2" charset="-78"/>
                </a:rPr>
                <a:t>وهو أحد مكونات مجموعة برامج </a:t>
              </a:r>
              <a:r>
                <a:rPr lang="en-US" sz="3200" b="1" i="0" dirty="0">
                  <a:effectLst/>
                  <a:latin typeface="Sakkal Majalla" panose="02000000000000000000" pitchFamily="2" charset="-78"/>
                  <a:cs typeface="Sakkal Majalla" panose="02000000000000000000" pitchFamily="2" charset="-78"/>
                </a:rPr>
                <a:t>Microsoft Office  </a:t>
              </a:r>
              <a:r>
                <a:rPr lang="ar-SA" sz="3200" b="1" i="0" dirty="0">
                  <a:effectLst/>
                  <a:latin typeface="Sakkal Majalla" panose="02000000000000000000" pitchFamily="2" charset="-78"/>
                  <a:cs typeface="Sakkal Majalla" panose="02000000000000000000" pitchFamily="2" charset="-78"/>
                </a:rPr>
                <a:t> </a:t>
              </a:r>
            </a:p>
            <a:p>
              <a:pPr algn="ctr"/>
              <a:r>
                <a:rPr lang="ar-SA" sz="3200" b="1" i="0" dirty="0">
                  <a:effectLst/>
                  <a:latin typeface="Sakkal Majalla" panose="02000000000000000000" pitchFamily="2" charset="-78"/>
                  <a:cs typeface="Sakkal Majalla" panose="02000000000000000000" pitchFamily="2" charset="-78"/>
                </a:rPr>
                <a:t>ويتوفر هذا البرنامج لأجهزة الحاسوب العادية، والمحمولة، وأجهزة اللوحية، والهواتف الذكية.</a:t>
              </a:r>
              <a:endParaRPr lang="ar-SA" sz="3200" b="1" dirty="0">
                <a:latin typeface="Sakkal Majalla" panose="02000000000000000000" pitchFamily="2" charset="-78"/>
                <a:cs typeface="Sakkal Majalla" panose="02000000000000000000" pitchFamily="2" charset="-78"/>
              </a:endParaRPr>
            </a:p>
          </p:txBody>
        </p:sp>
      </p:grpSp>
      <p:pic>
        <p:nvPicPr>
          <p:cNvPr id="12" name="Picture 2" descr="مقدمة في برنامج ميكروسوفت وورد Microsoft word - مدرسة الويب web school">
            <a:extLst>
              <a:ext uri="{FF2B5EF4-FFF2-40B4-BE49-F238E27FC236}">
                <a16:creationId xmlns:a16="http://schemas.microsoft.com/office/drawing/2014/main" id="{D196DD9D-1976-4A53-AD65-0B540BAC2CA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59" y="328172"/>
            <a:ext cx="3100828" cy="310082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رابط مستقيم 12">
            <a:extLst>
              <a:ext uri="{FF2B5EF4-FFF2-40B4-BE49-F238E27FC236}">
                <a16:creationId xmlns:a16="http://schemas.microsoft.com/office/drawing/2014/main" id="{70D017E1-4C23-4F0C-A2A1-71CD41957069}"/>
              </a:ext>
            </a:extLst>
          </p:cNvPr>
          <p:cNvCxnSpPr>
            <a:cxnSpLocks/>
          </p:cNvCxnSpPr>
          <p:nvPr/>
        </p:nvCxnSpPr>
        <p:spPr>
          <a:xfrm>
            <a:off x="8490857" y="1025301"/>
            <a:ext cx="1660152"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3181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593DE374-4C42-4D4C-9B8D-9E59C276CB49}"/>
              </a:ext>
            </a:extLst>
          </p:cNvPr>
          <p:cNvGrpSpPr/>
          <p:nvPr/>
        </p:nvGrpSpPr>
        <p:grpSpPr>
          <a:xfrm>
            <a:off x="1410836" y="356346"/>
            <a:ext cx="7057294" cy="4934243"/>
            <a:chOff x="3685735" y="1"/>
            <a:chExt cx="4740813" cy="6757262"/>
          </a:xfrm>
        </p:grpSpPr>
        <p:pic>
          <p:nvPicPr>
            <p:cNvPr id="3074" name="Picture 2" descr="المفكرة البيضاء, أبيض, كتاب png">
              <a:extLst>
                <a:ext uri="{FF2B5EF4-FFF2-40B4-BE49-F238E27FC236}">
                  <a16:creationId xmlns:a16="http://schemas.microsoft.com/office/drawing/2014/main" id="{9BC07B1C-C607-4F96-A703-A841840DD3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60" r="19793" b="1469"/>
            <a:stretch/>
          </p:blipFill>
          <p:spPr bwMode="auto">
            <a:xfrm>
              <a:off x="3685735" y="1"/>
              <a:ext cx="4740813" cy="6757262"/>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60D9FD8D-A5EE-4A74-B363-D0651B092CCD}"/>
                </a:ext>
              </a:extLst>
            </p:cNvPr>
            <p:cNvSpPr txBox="1"/>
            <p:nvPr/>
          </p:nvSpPr>
          <p:spPr>
            <a:xfrm>
              <a:off x="3840480" y="651590"/>
              <a:ext cx="4431323" cy="5632311"/>
            </a:xfrm>
            <a:prstGeom prst="rect">
              <a:avLst/>
            </a:prstGeom>
            <a:noFill/>
          </p:spPr>
          <p:txBody>
            <a:bodyPr wrap="square">
              <a:spAutoFit/>
            </a:bodyPr>
            <a:lstStyle/>
            <a:p>
              <a:pPr algn="ctr"/>
              <a:r>
                <a:rPr lang="ar-SA" sz="3600" b="1" i="0" dirty="0">
                  <a:solidFill>
                    <a:srgbClr val="202124"/>
                  </a:solidFill>
                  <a:effectLst/>
                  <a:latin typeface="Sakkal Majalla" panose="02000000000000000000" pitchFamily="2" charset="-78"/>
                  <a:cs typeface="Sakkal Majalla" panose="02000000000000000000" pitchFamily="2" charset="-78"/>
                </a:rPr>
                <a:t>هو عبارة عن برنامج منسق للنصوص يستخدم في الأعمال المكتبية مثل كتابة المستندات والرسائل والأبحاث وكتابة الكتب وإجراء كل عمليات التنسيق على المستند من تغير في الحجم والنوع وإجراء كل عمليات النسخ واللصق وتنسيق الهوامش والمسافات البادئة وتهيئة المستند للطباعة او الإرسال.</a:t>
              </a:r>
              <a:endParaRPr lang="ar-SA" sz="3600" b="1" dirty="0">
                <a:latin typeface="Sakkal Majalla" panose="02000000000000000000" pitchFamily="2" charset="-78"/>
                <a:cs typeface="Sakkal Majalla" panose="02000000000000000000" pitchFamily="2" charset="-78"/>
              </a:endParaRPr>
            </a:p>
          </p:txBody>
        </p:sp>
      </p:grpSp>
      <p:pic>
        <p:nvPicPr>
          <p:cNvPr id="3078" name="Picture 6" descr="نصائح من أجل استخدام الوورد بسهولة">
            <a:extLst>
              <a:ext uri="{FF2B5EF4-FFF2-40B4-BE49-F238E27FC236}">
                <a16:creationId xmlns:a16="http://schemas.microsoft.com/office/drawing/2014/main" id="{EB4371F9-5005-4D19-8FF5-5D9B88D7C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487" y="367545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8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0F8DAC63-0FB5-4558-9821-55D44B23ABD9}"/>
              </a:ext>
            </a:extLst>
          </p:cNvPr>
          <p:cNvSpPr/>
          <p:nvPr/>
        </p:nvSpPr>
        <p:spPr>
          <a:xfrm>
            <a:off x="12049432" y="-24139"/>
            <a:ext cx="142566" cy="6858000"/>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8" name="مجموعة 7">
            <a:extLst>
              <a:ext uri="{FF2B5EF4-FFF2-40B4-BE49-F238E27FC236}">
                <a16:creationId xmlns:a16="http://schemas.microsoft.com/office/drawing/2014/main" id="{18D8E831-00EF-4BDD-8D9D-001EA8B0FDCE}"/>
              </a:ext>
            </a:extLst>
          </p:cNvPr>
          <p:cNvGrpSpPr/>
          <p:nvPr/>
        </p:nvGrpSpPr>
        <p:grpSpPr>
          <a:xfrm>
            <a:off x="9684597" y="2925183"/>
            <a:ext cx="2014940" cy="2841890"/>
            <a:chOff x="9495536" y="2097758"/>
            <a:chExt cx="2014940" cy="2841890"/>
          </a:xfrm>
        </p:grpSpPr>
        <p:pic>
          <p:nvPicPr>
            <p:cNvPr id="1028" name="Picture 4" descr="تنسيق مستند Word - دعم Office">
              <a:extLst>
                <a:ext uri="{FF2B5EF4-FFF2-40B4-BE49-F238E27FC236}">
                  <a16:creationId xmlns:a16="http://schemas.microsoft.com/office/drawing/2014/main" id="{AAC265D7-9A4F-4ADF-AC0E-697A9344A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536" y="2097758"/>
              <a:ext cx="1905000" cy="2238375"/>
            </a:xfrm>
            <a:prstGeom prst="rect">
              <a:avLst/>
            </a:prstGeom>
            <a:noFill/>
            <a:extLst>
              <a:ext uri="{909E8E84-426E-40DD-AFC4-6F175D3DCCD1}">
                <a14:hiddenFill xmlns:a14="http://schemas.microsoft.com/office/drawing/2010/main">
                  <a:solidFill>
                    <a:srgbClr val="FFFFFF"/>
                  </a:solidFill>
                </a14:hiddenFill>
              </a:ext>
            </a:extLst>
          </p:spPr>
        </p:pic>
        <p:sp>
          <p:nvSpPr>
            <p:cNvPr id="31" name="مربع نص 30">
              <a:extLst>
                <a:ext uri="{FF2B5EF4-FFF2-40B4-BE49-F238E27FC236}">
                  <a16:creationId xmlns:a16="http://schemas.microsoft.com/office/drawing/2014/main" id="{BCDC9BC8-589B-42F3-9CBC-2E6BE2B9D8AF}"/>
                </a:ext>
              </a:extLst>
            </p:cNvPr>
            <p:cNvSpPr txBox="1"/>
            <p:nvPr/>
          </p:nvSpPr>
          <p:spPr>
            <a:xfrm>
              <a:off x="9671783" y="4477983"/>
              <a:ext cx="1838693" cy="461665"/>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تنسيق النص </a:t>
              </a:r>
            </a:p>
          </p:txBody>
        </p:sp>
      </p:grpSp>
      <p:pic>
        <p:nvPicPr>
          <p:cNvPr id="1030" name="Picture 6" descr="كيفية تنسيق الكتابة على الورد للفقرات والنص - إيجي برس">
            <a:extLst>
              <a:ext uri="{FF2B5EF4-FFF2-40B4-BE49-F238E27FC236}">
                <a16:creationId xmlns:a16="http://schemas.microsoft.com/office/drawing/2014/main" id="{70622EB8-BBDD-4965-89FC-93296A3F1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34" y="3282298"/>
            <a:ext cx="2752725" cy="1657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مجموعة 8">
            <a:extLst>
              <a:ext uri="{FF2B5EF4-FFF2-40B4-BE49-F238E27FC236}">
                <a16:creationId xmlns:a16="http://schemas.microsoft.com/office/drawing/2014/main" id="{9C9F204D-3A18-4267-848B-D0E1EB82025E}"/>
              </a:ext>
            </a:extLst>
          </p:cNvPr>
          <p:cNvGrpSpPr/>
          <p:nvPr/>
        </p:nvGrpSpPr>
        <p:grpSpPr>
          <a:xfrm>
            <a:off x="3691787" y="3132113"/>
            <a:ext cx="2815678" cy="2404127"/>
            <a:chOff x="2905006" y="1964744"/>
            <a:chExt cx="2815678" cy="2404127"/>
          </a:xfrm>
        </p:grpSpPr>
        <p:pic>
          <p:nvPicPr>
            <p:cNvPr id="1032" name="Picture 8" descr="طريقة تنسيق الصور والاشكال بشكل دقيق في مستند الوورد - YouTube">
              <a:extLst>
                <a:ext uri="{FF2B5EF4-FFF2-40B4-BE49-F238E27FC236}">
                  <a16:creationId xmlns:a16="http://schemas.microsoft.com/office/drawing/2014/main" id="{95F46C19-4270-4C3D-9E1F-84058B88C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665" y="1964744"/>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35" name="مربع نص 34">
              <a:extLst>
                <a:ext uri="{FF2B5EF4-FFF2-40B4-BE49-F238E27FC236}">
                  <a16:creationId xmlns:a16="http://schemas.microsoft.com/office/drawing/2014/main" id="{8988A1F0-57E6-4AAD-AFAC-99508921ED23}"/>
                </a:ext>
              </a:extLst>
            </p:cNvPr>
            <p:cNvSpPr txBox="1"/>
            <p:nvPr/>
          </p:nvSpPr>
          <p:spPr>
            <a:xfrm>
              <a:off x="2905006" y="3907206"/>
              <a:ext cx="2815678" cy="461665"/>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التنسيق المتقدم للصور</a:t>
              </a:r>
            </a:p>
          </p:txBody>
        </p:sp>
      </p:grpSp>
      <p:pic>
        <p:nvPicPr>
          <p:cNvPr id="1034" name="Picture 10" descr="التدقيق الإملائي والتدقيق النحوي في Microsoft Word - وورد - أكاديمية حسوب">
            <a:extLst>
              <a:ext uri="{FF2B5EF4-FFF2-40B4-BE49-F238E27FC236}">
                <a16:creationId xmlns:a16="http://schemas.microsoft.com/office/drawing/2014/main" id="{1692EBCF-BD71-413E-B0E3-01BB1EAAEF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735"/>
          <a:stretch/>
        </p:blipFill>
        <p:spPr bwMode="auto">
          <a:xfrm>
            <a:off x="522395" y="3146706"/>
            <a:ext cx="3103113" cy="1833257"/>
          </a:xfrm>
          <a:prstGeom prst="rect">
            <a:avLst/>
          </a:prstGeom>
          <a:noFill/>
          <a:extLst>
            <a:ext uri="{909E8E84-426E-40DD-AFC4-6F175D3DCCD1}">
              <a14:hiddenFill xmlns:a14="http://schemas.microsoft.com/office/drawing/2010/main">
                <a:solidFill>
                  <a:srgbClr val="FFFFFF"/>
                </a:solidFill>
              </a14:hiddenFill>
            </a:ext>
          </a:extLst>
        </p:spPr>
      </p:pic>
      <p:sp>
        <p:nvSpPr>
          <p:cNvPr id="38" name="عنوان 1">
            <a:extLst>
              <a:ext uri="{FF2B5EF4-FFF2-40B4-BE49-F238E27FC236}">
                <a16:creationId xmlns:a16="http://schemas.microsoft.com/office/drawing/2014/main" id="{9E6E006B-A926-4C06-8A18-BC6E3611D8AF}"/>
              </a:ext>
            </a:extLst>
          </p:cNvPr>
          <p:cNvSpPr txBox="1">
            <a:spLocks/>
          </p:cNvSpPr>
          <p:nvPr/>
        </p:nvSpPr>
        <p:spPr>
          <a:xfrm>
            <a:off x="4596930" y="334159"/>
            <a:ext cx="7595068" cy="1167027"/>
          </a:xfrm>
          <a:prstGeom prst="rect">
            <a:avLst/>
          </a:prstGeom>
          <a:solidFill>
            <a:srgbClr val="009999"/>
          </a:solidFill>
          <a:ln>
            <a:solidFill>
              <a:schemeClr val="bg2"/>
            </a:solidFill>
          </a:ln>
          <a:scene3d>
            <a:camera prst="orthographicFront"/>
            <a:lightRig rig="threePt" dir="t"/>
          </a:scene3d>
          <a:sp3d>
            <a:bevelT w="139700" h="139700" prst="divot"/>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ar-SA" sz="2000" dirty="0">
              <a:solidFill>
                <a:schemeClr val="bg1"/>
              </a:solidFill>
              <a:latin typeface="Sakkal Majalla" panose="02000000000000000000" pitchFamily="2" charset="-78"/>
              <a:cs typeface="PT Bold Heading" panose="02010400000000000000" pitchFamily="2" charset="-78"/>
            </a:endParaRPr>
          </a:p>
          <a:p>
            <a:pPr algn="ctr"/>
            <a:r>
              <a:rPr lang="ar-SA" sz="4000" dirty="0">
                <a:solidFill>
                  <a:schemeClr val="bg1"/>
                </a:solidFill>
                <a:latin typeface="Sakkal Majalla" panose="02000000000000000000" pitchFamily="2" charset="-78"/>
                <a:cs typeface="PT Bold Heading" panose="02010400000000000000" pitchFamily="2" charset="-78"/>
              </a:rPr>
              <a:t>سنتعلم في هذه الوحدة  الأساسيات</a:t>
            </a:r>
          </a:p>
          <a:p>
            <a:pPr algn="ctr"/>
            <a:r>
              <a:rPr lang="ar-SA" b="1" dirty="0">
                <a:solidFill>
                  <a:schemeClr val="bg1"/>
                </a:solidFill>
                <a:latin typeface="Sakkal Majalla" panose="02000000000000000000" pitchFamily="2" charset="-78"/>
                <a:cs typeface="Sakkal Majalla" panose="02000000000000000000" pitchFamily="2" charset="-78"/>
              </a:rPr>
              <a:t> </a:t>
            </a:r>
          </a:p>
        </p:txBody>
      </p:sp>
    </p:spTree>
    <p:extLst>
      <p:ext uri="{BB962C8B-B14F-4D97-AF65-F5344CB8AC3E}">
        <p14:creationId xmlns:p14="http://schemas.microsoft.com/office/powerpoint/2010/main" val="1675375011"/>
      </p:ext>
    </p:extLst>
  </p:cSld>
  <p:clrMapOvr>
    <a:masterClrMapping/>
  </p:clrMapOvr>
</p:sld>
</file>

<file path=ppt/theme/theme1.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TotalTime>
  <Words>420</Words>
  <Application>Microsoft Office PowerPoint</Application>
  <PresentationFormat>شاشة عريضة</PresentationFormat>
  <Paragraphs>81</Paragraphs>
  <Slides>56</Slides>
  <Notes>0</Notes>
  <HiddenSlides>0</HiddenSlides>
  <MMClips>7</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56</vt:i4>
      </vt:variant>
    </vt:vector>
  </HeadingPairs>
  <TitlesOfParts>
    <vt:vector size="63" baseType="lpstr">
      <vt:lpstr>Arial</vt:lpstr>
      <vt:lpstr>Calibri</vt:lpstr>
      <vt:lpstr>Calibri Light</vt:lpstr>
      <vt:lpstr>Sakkal Majalla</vt:lpstr>
      <vt:lpstr>Wingdings</vt:lpstr>
      <vt:lpstr>1_نسق Office</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ngod ali</dc:creator>
  <cp:lastModifiedBy>hp</cp:lastModifiedBy>
  <cp:revision>17</cp:revision>
  <dcterms:created xsi:type="dcterms:W3CDTF">2021-08-02T05:51:03Z</dcterms:created>
  <dcterms:modified xsi:type="dcterms:W3CDTF">2021-09-29T00:20:15Z</dcterms:modified>
</cp:coreProperties>
</file>