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5" r:id="rId3"/>
    <p:sldId id="260" r:id="rId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753" autoAdjust="0"/>
    <p:restoredTop sz="93012" autoAdjust="0"/>
  </p:normalViewPr>
  <p:slideViewPr>
    <p:cSldViewPr>
      <p:cViewPr varScale="1">
        <p:scale>
          <a:sx n="80" d="100"/>
          <a:sy n="80" d="100"/>
        </p:scale>
        <p:origin x="1493" y="12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B61B5-8712-4631-8F66-C2D583F3F5B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5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50B0F-FD62-48CE-96FE-F8E1145A6765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3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E0F7B-B819-4942-9C75-3FE9FD4AA62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8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9C8ED-EA66-4952-B386-6608713609A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4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42D1F-2992-4BFD-AF67-021B316C392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6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9170-9D15-41E8-9A21-24EB6B6BD82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8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13A51-F5D4-45E6-AA58-05EB1742C8B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08EA1-9661-4E9D-BA18-290E7F9C56B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C22E5-34C2-47D4-A0AA-4E24484E614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2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6A48F-57ED-4926-9275-D3DF8E91B8E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90AD1-88FA-4455-9E17-BAC1BDD8FC5B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6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F5FDEC97-1AF3-4CA3-81BE-ADC9BE8C77E5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468313" y="1700213"/>
            <a:ext cx="82089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835150" y="260350"/>
            <a:ext cx="540226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5000"/>
              <a:t>صل الخطوط المنقطة</a:t>
            </a:r>
            <a:endParaRPr lang="en-US" sz="5000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755650" y="5013325"/>
            <a:ext cx="7704138" cy="790575"/>
          </a:xfrm>
          <a:custGeom>
            <a:avLst/>
            <a:gdLst>
              <a:gd name="T0" fmla="*/ 0 w 4853"/>
              <a:gd name="T1" fmla="*/ 498 h 498"/>
              <a:gd name="T2" fmla="*/ 408 w 4853"/>
              <a:gd name="T3" fmla="*/ 0 h 498"/>
              <a:gd name="T4" fmla="*/ 816 w 4853"/>
              <a:gd name="T5" fmla="*/ 498 h 498"/>
              <a:gd name="T6" fmla="*/ 1224 w 4853"/>
              <a:gd name="T7" fmla="*/ 0 h 498"/>
              <a:gd name="T8" fmla="*/ 1678 w 4853"/>
              <a:gd name="T9" fmla="*/ 498 h 498"/>
              <a:gd name="T10" fmla="*/ 2086 w 4853"/>
              <a:gd name="T11" fmla="*/ 0 h 498"/>
              <a:gd name="T12" fmla="*/ 2494 w 4853"/>
              <a:gd name="T13" fmla="*/ 498 h 498"/>
              <a:gd name="T14" fmla="*/ 2948 w 4853"/>
              <a:gd name="T15" fmla="*/ 0 h 498"/>
              <a:gd name="T16" fmla="*/ 3311 w 4853"/>
              <a:gd name="T17" fmla="*/ 498 h 498"/>
              <a:gd name="T18" fmla="*/ 3674 w 4853"/>
              <a:gd name="T19" fmla="*/ 0 h 498"/>
              <a:gd name="T20" fmla="*/ 4082 w 4853"/>
              <a:gd name="T21" fmla="*/ 498 h 498"/>
              <a:gd name="T22" fmla="*/ 4490 w 4853"/>
              <a:gd name="T23" fmla="*/ 0 h 498"/>
              <a:gd name="T24" fmla="*/ 4853 w 4853"/>
              <a:gd name="T25" fmla="*/ 498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53" h="498">
                <a:moveTo>
                  <a:pt x="0" y="498"/>
                </a:moveTo>
                <a:cubicBezTo>
                  <a:pt x="136" y="249"/>
                  <a:pt x="272" y="0"/>
                  <a:pt x="408" y="0"/>
                </a:cubicBezTo>
                <a:cubicBezTo>
                  <a:pt x="544" y="0"/>
                  <a:pt x="680" y="498"/>
                  <a:pt x="816" y="498"/>
                </a:cubicBezTo>
                <a:cubicBezTo>
                  <a:pt x="952" y="498"/>
                  <a:pt x="1080" y="0"/>
                  <a:pt x="1224" y="0"/>
                </a:cubicBezTo>
                <a:cubicBezTo>
                  <a:pt x="1368" y="0"/>
                  <a:pt x="1534" y="498"/>
                  <a:pt x="1678" y="498"/>
                </a:cubicBezTo>
                <a:cubicBezTo>
                  <a:pt x="1822" y="498"/>
                  <a:pt x="1950" y="0"/>
                  <a:pt x="2086" y="0"/>
                </a:cubicBezTo>
                <a:cubicBezTo>
                  <a:pt x="2222" y="0"/>
                  <a:pt x="2350" y="498"/>
                  <a:pt x="2494" y="498"/>
                </a:cubicBezTo>
                <a:cubicBezTo>
                  <a:pt x="2638" y="498"/>
                  <a:pt x="2812" y="0"/>
                  <a:pt x="2948" y="0"/>
                </a:cubicBezTo>
                <a:cubicBezTo>
                  <a:pt x="3084" y="0"/>
                  <a:pt x="3190" y="498"/>
                  <a:pt x="3311" y="498"/>
                </a:cubicBezTo>
                <a:cubicBezTo>
                  <a:pt x="3432" y="498"/>
                  <a:pt x="3546" y="0"/>
                  <a:pt x="3674" y="0"/>
                </a:cubicBezTo>
                <a:cubicBezTo>
                  <a:pt x="3802" y="0"/>
                  <a:pt x="3946" y="498"/>
                  <a:pt x="4082" y="498"/>
                </a:cubicBezTo>
                <a:cubicBezTo>
                  <a:pt x="4218" y="498"/>
                  <a:pt x="4362" y="0"/>
                  <a:pt x="4490" y="0"/>
                </a:cubicBezTo>
                <a:cubicBezTo>
                  <a:pt x="4618" y="0"/>
                  <a:pt x="4800" y="422"/>
                  <a:pt x="4853" y="49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395288" y="2276475"/>
            <a:ext cx="8280400" cy="777875"/>
          </a:xfrm>
          <a:custGeom>
            <a:avLst/>
            <a:gdLst>
              <a:gd name="T0" fmla="*/ 0 w 5216"/>
              <a:gd name="T1" fmla="*/ 370 h 490"/>
              <a:gd name="T2" fmla="*/ 1088 w 5216"/>
              <a:gd name="T3" fmla="*/ 98 h 490"/>
              <a:gd name="T4" fmla="*/ 2222 w 5216"/>
              <a:gd name="T5" fmla="*/ 415 h 490"/>
              <a:gd name="T6" fmla="*/ 3492 w 5216"/>
              <a:gd name="T7" fmla="*/ 7 h 490"/>
              <a:gd name="T8" fmla="*/ 4626 w 5216"/>
              <a:gd name="T9" fmla="*/ 460 h 490"/>
              <a:gd name="T10" fmla="*/ 5216 w 5216"/>
              <a:gd name="T11" fmla="*/ 188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16" h="490">
                <a:moveTo>
                  <a:pt x="0" y="370"/>
                </a:moveTo>
                <a:cubicBezTo>
                  <a:pt x="359" y="230"/>
                  <a:pt x="718" y="90"/>
                  <a:pt x="1088" y="98"/>
                </a:cubicBezTo>
                <a:cubicBezTo>
                  <a:pt x="1458" y="106"/>
                  <a:pt x="1821" y="430"/>
                  <a:pt x="2222" y="415"/>
                </a:cubicBezTo>
                <a:cubicBezTo>
                  <a:pt x="2623" y="400"/>
                  <a:pt x="3091" y="0"/>
                  <a:pt x="3492" y="7"/>
                </a:cubicBezTo>
                <a:cubicBezTo>
                  <a:pt x="3893" y="14"/>
                  <a:pt x="4339" y="430"/>
                  <a:pt x="4626" y="460"/>
                </a:cubicBezTo>
                <a:cubicBezTo>
                  <a:pt x="4913" y="490"/>
                  <a:pt x="5064" y="339"/>
                  <a:pt x="5216" y="18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 flipV="1">
            <a:off x="78120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H="1">
            <a:off x="71643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flipH="1" flipV="1">
            <a:off x="65166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flipH="1">
            <a:off x="58674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H="1" flipV="1">
            <a:off x="52197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 flipH="1">
            <a:off x="45720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H="1" flipV="1">
            <a:off x="39243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 flipH="1">
            <a:off x="32766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 flipH="1" flipV="1">
            <a:off x="26273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 flipH="1">
            <a:off x="19796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 flipH="1" flipV="1">
            <a:off x="13319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 flipH="1">
            <a:off x="6842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1" name="Freeform 29"/>
          <p:cNvSpPr>
            <a:spLocks/>
          </p:cNvSpPr>
          <p:nvPr/>
        </p:nvSpPr>
        <p:spPr bwMode="auto">
          <a:xfrm>
            <a:off x="395288" y="2276475"/>
            <a:ext cx="8280400" cy="777875"/>
          </a:xfrm>
          <a:custGeom>
            <a:avLst/>
            <a:gdLst>
              <a:gd name="T0" fmla="*/ 0 w 5216"/>
              <a:gd name="T1" fmla="*/ 370 h 490"/>
              <a:gd name="T2" fmla="*/ 1088 w 5216"/>
              <a:gd name="T3" fmla="*/ 98 h 490"/>
              <a:gd name="T4" fmla="*/ 2222 w 5216"/>
              <a:gd name="T5" fmla="*/ 415 h 490"/>
              <a:gd name="T6" fmla="*/ 3492 w 5216"/>
              <a:gd name="T7" fmla="*/ 7 h 490"/>
              <a:gd name="T8" fmla="*/ 4626 w 5216"/>
              <a:gd name="T9" fmla="*/ 460 h 490"/>
              <a:gd name="T10" fmla="*/ 5216 w 5216"/>
              <a:gd name="T11" fmla="*/ 188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16" h="490">
                <a:moveTo>
                  <a:pt x="0" y="370"/>
                </a:moveTo>
                <a:cubicBezTo>
                  <a:pt x="359" y="230"/>
                  <a:pt x="718" y="90"/>
                  <a:pt x="1088" y="98"/>
                </a:cubicBezTo>
                <a:cubicBezTo>
                  <a:pt x="1458" y="106"/>
                  <a:pt x="1821" y="430"/>
                  <a:pt x="2222" y="415"/>
                </a:cubicBezTo>
                <a:cubicBezTo>
                  <a:pt x="2623" y="400"/>
                  <a:pt x="3091" y="0"/>
                  <a:pt x="3492" y="7"/>
                </a:cubicBezTo>
                <a:cubicBezTo>
                  <a:pt x="3893" y="14"/>
                  <a:pt x="4339" y="430"/>
                  <a:pt x="4626" y="460"/>
                </a:cubicBezTo>
                <a:cubicBezTo>
                  <a:pt x="4913" y="490"/>
                  <a:pt x="5064" y="339"/>
                  <a:pt x="5216" y="18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 flipH="1" flipV="1">
            <a:off x="78120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 flipH="1">
            <a:off x="71643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 flipV="1">
            <a:off x="6516688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 flipH="1">
            <a:off x="58674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flipH="1" flipV="1">
            <a:off x="52197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 flipH="1">
            <a:off x="45720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flipH="1" flipV="1">
            <a:off x="39243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 flipH="1">
            <a:off x="3276600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 flipH="1" flipV="1">
            <a:off x="26273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 flipH="1">
            <a:off x="19796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 flipH="1" flipV="1">
            <a:off x="13319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H="1">
            <a:off x="684213" y="3573463"/>
            <a:ext cx="647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4" name="Freeform 42"/>
          <p:cNvSpPr>
            <a:spLocks/>
          </p:cNvSpPr>
          <p:nvPr/>
        </p:nvSpPr>
        <p:spPr bwMode="auto">
          <a:xfrm>
            <a:off x="755650" y="5013325"/>
            <a:ext cx="7704138" cy="790575"/>
          </a:xfrm>
          <a:custGeom>
            <a:avLst/>
            <a:gdLst>
              <a:gd name="T0" fmla="*/ 0 w 4853"/>
              <a:gd name="T1" fmla="*/ 498 h 498"/>
              <a:gd name="T2" fmla="*/ 408 w 4853"/>
              <a:gd name="T3" fmla="*/ 0 h 498"/>
              <a:gd name="T4" fmla="*/ 816 w 4853"/>
              <a:gd name="T5" fmla="*/ 498 h 498"/>
              <a:gd name="T6" fmla="*/ 1224 w 4853"/>
              <a:gd name="T7" fmla="*/ 0 h 498"/>
              <a:gd name="T8" fmla="*/ 1678 w 4853"/>
              <a:gd name="T9" fmla="*/ 498 h 498"/>
              <a:gd name="T10" fmla="*/ 2086 w 4853"/>
              <a:gd name="T11" fmla="*/ 0 h 498"/>
              <a:gd name="T12" fmla="*/ 2494 w 4853"/>
              <a:gd name="T13" fmla="*/ 498 h 498"/>
              <a:gd name="T14" fmla="*/ 2948 w 4853"/>
              <a:gd name="T15" fmla="*/ 0 h 498"/>
              <a:gd name="T16" fmla="*/ 3311 w 4853"/>
              <a:gd name="T17" fmla="*/ 498 h 498"/>
              <a:gd name="T18" fmla="*/ 3674 w 4853"/>
              <a:gd name="T19" fmla="*/ 0 h 498"/>
              <a:gd name="T20" fmla="*/ 4082 w 4853"/>
              <a:gd name="T21" fmla="*/ 498 h 498"/>
              <a:gd name="T22" fmla="*/ 4490 w 4853"/>
              <a:gd name="T23" fmla="*/ 0 h 498"/>
              <a:gd name="T24" fmla="*/ 4853 w 4853"/>
              <a:gd name="T25" fmla="*/ 498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53" h="498">
                <a:moveTo>
                  <a:pt x="0" y="498"/>
                </a:moveTo>
                <a:cubicBezTo>
                  <a:pt x="136" y="249"/>
                  <a:pt x="272" y="0"/>
                  <a:pt x="408" y="0"/>
                </a:cubicBezTo>
                <a:cubicBezTo>
                  <a:pt x="544" y="0"/>
                  <a:pt x="680" y="498"/>
                  <a:pt x="816" y="498"/>
                </a:cubicBezTo>
                <a:cubicBezTo>
                  <a:pt x="952" y="498"/>
                  <a:pt x="1080" y="0"/>
                  <a:pt x="1224" y="0"/>
                </a:cubicBezTo>
                <a:cubicBezTo>
                  <a:pt x="1368" y="0"/>
                  <a:pt x="1534" y="498"/>
                  <a:pt x="1678" y="498"/>
                </a:cubicBezTo>
                <a:cubicBezTo>
                  <a:pt x="1822" y="498"/>
                  <a:pt x="1950" y="0"/>
                  <a:pt x="2086" y="0"/>
                </a:cubicBezTo>
                <a:cubicBezTo>
                  <a:pt x="2222" y="0"/>
                  <a:pt x="2350" y="498"/>
                  <a:pt x="2494" y="498"/>
                </a:cubicBezTo>
                <a:cubicBezTo>
                  <a:pt x="2638" y="498"/>
                  <a:pt x="2812" y="0"/>
                  <a:pt x="2948" y="0"/>
                </a:cubicBezTo>
                <a:cubicBezTo>
                  <a:pt x="3084" y="0"/>
                  <a:pt x="3190" y="498"/>
                  <a:pt x="3311" y="498"/>
                </a:cubicBezTo>
                <a:cubicBezTo>
                  <a:pt x="3432" y="498"/>
                  <a:pt x="3546" y="0"/>
                  <a:pt x="3674" y="0"/>
                </a:cubicBezTo>
                <a:cubicBezTo>
                  <a:pt x="3802" y="0"/>
                  <a:pt x="3946" y="498"/>
                  <a:pt x="4082" y="498"/>
                </a:cubicBezTo>
                <a:cubicBezTo>
                  <a:pt x="4218" y="498"/>
                  <a:pt x="4362" y="0"/>
                  <a:pt x="4490" y="0"/>
                </a:cubicBezTo>
                <a:cubicBezTo>
                  <a:pt x="4618" y="0"/>
                  <a:pt x="4800" y="422"/>
                  <a:pt x="4853" y="49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539750" y="1700213"/>
            <a:ext cx="820737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101" grpId="0" animBg="1"/>
      <p:bldP spid="3102" grpId="0" animBg="1"/>
      <p:bldP spid="3103" grpId="0" animBg="1"/>
      <p:bldP spid="3104" grpId="0" animBg="1"/>
      <p:bldP spid="3105" grpId="0" animBg="1"/>
      <p:bldP spid="3106" grpId="0" animBg="1"/>
      <p:bldP spid="3107" grpId="0" animBg="1"/>
      <p:bldP spid="3108" grpId="0" animBg="1"/>
      <p:bldP spid="3109" grpId="0" animBg="1"/>
      <p:bldP spid="3110" grpId="0" animBg="1"/>
      <p:bldP spid="3111" grpId="0" animBg="1"/>
      <p:bldP spid="3112" grpId="0" animBg="1"/>
      <p:bldP spid="3113" grpId="0" animBg="1"/>
      <p:bldP spid="31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835150" y="260350"/>
            <a:ext cx="540226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5000"/>
              <a:t>صل الخطوط المنقطة</a:t>
            </a:r>
            <a:endParaRPr lang="en-US" sz="5000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116013" y="1700213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844800" y="170021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>
            <a:off x="1981200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1" name="Freeform 9"/>
          <p:cNvSpPr>
            <a:spLocks/>
          </p:cNvSpPr>
          <p:nvPr/>
        </p:nvSpPr>
        <p:spPr bwMode="auto">
          <a:xfrm>
            <a:off x="3708400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572000" y="170021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6300788" y="1700213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4" name="Freeform 12"/>
          <p:cNvSpPr>
            <a:spLocks/>
          </p:cNvSpPr>
          <p:nvPr/>
        </p:nvSpPr>
        <p:spPr bwMode="auto">
          <a:xfrm>
            <a:off x="5437188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5" name="Freeform 13"/>
          <p:cNvSpPr>
            <a:spLocks/>
          </p:cNvSpPr>
          <p:nvPr/>
        </p:nvSpPr>
        <p:spPr bwMode="auto">
          <a:xfrm>
            <a:off x="7164388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1116013" y="1700213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844800" y="170021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8" name="Freeform 16"/>
          <p:cNvSpPr>
            <a:spLocks/>
          </p:cNvSpPr>
          <p:nvPr/>
        </p:nvSpPr>
        <p:spPr bwMode="auto">
          <a:xfrm>
            <a:off x="1981200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29" name="Freeform 17"/>
          <p:cNvSpPr>
            <a:spLocks/>
          </p:cNvSpPr>
          <p:nvPr/>
        </p:nvSpPr>
        <p:spPr bwMode="auto">
          <a:xfrm>
            <a:off x="3708400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4572000" y="170021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6300788" y="1700213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2" name="Freeform 20"/>
          <p:cNvSpPr>
            <a:spLocks/>
          </p:cNvSpPr>
          <p:nvPr/>
        </p:nvSpPr>
        <p:spPr bwMode="auto">
          <a:xfrm>
            <a:off x="5437188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3" name="Freeform 21"/>
          <p:cNvSpPr>
            <a:spLocks/>
          </p:cNvSpPr>
          <p:nvPr/>
        </p:nvSpPr>
        <p:spPr bwMode="auto">
          <a:xfrm>
            <a:off x="7164388" y="1700213"/>
            <a:ext cx="863600" cy="360362"/>
          </a:xfrm>
          <a:custGeom>
            <a:avLst/>
            <a:gdLst>
              <a:gd name="T0" fmla="*/ 0 w 544"/>
              <a:gd name="T1" fmla="*/ 0 h 227"/>
              <a:gd name="T2" fmla="*/ 272 w 544"/>
              <a:gd name="T3" fmla="*/ 227 h 227"/>
              <a:gd name="T4" fmla="*/ 544 w 544"/>
              <a:gd name="T5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4" h="227">
                <a:moveTo>
                  <a:pt x="0" y="0"/>
                </a:moveTo>
                <a:cubicBezTo>
                  <a:pt x="90" y="113"/>
                  <a:pt x="181" y="227"/>
                  <a:pt x="272" y="227"/>
                </a:cubicBezTo>
                <a:cubicBezTo>
                  <a:pt x="363" y="227"/>
                  <a:pt x="499" y="38"/>
                  <a:pt x="54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V="1">
            <a:off x="8532813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H="1">
            <a:off x="7667625" y="2781300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V="1">
            <a:off x="7667625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6804025" y="3502025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V="1">
            <a:off x="6805613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5940425" y="2781300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V="1">
            <a:off x="5940425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H="1">
            <a:off x="5076825" y="3502025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5076825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H="1">
            <a:off x="4211638" y="2781300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 flipV="1">
            <a:off x="42116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H="1">
            <a:off x="3348038" y="3502025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V="1">
            <a:off x="3349625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flipH="1">
            <a:off x="2484438" y="2781300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V="1">
            <a:off x="24844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 flipH="1">
            <a:off x="1620838" y="3502025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 flipV="1">
            <a:off x="1619250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 flipH="1">
            <a:off x="755650" y="2781300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 flipV="1">
            <a:off x="8532813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 flipH="1">
            <a:off x="7666038" y="2781300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 flipV="1">
            <a:off x="76660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6802438" y="3502025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 flipV="1">
            <a:off x="6804025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 flipH="1">
            <a:off x="5938838" y="2781300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 flipV="1">
            <a:off x="59388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 flipH="1">
            <a:off x="5075238" y="3502025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0" name="Line 48"/>
          <p:cNvSpPr>
            <a:spLocks noChangeShapeType="1"/>
          </p:cNvSpPr>
          <p:nvPr/>
        </p:nvSpPr>
        <p:spPr bwMode="auto">
          <a:xfrm flipV="1">
            <a:off x="50752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1" name="Line 49"/>
          <p:cNvSpPr>
            <a:spLocks noChangeShapeType="1"/>
          </p:cNvSpPr>
          <p:nvPr/>
        </p:nvSpPr>
        <p:spPr bwMode="auto">
          <a:xfrm flipH="1">
            <a:off x="4210050" y="2781300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2" name="Line 50"/>
          <p:cNvSpPr>
            <a:spLocks noChangeShapeType="1"/>
          </p:cNvSpPr>
          <p:nvPr/>
        </p:nvSpPr>
        <p:spPr bwMode="auto">
          <a:xfrm flipV="1">
            <a:off x="4210050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 flipH="1">
            <a:off x="3346450" y="3502025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4" name="Line 52"/>
          <p:cNvSpPr>
            <a:spLocks noChangeShapeType="1"/>
          </p:cNvSpPr>
          <p:nvPr/>
        </p:nvSpPr>
        <p:spPr bwMode="auto">
          <a:xfrm flipV="1">
            <a:off x="3348038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5" name="Line 53"/>
          <p:cNvSpPr>
            <a:spLocks noChangeShapeType="1"/>
          </p:cNvSpPr>
          <p:nvPr/>
        </p:nvSpPr>
        <p:spPr bwMode="auto">
          <a:xfrm flipH="1">
            <a:off x="2482850" y="2781300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6" name="Line 54"/>
          <p:cNvSpPr>
            <a:spLocks noChangeShapeType="1"/>
          </p:cNvSpPr>
          <p:nvPr/>
        </p:nvSpPr>
        <p:spPr bwMode="auto">
          <a:xfrm flipV="1">
            <a:off x="2482850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7" name="Line 55"/>
          <p:cNvSpPr>
            <a:spLocks noChangeShapeType="1"/>
          </p:cNvSpPr>
          <p:nvPr/>
        </p:nvSpPr>
        <p:spPr bwMode="auto">
          <a:xfrm flipH="1">
            <a:off x="1619250" y="3502025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8" name="Line 56"/>
          <p:cNvSpPr>
            <a:spLocks noChangeShapeType="1"/>
          </p:cNvSpPr>
          <p:nvPr/>
        </p:nvSpPr>
        <p:spPr bwMode="auto">
          <a:xfrm flipV="1">
            <a:off x="1617663" y="2781300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69" name="Line 57"/>
          <p:cNvSpPr>
            <a:spLocks noChangeShapeType="1"/>
          </p:cNvSpPr>
          <p:nvPr/>
        </p:nvSpPr>
        <p:spPr bwMode="auto">
          <a:xfrm flipH="1">
            <a:off x="754063" y="2781300"/>
            <a:ext cx="865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2" name="Freeform 60"/>
          <p:cNvSpPr>
            <a:spLocks/>
          </p:cNvSpPr>
          <p:nvPr/>
        </p:nvSpPr>
        <p:spPr bwMode="auto">
          <a:xfrm>
            <a:off x="827088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3" name="Freeform 61"/>
          <p:cNvSpPr>
            <a:spLocks/>
          </p:cNvSpPr>
          <p:nvPr/>
        </p:nvSpPr>
        <p:spPr bwMode="auto">
          <a:xfrm>
            <a:off x="2124075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4" name="Freeform 62"/>
          <p:cNvSpPr>
            <a:spLocks/>
          </p:cNvSpPr>
          <p:nvPr/>
        </p:nvSpPr>
        <p:spPr bwMode="auto">
          <a:xfrm>
            <a:off x="3419475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5" name="Freeform 63"/>
          <p:cNvSpPr>
            <a:spLocks/>
          </p:cNvSpPr>
          <p:nvPr/>
        </p:nvSpPr>
        <p:spPr bwMode="auto">
          <a:xfrm>
            <a:off x="4716463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6" name="Freeform 64"/>
          <p:cNvSpPr>
            <a:spLocks/>
          </p:cNvSpPr>
          <p:nvPr/>
        </p:nvSpPr>
        <p:spPr bwMode="auto">
          <a:xfrm>
            <a:off x="6083300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7" name="Freeform 65"/>
          <p:cNvSpPr>
            <a:spLocks/>
          </p:cNvSpPr>
          <p:nvPr/>
        </p:nvSpPr>
        <p:spPr bwMode="auto">
          <a:xfrm>
            <a:off x="7380288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8" name="Freeform 66"/>
          <p:cNvSpPr>
            <a:spLocks/>
          </p:cNvSpPr>
          <p:nvPr/>
        </p:nvSpPr>
        <p:spPr bwMode="auto">
          <a:xfrm>
            <a:off x="827088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79" name="Freeform 67"/>
          <p:cNvSpPr>
            <a:spLocks/>
          </p:cNvSpPr>
          <p:nvPr/>
        </p:nvSpPr>
        <p:spPr bwMode="auto">
          <a:xfrm>
            <a:off x="2124075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80" name="Freeform 68"/>
          <p:cNvSpPr>
            <a:spLocks/>
          </p:cNvSpPr>
          <p:nvPr/>
        </p:nvSpPr>
        <p:spPr bwMode="auto">
          <a:xfrm>
            <a:off x="3421063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81" name="Freeform 69"/>
          <p:cNvSpPr>
            <a:spLocks/>
          </p:cNvSpPr>
          <p:nvPr/>
        </p:nvSpPr>
        <p:spPr bwMode="auto">
          <a:xfrm>
            <a:off x="4718050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82" name="Freeform 70"/>
          <p:cNvSpPr>
            <a:spLocks/>
          </p:cNvSpPr>
          <p:nvPr/>
        </p:nvSpPr>
        <p:spPr bwMode="auto">
          <a:xfrm>
            <a:off x="6084888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383" name="Freeform 71"/>
          <p:cNvSpPr>
            <a:spLocks/>
          </p:cNvSpPr>
          <p:nvPr/>
        </p:nvSpPr>
        <p:spPr bwMode="auto">
          <a:xfrm>
            <a:off x="7381875" y="4076700"/>
            <a:ext cx="1368425" cy="960438"/>
          </a:xfrm>
          <a:custGeom>
            <a:avLst/>
            <a:gdLst>
              <a:gd name="T0" fmla="*/ 0 w 862"/>
              <a:gd name="T1" fmla="*/ 545 h 605"/>
              <a:gd name="T2" fmla="*/ 454 w 862"/>
              <a:gd name="T3" fmla="*/ 0 h 605"/>
              <a:gd name="T4" fmla="*/ 817 w 862"/>
              <a:gd name="T5" fmla="*/ 545 h 605"/>
              <a:gd name="T6" fmla="*/ 726 w 862"/>
              <a:gd name="T7" fmla="*/ 363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2" h="605">
                <a:moveTo>
                  <a:pt x="0" y="545"/>
                </a:moveTo>
                <a:cubicBezTo>
                  <a:pt x="159" y="272"/>
                  <a:pt x="318" y="0"/>
                  <a:pt x="454" y="0"/>
                </a:cubicBezTo>
                <a:cubicBezTo>
                  <a:pt x="590" y="0"/>
                  <a:pt x="772" y="485"/>
                  <a:pt x="817" y="545"/>
                </a:cubicBezTo>
                <a:cubicBezTo>
                  <a:pt x="862" y="605"/>
                  <a:pt x="794" y="484"/>
                  <a:pt x="726" y="36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414" name="Freeform 102"/>
          <p:cNvSpPr>
            <a:spLocks/>
          </p:cNvSpPr>
          <p:nvPr/>
        </p:nvSpPr>
        <p:spPr bwMode="auto">
          <a:xfrm>
            <a:off x="900113" y="5373688"/>
            <a:ext cx="7704137" cy="1152525"/>
          </a:xfrm>
          <a:custGeom>
            <a:avLst/>
            <a:gdLst>
              <a:gd name="T0" fmla="*/ 0 w 4219"/>
              <a:gd name="T1" fmla="*/ 0 h 726"/>
              <a:gd name="T2" fmla="*/ 409 w 4219"/>
              <a:gd name="T3" fmla="*/ 408 h 726"/>
              <a:gd name="T4" fmla="*/ 273 w 4219"/>
              <a:gd name="T5" fmla="*/ 726 h 726"/>
              <a:gd name="T6" fmla="*/ 91 w 4219"/>
              <a:gd name="T7" fmla="*/ 408 h 726"/>
              <a:gd name="T8" fmla="*/ 499 w 4219"/>
              <a:gd name="T9" fmla="*/ 0 h 726"/>
              <a:gd name="T10" fmla="*/ 1134 w 4219"/>
              <a:gd name="T11" fmla="*/ 408 h 726"/>
              <a:gd name="T12" fmla="*/ 998 w 4219"/>
              <a:gd name="T13" fmla="*/ 726 h 726"/>
              <a:gd name="T14" fmla="*/ 817 w 4219"/>
              <a:gd name="T15" fmla="*/ 408 h 726"/>
              <a:gd name="T16" fmla="*/ 1225 w 4219"/>
              <a:gd name="T17" fmla="*/ 0 h 726"/>
              <a:gd name="T18" fmla="*/ 1906 w 4219"/>
              <a:gd name="T19" fmla="*/ 408 h 726"/>
              <a:gd name="T20" fmla="*/ 1769 w 4219"/>
              <a:gd name="T21" fmla="*/ 726 h 726"/>
              <a:gd name="T22" fmla="*/ 1588 w 4219"/>
              <a:gd name="T23" fmla="*/ 408 h 726"/>
              <a:gd name="T24" fmla="*/ 1996 w 4219"/>
              <a:gd name="T25" fmla="*/ 0 h 726"/>
              <a:gd name="T26" fmla="*/ 2631 w 4219"/>
              <a:gd name="T27" fmla="*/ 408 h 726"/>
              <a:gd name="T28" fmla="*/ 2495 w 4219"/>
              <a:gd name="T29" fmla="*/ 726 h 726"/>
              <a:gd name="T30" fmla="*/ 2314 w 4219"/>
              <a:gd name="T31" fmla="*/ 408 h 726"/>
              <a:gd name="T32" fmla="*/ 2722 w 4219"/>
              <a:gd name="T33" fmla="*/ 0 h 726"/>
              <a:gd name="T34" fmla="*/ 3357 w 4219"/>
              <a:gd name="T35" fmla="*/ 408 h 726"/>
              <a:gd name="T36" fmla="*/ 3221 w 4219"/>
              <a:gd name="T37" fmla="*/ 726 h 726"/>
              <a:gd name="T38" fmla="*/ 3040 w 4219"/>
              <a:gd name="T39" fmla="*/ 408 h 726"/>
              <a:gd name="T40" fmla="*/ 3448 w 4219"/>
              <a:gd name="T41" fmla="*/ 0 h 726"/>
              <a:gd name="T42" fmla="*/ 4128 w 4219"/>
              <a:gd name="T43" fmla="*/ 408 h 726"/>
              <a:gd name="T44" fmla="*/ 3992 w 4219"/>
              <a:gd name="T45" fmla="*/ 726 h 726"/>
              <a:gd name="T46" fmla="*/ 3811 w 4219"/>
              <a:gd name="T47" fmla="*/ 408 h 726"/>
              <a:gd name="T48" fmla="*/ 4219 w 4219"/>
              <a:gd name="T49" fmla="*/ 0 h 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219" h="726">
                <a:moveTo>
                  <a:pt x="0" y="0"/>
                </a:moveTo>
                <a:cubicBezTo>
                  <a:pt x="182" y="143"/>
                  <a:pt x="364" y="287"/>
                  <a:pt x="409" y="408"/>
                </a:cubicBezTo>
                <a:cubicBezTo>
                  <a:pt x="454" y="529"/>
                  <a:pt x="326" y="726"/>
                  <a:pt x="273" y="726"/>
                </a:cubicBezTo>
                <a:cubicBezTo>
                  <a:pt x="220" y="726"/>
                  <a:pt x="53" y="529"/>
                  <a:pt x="91" y="408"/>
                </a:cubicBezTo>
                <a:cubicBezTo>
                  <a:pt x="129" y="287"/>
                  <a:pt x="325" y="0"/>
                  <a:pt x="499" y="0"/>
                </a:cubicBezTo>
                <a:cubicBezTo>
                  <a:pt x="673" y="0"/>
                  <a:pt x="1051" y="287"/>
                  <a:pt x="1134" y="408"/>
                </a:cubicBezTo>
                <a:cubicBezTo>
                  <a:pt x="1217" y="529"/>
                  <a:pt x="1051" y="726"/>
                  <a:pt x="998" y="726"/>
                </a:cubicBezTo>
                <a:cubicBezTo>
                  <a:pt x="945" y="726"/>
                  <a:pt x="779" y="529"/>
                  <a:pt x="817" y="408"/>
                </a:cubicBezTo>
                <a:cubicBezTo>
                  <a:pt x="855" y="287"/>
                  <a:pt x="1044" y="0"/>
                  <a:pt x="1225" y="0"/>
                </a:cubicBezTo>
                <a:cubicBezTo>
                  <a:pt x="1406" y="0"/>
                  <a:pt x="1815" y="287"/>
                  <a:pt x="1906" y="408"/>
                </a:cubicBezTo>
                <a:cubicBezTo>
                  <a:pt x="1997" y="529"/>
                  <a:pt x="1822" y="726"/>
                  <a:pt x="1769" y="726"/>
                </a:cubicBezTo>
                <a:cubicBezTo>
                  <a:pt x="1716" y="726"/>
                  <a:pt x="1550" y="529"/>
                  <a:pt x="1588" y="408"/>
                </a:cubicBezTo>
                <a:cubicBezTo>
                  <a:pt x="1626" y="287"/>
                  <a:pt x="1822" y="0"/>
                  <a:pt x="1996" y="0"/>
                </a:cubicBezTo>
                <a:cubicBezTo>
                  <a:pt x="2170" y="0"/>
                  <a:pt x="2548" y="287"/>
                  <a:pt x="2631" y="408"/>
                </a:cubicBezTo>
                <a:cubicBezTo>
                  <a:pt x="2714" y="529"/>
                  <a:pt x="2548" y="726"/>
                  <a:pt x="2495" y="726"/>
                </a:cubicBezTo>
                <a:cubicBezTo>
                  <a:pt x="2442" y="726"/>
                  <a:pt x="2276" y="529"/>
                  <a:pt x="2314" y="408"/>
                </a:cubicBezTo>
                <a:cubicBezTo>
                  <a:pt x="2352" y="287"/>
                  <a:pt x="2548" y="0"/>
                  <a:pt x="2722" y="0"/>
                </a:cubicBezTo>
                <a:cubicBezTo>
                  <a:pt x="2896" y="0"/>
                  <a:pt x="3274" y="287"/>
                  <a:pt x="3357" y="408"/>
                </a:cubicBezTo>
                <a:cubicBezTo>
                  <a:pt x="3440" y="529"/>
                  <a:pt x="3274" y="726"/>
                  <a:pt x="3221" y="726"/>
                </a:cubicBezTo>
                <a:cubicBezTo>
                  <a:pt x="3168" y="726"/>
                  <a:pt x="3002" y="529"/>
                  <a:pt x="3040" y="408"/>
                </a:cubicBezTo>
                <a:cubicBezTo>
                  <a:pt x="3078" y="287"/>
                  <a:pt x="3267" y="0"/>
                  <a:pt x="3448" y="0"/>
                </a:cubicBezTo>
                <a:cubicBezTo>
                  <a:pt x="3629" y="0"/>
                  <a:pt x="4037" y="287"/>
                  <a:pt x="4128" y="408"/>
                </a:cubicBezTo>
                <a:cubicBezTo>
                  <a:pt x="4219" y="529"/>
                  <a:pt x="4045" y="726"/>
                  <a:pt x="3992" y="726"/>
                </a:cubicBezTo>
                <a:cubicBezTo>
                  <a:pt x="3939" y="726"/>
                  <a:pt x="3773" y="529"/>
                  <a:pt x="3811" y="408"/>
                </a:cubicBezTo>
                <a:cubicBezTo>
                  <a:pt x="3849" y="287"/>
                  <a:pt x="4034" y="143"/>
                  <a:pt x="4219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13416" name="Freeform 104"/>
          <p:cNvSpPr>
            <a:spLocks/>
          </p:cNvSpPr>
          <p:nvPr/>
        </p:nvSpPr>
        <p:spPr bwMode="auto">
          <a:xfrm>
            <a:off x="900113" y="5373688"/>
            <a:ext cx="7704137" cy="1152525"/>
          </a:xfrm>
          <a:custGeom>
            <a:avLst/>
            <a:gdLst>
              <a:gd name="T0" fmla="*/ 0 w 4219"/>
              <a:gd name="T1" fmla="*/ 0 h 726"/>
              <a:gd name="T2" fmla="*/ 409 w 4219"/>
              <a:gd name="T3" fmla="*/ 408 h 726"/>
              <a:gd name="T4" fmla="*/ 273 w 4219"/>
              <a:gd name="T5" fmla="*/ 726 h 726"/>
              <a:gd name="T6" fmla="*/ 91 w 4219"/>
              <a:gd name="T7" fmla="*/ 408 h 726"/>
              <a:gd name="T8" fmla="*/ 499 w 4219"/>
              <a:gd name="T9" fmla="*/ 0 h 726"/>
              <a:gd name="T10" fmla="*/ 1134 w 4219"/>
              <a:gd name="T11" fmla="*/ 408 h 726"/>
              <a:gd name="T12" fmla="*/ 998 w 4219"/>
              <a:gd name="T13" fmla="*/ 726 h 726"/>
              <a:gd name="T14" fmla="*/ 817 w 4219"/>
              <a:gd name="T15" fmla="*/ 408 h 726"/>
              <a:gd name="T16" fmla="*/ 1225 w 4219"/>
              <a:gd name="T17" fmla="*/ 0 h 726"/>
              <a:gd name="T18" fmla="*/ 1906 w 4219"/>
              <a:gd name="T19" fmla="*/ 408 h 726"/>
              <a:gd name="T20" fmla="*/ 1769 w 4219"/>
              <a:gd name="T21" fmla="*/ 726 h 726"/>
              <a:gd name="T22" fmla="*/ 1588 w 4219"/>
              <a:gd name="T23" fmla="*/ 408 h 726"/>
              <a:gd name="T24" fmla="*/ 1996 w 4219"/>
              <a:gd name="T25" fmla="*/ 0 h 726"/>
              <a:gd name="T26" fmla="*/ 2631 w 4219"/>
              <a:gd name="T27" fmla="*/ 408 h 726"/>
              <a:gd name="T28" fmla="*/ 2495 w 4219"/>
              <a:gd name="T29" fmla="*/ 726 h 726"/>
              <a:gd name="T30" fmla="*/ 2314 w 4219"/>
              <a:gd name="T31" fmla="*/ 408 h 726"/>
              <a:gd name="T32" fmla="*/ 2722 w 4219"/>
              <a:gd name="T33" fmla="*/ 0 h 726"/>
              <a:gd name="T34" fmla="*/ 3357 w 4219"/>
              <a:gd name="T35" fmla="*/ 408 h 726"/>
              <a:gd name="T36" fmla="*/ 3221 w 4219"/>
              <a:gd name="T37" fmla="*/ 726 h 726"/>
              <a:gd name="T38" fmla="*/ 3040 w 4219"/>
              <a:gd name="T39" fmla="*/ 408 h 726"/>
              <a:gd name="T40" fmla="*/ 3448 w 4219"/>
              <a:gd name="T41" fmla="*/ 0 h 726"/>
              <a:gd name="T42" fmla="*/ 4128 w 4219"/>
              <a:gd name="T43" fmla="*/ 408 h 726"/>
              <a:gd name="T44" fmla="*/ 3992 w 4219"/>
              <a:gd name="T45" fmla="*/ 726 h 726"/>
              <a:gd name="T46" fmla="*/ 3811 w 4219"/>
              <a:gd name="T47" fmla="*/ 408 h 726"/>
              <a:gd name="T48" fmla="*/ 4219 w 4219"/>
              <a:gd name="T49" fmla="*/ 0 h 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219" h="726">
                <a:moveTo>
                  <a:pt x="0" y="0"/>
                </a:moveTo>
                <a:cubicBezTo>
                  <a:pt x="182" y="143"/>
                  <a:pt x="364" y="287"/>
                  <a:pt x="409" y="408"/>
                </a:cubicBezTo>
                <a:cubicBezTo>
                  <a:pt x="454" y="529"/>
                  <a:pt x="326" y="726"/>
                  <a:pt x="273" y="726"/>
                </a:cubicBezTo>
                <a:cubicBezTo>
                  <a:pt x="220" y="726"/>
                  <a:pt x="53" y="529"/>
                  <a:pt x="91" y="408"/>
                </a:cubicBezTo>
                <a:cubicBezTo>
                  <a:pt x="129" y="287"/>
                  <a:pt x="325" y="0"/>
                  <a:pt x="499" y="0"/>
                </a:cubicBezTo>
                <a:cubicBezTo>
                  <a:pt x="673" y="0"/>
                  <a:pt x="1051" y="287"/>
                  <a:pt x="1134" y="408"/>
                </a:cubicBezTo>
                <a:cubicBezTo>
                  <a:pt x="1217" y="529"/>
                  <a:pt x="1051" y="726"/>
                  <a:pt x="998" y="726"/>
                </a:cubicBezTo>
                <a:cubicBezTo>
                  <a:pt x="945" y="726"/>
                  <a:pt x="779" y="529"/>
                  <a:pt x="817" y="408"/>
                </a:cubicBezTo>
                <a:cubicBezTo>
                  <a:pt x="855" y="287"/>
                  <a:pt x="1044" y="0"/>
                  <a:pt x="1225" y="0"/>
                </a:cubicBezTo>
                <a:cubicBezTo>
                  <a:pt x="1406" y="0"/>
                  <a:pt x="1815" y="287"/>
                  <a:pt x="1906" y="408"/>
                </a:cubicBezTo>
                <a:cubicBezTo>
                  <a:pt x="1997" y="529"/>
                  <a:pt x="1822" y="726"/>
                  <a:pt x="1769" y="726"/>
                </a:cubicBezTo>
                <a:cubicBezTo>
                  <a:pt x="1716" y="726"/>
                  <a:pt x="1550" y="529"/>
                  <a:pt x="1588" y="408"/>
                </a:cubicBezTo>
                <a:cubicBezTo>
                  <a:pt x="1626" y="287"/>
                  <a:pt x="1822" y="0"/>
                  <a:pt x="1996" y="0"/>
                </a:cubicBezTo>
                <a:cubicBezTo>
                  <a:pt x="2170" y="0"/>
                  <a:pt x="2548" y="287"/>
                  <a:pt x="2631" y="408"/>
                </a:cubicBezTo>
                <a:cubicBezTo>
                  <a:pt x="2714" y="529"/>
                  <a:pt x="2548" y="726"/>
                  <a:pt x="2495" y="726"/>
                </a:cubicBezTo>
                <a:cubicBezTo>
                  <a:pt x="2442" y="726"/>
                  <a:pt x="2276" y="529"/>
                  <a:pt x="2314" y="408"/>
                </a:cubicBezTo>
                <a:cubicBezTo>
                  <a:pt x="2352" y="287"/>
                  <a:pt x="2548" y="0"/>
                  <a:pt x="2722" y="0"/>
                </a:cubicBezTo>
                <a:cubicBezTo>
                  <a:pt x="2896" y="0"/>
                  <a:pt x="3274" y="287"/>
                  <a:pt x="3357" y="408"/>
                </a:cubicBezTo>
                <a:cubicBezTo>
                  <a:pt x="3440" y="529"/>
                  <a:pt x="3274" y="726"/>
                  <a:pt x="3221" y="726"/>
                </a:cubicBezTo>
                <a:cubicBezTo>
                  <a:pt x="3168" y="726"/>
                  <a:pt x="3002" y="529"/>
                  <a:pt x="3040" y="408"/>
                </a:cubicBezTo>
                <a:cubicBezTo>
                  <a:pt x="3078" y="287"/>
                  <a:pt x="3267" y="0"/>
                  <a:pt x="3448" y="0"/>
                </a:cubicBezTo>
                <a:cubicBezTo>
                  <a:pt x="3629" y="0"/>
                  <a:pt x="4037" y="287"/>
                  <a:pt x="4128" y="408"/>
                </a:cubicBezTo>
                <a:cubicBezTo>
                  <a:pt x="4219" y="529"/>
                  <a:pt x="4045" y="726"/>
                  <a:pt x="3992" y="726"/>
                </a:cubicBezTo>
                <a:cubicBezTo>
                  <a:pt x="3939" y="726"/>
                  <a:pt x="3773" y="529"/>
                  <a:pt x="3811" y="408"/>
                </a:cubicBezTo>
                <a:cubicBezTo>
                  <a:pt x="3849" y="287"/>
                  <a:pt x="4034" y="143"/>
                  <a:pt x="4219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5000"/>
                            </p:stCondLst>
                            <p:childTnLst>
                              <p:par>
                                <p:cTn id="9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1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5000"/>
                            </p:stCondLst>
                            <p:childTnLst>
                              <p:par>
                                <p:cTn id="10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1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0"/>
                                        <p:tgtEl>
                                          <p:spTgt spid="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1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0"/>
                                        <p:tgtEl>
                                          <p:spTgt spid="1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40000"/>
                            </p:stCondLst>
                            <p:childTnLst>
                              <p:par>
                                <p:cTn id="1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0"/>
                                        <p:tgtEl>
                                          <p:spTgt spid="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1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0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0"/>
                                        <p:tgtEl>
                                          <p:spTgt spid="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1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60000"/>
                            </p:stCondLst>
                            <p:childTnLst>
                              <p:par>
                                <p:cTn id="1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0"/>
                                        <p:tgtEl>
                                          <p:spTgt spid="13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3" grpId="0" animBg="1"/>
      <p:bldP spid="13352" grpId="0" animBg="1"/>
      <p:bldP spid="13353" grpId="0" animBg="1"/>
      <p:bldP spid="13354" grpId="0" animBg="1"/>
      <p:bldP spid="13355" grpId="0" animBg="1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  <p:bldP spid="13363" grpId="0" animBg="1"/>
      <p:bldP spid="13364" grpId="0" animBg="1"/>
      <p:bldP spid="13365" grpId="0" animBg="1"/>
      <p:bldP spid="13366" grpId="0" animBg="1"/>
      <p:bldP spid="13367" grpId="0" animBg="1"/>
      <p:bldP spid="13368" grpId="0" animBg="1"/>
      <p:bldP spid="13369" grpId="0" animBg="1"/>
      <p:bldP spid="13378" grpId="0" animBg="1"/>
      <p:bldP spid="13379" grpId="0" animBg="1"/>
      <p:bldP spid="13380" grpId="0" animBg="1"/>
      <p:bldP spid="13381" grpId="0" animBg="1"/>
      <p:bldP spid="13382" grpId="0" animBg="1"/>
      <p:bldP spid="13383" grpId="0" animBg="1"/>
      <p:bldP spid="134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372225" y="1484313"/>
            <a:ext cx="2232025" cy="18002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971550" y="1125538"/>
            <a:ext cx="1944688" cy="2016125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755650" y="3716338"/>
            <a:ext cx="79200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6443663" y="4149725"/>
            <a:ext cx="2232025" cy="1800225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3563938" y="3933825"/>
            <a:ext cx="2159000" cy="2159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755650" y="4005263"/>
            <a:ext cx="1944688" cy="2016125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6443663" y="4149725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6443663" y="5949950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6443663" y="4149725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8675688" y="4149725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042988" y="0"/>
            <a:ext cx="69151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5000"/>
              <a:t>أرسم الأشكال المنقطة ثم لون</a:t>
            </a:r>
            <a:endParaRPr lang="en-US" sz="5000" dirty="0"/>
          </a:p>
        </p:txBody>
      </p:sp>
      <p:sp>
        <p:nvSpPr>
          <p:cNvPr id="6163" name="Oval 19"/>
          <p:cNvSpPr>
            <a:spLocks noChangeArrowheads="1"/>
          </p:cNvSpPr>
          <p:nvPr/>
        </p:nvSpPr>
        <p:spPr bwMode="auto">
          <a:xfrm>
            <a:off x="3419475" y="1125538"/>
            <a:ext cx="2159000" cy="2159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H="1">
            <a:off x="755650" y="4076700"/>
            <a:ext cx="9366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755650" y="6021388"/>
            <a:ext cx="194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 flipH="1" flipV="1">
            <a:off x="1763713" y="4076700"/>
            <a:ext cx="9366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755650" y="3716338"/>
            <a:ext cx="79200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6169" name="Oval 25"/>
          <p:cNvSpPr>
            <a:spLocks noChangeArrowheads="1"/>
          </p:cNvSpPr>
          <p:nvPr/>
        </p:nvSpPr>
        <p:spPr bwMode="auto">
          <a:xfrm>
            <a:off x="3563938" y="3933825"/>
            <a:ext cx="2159000" cy="2159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animBg="1"/>
      <p:bldP spid="6157" grpId="0" animBg="1"/>
      <p:bldP spid="6158" grpId="0" animBg="1"/>
      <p:bldP spid="6159" grpId="0" animBg="1"/>
      <p:bldP spid="6165" grpId="0" animBg="1"/>
      <p:bldP spid="6166" grpId="0" animBg="1"/>
      <p:bldP spid="6167" grpId="0" animBg="1"/>
      <p:bldP spid="6169" grpId="0" animBg="1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عرض على الشاشة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5" baseType="lpstr">
      <vt:lpstr>Arial</vt:lpstr>
      <vt:lpstr>تصميم افتراضي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/>
  <cp:lastModifiedBy>ن</cp:lastModifiedBy>
  <cp:revision>44</cp:revision>
  <dcterms:created xsi:type="dcterms:W3CDTF">2006-05-10T01:22:24Z</dcterms:created>
  <dcterms:modified xsi:type="dcterms:W3CDTF">2020-01-09T08:40:36Z</dcterms:modified>
</cp:coreProperties>
</file>