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4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7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9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6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2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17735"/>
          <a:stretch/>
        </p:blipFill>
        <p:spPr>
          <a:xfrm>
            <a:off x="3010781" y="2247386"/>
            <a:ext cx="5120603" cy="325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0" y="731520"/>
            <a:ext cx="3397890" cy="2208628"/>
          </a:xfrm>
          <a:prstGeom prst="wedgeEllipseCallout">
            <a:avLst>
              <a:gd name="adj1" fmla="val -80250"/>
              <a:gd name="adj2" fmla="val 79408"/>
            </a:avLst>
          </a:prstGeom>
        </p:spPr>
      </p:pic>
      <p:sp>
        <p:nvSpPr>
          <p:cNvPr id="5" name="Action Button: Back or Previous 4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3958" y="4770521"/>
            <a:ext cx="2372765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قَمَرٌ</a:t>
            </a:r>
            <a:endParaRPr lang="en-US" sz="900" dirty="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87677" y="140898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dirty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إختر الإجابة الصحيحة ياصغيري:</a:t>
            </a:r>
            <a:endParaRPr lang="en-US" sz="32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7862" y="4780074"/>
            <a:ext cx="2983509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قَمَرٌ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32051" y="4749140"/>
            <a:ext cx="2265364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قَمَرٌ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 b="14676"/>
          <a:stretch/>
        </p:blipFill>
        <p:spPr>
          <a:xfrm>
            <a:off x="3047827" y="983366"/>
            <a:ext cx="2182138" cy="1628366"/>
          </a:xfrm>
          <a:prstGeom prst="rect">
            <a:avLst/>
          </a:prstGeom>
        </p:spPr>
      </p:pic>
      <p:sp>
        <p:nvSpPr>
          <p:cNvPr id="16" name="Action Button: Back or Previous 15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5"/>
    </mc:Choice>
    <mc:Fallback xmlns="">
      <p:transition spd="slow" advTm="38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3 C -0.00326 -0.00625 -0.00586 -0.01273 -0.00912 -0.01759 C -0.01016 -0.01968 -0.01185 -0.01875 -0.01303 -0.02037 C -0.01459 -0.02245 -0.01537 -0.02569 -0.01667 -0.02778 C -0.01928 -0.03148 -0.02227 -0.03357 -0.02448 -0.03773 C -0.02566 -0.04028 -0.0267 -0.04306 -0.02826 -0.04514 C -0.03073 -0.04907 -0.03594 -0.05532 -0.03594 -0.05486 C -0.03685 -0.05764 -0.03737 -0.06042 -0.03855 -0.0625 C -0.04857 -0.08241 -0.03568 -0.05069 -0.04623 -0.07523 C -0.04714 -0.07755 -0.04766 -0.08032 -0.0487 -0.08241 C -0.05027 -0.08565 -0.05235 -0.08727 -0.05378 -0.09005 C -0.05482 -0.09213 -0.05521 -0.09537 -0.05638 -0.09745 C -0.05873 -0.10278 -0.06198 -0.10648 -0.06407 -0.1125 C -0.06563 -0.11713 -0.07045 -0.13218 -0.07292 -0.1375 C -0.0754 -0.14282 -0.07839 -0.14653 -0.0806 -0.15232 C -0.08191 -0.15556 -0.08321 -0.1588 -0.08438 -0.1625 C -0.08529 -0.16505 -0.08594 -0.16759 -0.08698 -0.16991 C -0.09701 -0.18935 -0.08425 -0.15764 -0.09454 -0.18241 C -0.09558 -0.18449 -0.0961 -0.1875 -0.09714 -0.18982 C -0.09818 -0.19259 -0.09974 -0.19468 -0.10105 -0.19745 C -0.10209 -0.19954 -0.10248 -0.20255 -0.10352 -0.20463 C -0.10469 -0.20694 -0.10599 -0.20787 -0.10743 -0.20972 C -0.11407 -0.22986 -0.10521 -0.20556 -0.11381 -0.22222 C -0.11485 -0.22431 -0.11537 -0.22755 -0.11628 -0.22986 C -0.11771 -0.23264 -0.11993 -0.23403 -0.12136 -0.23704 C -0.12253 -0.23935 -0.12279 -0.24259 -0.12396 -0.24444 C -0.12631 -0.24861 -0.1293 -0.25023 -0.13165 -0.25463 L -0.14063 -0.27199 C -0.14219 -0.27523 -0.14362 -0.2794 -0.14571 -0.28218 L -0.15326 -0.2919 C -0.16055 -0.31343 -0.15079 -0.28796 -0.15964 -0.30208 C -0.16094 -0.30394 -0.16107 -0.30741 -0.16211 -0.30926 C -0.16459 -0.31343 -0.16993 -0.31944 -0.16993 -0.31898 C -0.17071 -0.32176 -0.17123 -0.325 -0.17253 -0.32685 C -0.17474 -0.33079 -0.17748 -0.33333 -0.18008 -0.33681 C -0.18152 -0.33866 -0.18282 -0.33958 -0.18386 -0.34167 C -0.18842 -0.35046 -0.1862 -0.34769 -0.19011 -0.35139 " pathEditMode="relative" rAng="0" ptsTypes="AAAAAA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1" grpId="0" animBg="1"/>
    </p:bldLst>
  </p:timing>
  <p:extLst>
    <p:ext uri="{E180D4A7-C9FB-4DFB-919C-405C955672EB}">
      <p14:showEvtLst xmlns:p14="http://schemas.microsoft.com/office/powerpoint/2010/main">
        <p14:triggerEvt type="onClick" time="31140" objId="2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7522" y="4935374"/>
            <a:ext cx="2327881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هن قِطَةُ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8402" y="4936386"/>
            <a:ext cx="2342308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قَطَةُ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44971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قِطَةٌ</a:t>
            </a:r>
            <a:endParaRPr lang="en-US" sz="9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63" y="994513"/>
            <a:ext cx="1577050" cy="2194156"/>
          </a:xfrm>
          <a:prstGeom prst="rect">
            <a:avLst/>
          </a:prstGeom>
        </p:spPr>
      </p:pic>
      <p:sp>
        <p:nvSpPr>
          <p:cNvPr id="18" name="Action Button: Back or Previous 1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00046 C 0.00378 -0.01991 0.01159 -0.05695 0.02721 -0.07894 C 0.02917 -0.08334 0.03503 -0.0875 0.04089 -0.09167 C 0.06055 -0.27824 0.05664 -0.18149 0.05664 -0.3810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902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58786" y="4938437"/>
            <a:ext cx="322716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مقص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1146" y="4961630"/>
            <a:ext cx="2576346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مِقَصٌ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674130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مِقَصٌ</a:t>
            </a:r>
            <a:endParaRPr lang="en-US" sz="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1102128"/>
            <a:ext cx="1962150" cy="2333625"/>
          </a:xfrm>
          <a:prstGeom prst="rect">
            <a:avLst/>
          </a:prstGeom>
        </p:spPr>
      </p:pic>
      <p:sp>
        <p:nvSpPr>
          <p:cNvPr id="13" name="Action Button: Back or Previous 12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4 C 0.00468 -0.00764 0.01041 -0.01226 0.01445 -0.02199 C 0.01901 -0.0324 0.01809 -0.03101 0.02356 -0.04027 C 0.02617 -0.04467 0.02929 -0.04745 0.03151 -0.05254 C 0.03424 -0.05879 0.03593 -0.06828 0.03945 -0.07083 C 0.05612 -0.08402 0.02942 -0.0625 0.04739 -0.08032 C 0.04895 -0.08194 0.05091 -0.08217 0.0526 -0.08333 C 0.05403 -0.08541 0.0552 -0.08796 0.05664 -0.08958 C 0.05885 -0.09213 0.06367 -0.09421 0.06588 -0.0956 C 0.06862 -0.09745 0.07096 -0.10069 0.07382 -0.10185 C 0.07955 -0.10416 0.08815 -0.10764 0.09362 -0.1081 L 0.21901 -0.11111 C 0.22252 -0.11203 0.22604 -0.1125 0.22955 -0.11389 C 0.23085 -0.11481 0.23216 -0.1162 0.23359 -0.11713 C 0.23528 -0.11828 0.2371 -0.11967 0.2388 -0.12014 C 0.24231 -0.12152 0.24583 -0.12222 0.24934 -0.12338 C 0.25117 -0.12523 0.25286 -0.12754 0.25468 -0.12963 C 0.25585 -0.13078 0.25742 -0.13125 0.25859 -0.13264 C 0.26093 -0.13518 0.26289 -0.13889 0.26523 -0.14166 C 0.26692 -0.14398 0.26875 -0.1456 0.27044 -0.14791 C 0.2776 -0.15764 0.27109 -0.15162 0.27838 -0.15717 C 0.27968 -0.16018 0.28098 -0.16389 0.28242 -0.16643 C 0.28476 -0.17083 0.29023 -0.1787 0.29023 -0.17847 C 0.29648 -0.20023 0.28828 -0.1743 0.29817 -0.19722 C 0.29921 -0.19976 0.29987 -0.20347 0.30091 -0.20625 C 0.30208 -0.21041 0.30364 -0.21412 0.30481 -0.21875 C 0.31223 -0.24791 0.31132 -0.24213 0.31406 -0.2618 C 0.31445 -0.27314 0.31549 -0.28402 0.31549 -0.29537 C 0.31549 -0.32546 0.31406 -0.35486 0.31406 -0.38449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3958" y="4770521"/>
            <a:ext cx="2526654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قنفذ</a:t>
            </a:r>
            <a:endParaRPr lang="en-US" sz="900" dirty="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7862" y="4780074"/>
            <a:ext cx="3137397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قنفذ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32051" y="4749140"/>
            <a:ext cx="2419252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قنفذ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70" y="1056918"/>
            <a:ext cx="2161842" cy="2248178"/>
          </a:xfrm>
          <a:prstGeom prst="rect">
            <a:avLst/>
          </a:prstGeom>
        </p:spPr>
      </p:pic>
      <p:sp>
        <p:nvSpPr>
          <p:cNvPr id="16" name="Action Button: Back or Previous 15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5"/>
    </mc:Choice>
    <mc:Fallback xmlns="">
      <p:transition spd="slow" advTm="3828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3 C -0.00326 -0.00625 -0.00586 -0.01273 -0.00912 -0.01759 C -0.01016 -0.01968 -0.01185 -0.01875 -0.01303 -0.02037 C -0.01459 -0.02245 -0.01537 -0.02569 -0.01667 -0.02778 C -0.01928 -0.03148 -0.02227 -0.03357 -0.02448 -0.03773 C -0.02566 -0.04028 -0.0267 -0.04306 -0.02826 -0.04514 C -0.03073 -0.04907 -0.03594 -0.05532 -0.03594 -0.05486 C -0.03685 -0.05764 -0.03737 -0.06042 -0.03855 -0.0625 C -0.04857 -0.08241 -0.03568 -0.05069 -0.04623 -0.07523 C -0.04714 -0.07755 -0.04766 -0.08032 -0.0487 -0.08241 C -0.05027 -0.08565 -0.05235 -0.08727 -0.05378 -0.09005 C -0.05482 -0.09213 -0.05521 -0.09537 -0.05638 -0.09745 C -0.05873 -0.10278 -0.06198 -0.10648 -0.06407 -0.1125 C -0.06563 -0.11713 -0.07045 -0.13218 -0.07292 -0.1375 C -0.0754 -0.14282 -0.07839 -0.14653 -0.0806 -0.15232 C -0.08191 -0.15556 -0.08321 -0.1588 -0.08438 -0.1625 C -0.08529 -0.16505 -0.08594 -0.16759 -0.08698 -0.16991 C -0.09701 -0.18935 -0.08425 -0.15764 -0.09454 -0.18241 C -0.09558 -0.18449 -0.0961 -0.1875 -0.09714 -0.18982 C -0.09818 -0.19259 -0.09974 -0.19468 -0.10105 -0.19745 C -0.10209 -0.19954 -0.10248 -0.20255 -0.10352 -0.20463 C -0.10469 -0.20694 -0.10599 -0.20787 -0.10743 -0.20972 C -0.11407 -0.22986 -0.10521 -0.20556 -0.11381 -0.22222 C -0.11485 -0.22431 -0.11537 -0.22755 -0.11628 -0.22986 C -0.11771 -0.23264 -0.11993 -0.23403 -0.12136 -0.23704 C -0.12253 -0.23935 -0.12279 -0.24259 -0.12396 -0.24444 C -0.12631 -0.24861 -0.1293 -0.25023 -0.13165 -0.25463 L -0.14063 -0.27199 C -0.14219 -0.27523 -0.14362 -0.2794 -0.14571 -0.28218 L -0.15326 -0.2919 C -0.16055 -0.31343 -0.15079 -0.28796 -0.15964 -0.30208 C -0.16094 -0.30394 -0.16107 -0.30741 -0.16211 -0.30926 C -0.16459 -0.31343 -0.16993 -0.31944 -0.16993 -0.31898 C -0.17071 -0.32176 -0.17123 -0.325 -0.17253 -0.32685 C -0.17474 -0.33079 -0.17748 -0.33333 -0.18008 -0.33681 C -0.18152 -0.33866 -0.18282 -0.33958 -0.18386 -0.34167 C -0.18842 -0.35046 -0.1862 -0.34769 -0.19011 -0.35139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1" grpId="0" animBg="1"/>
    </p:bldLst>
  </p:timing>
  <p:extLst>
    <p:ext uri="{E180D4A7-C9FB-4DFB-919C-405C955672EB}">
      <p14:showEvtLst xmlns:p14="http://schemas.microsoft.com/office/powerpoint/2010/main">
        <p14:triggerEvt type="onClick" time="31140" objId="2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01498" y="4961629"/>
            <a:ext cx="2441694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قبعة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1146" y="4961630"/>
            <a:ext cx="2752677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هذه قبعة 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879314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قبعة</a:t>
            </a:r>
            <a:endParaRPr lang="en-US" sz="8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7" y="953181"/>
            <a:ext cx="2391319" cy="2042186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3 L 3.125E-6 0.00024 C 0.00468 -0.00764 0.01041 -0.01226 0.01445 -0.02199 C 0.01901 -0.0324 0.0181 -0.03101 0.02356 -0.04027 C 0.02617 -0.04467 0.02929 -0.04745 0.03151 -0.05254 C 0.03424 -0.05879 0.03593 -0.06828 0.03945 -0.07083 C 0.05612 -0.08402 0.02942 -0.0625 0.04739 -0.08032 C 0.04896 -0.08194 0.05091 -0.08217 0.0526 -0.08333 C 0.05403 -0.08541 0.05521 -0.08796 0.05664 -0.08958 C 0.05885 -0.09213 0.06367 -0.09421 0.06588 -0.0956 C 0.06862 -0.09745 0.07096 -0.10069 0.07383 -0.10185 C 0.07955 -0.10416 0.08815 -0.10764 0.09362 -0.1081 L 0.21901 -0.11111 C 0.22252 -0.11203 0.22604 -0.1125 0.22955 -0.11389 C 0.23086 -0.11481 0.23216 -0.1162 0.23359 -0.11713 C 0.23528 -0.11828 0.23711 -0.11967 0.2388 -0.12014 C 0.24231 -0.12152 0.24583 -0.12222 0.24935 -0.12338 C 0.25117 -0.12523 0.25286 -0.12754 0.25468 -0.12963 C 0.25586 -0.13078 0.25742 -0.13125 0.25859 -0.13264 C 0.26093 -0.13518 0.26289 -0.13889 0.26523 -0.14166 C 0.26692 -0.14398 0.26875 -0.1456 0.27044 -0.14791 C 0.2776 -0.15764 0.27109 -0.15162 0.27838 -0.15717 C 0.27968 -0.16018 0.28099 -0.16389 0.28242 -0.16643 C 0.28476 -0.17083 0.29023 -0.1787 0.29023 -0.17847 C 0.29648 -0.20023 0.28828 -0.1743 0.29817 -0.19722 C 0.29922 -0.19976 0.29987 -0.20347 0.30091 -0.20625 C 0.30208 -0.21041 0.30364 -0.21412 0.30481 -0.21875 C 0.31224 -0.24791 0.31133 -0.24213 0.31406 -0.2618 C 0.31445 -0.27314 0.31549 -0.28402 0.31549 -0.29537 C 0.31549 -0.32546 0.31406 -0.35486 0.31406 -0.38449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7522" y="4935374"/>
            <a:ext cx="2648482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هن قارب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8402" y="4936386"/>
            <a:ext cx="277031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قارب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662908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قارب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8" name="Action Button: Back or Previous 17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41" y="953181"/>
            <a:ext cx="3001124" cy="24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46 C 0.00378 -0.01991 0.01159 -0.05695 0.02722 -0.07894 C 0.02917 -0.08334 0.03503 -0.0875 0.04089 -0.09167 C 0.06055 -0.27824 0.05664 -0.18149 0.05664 -0.3810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902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55" y="2702257"/>
            <a:ext cx="4757525" cy="33982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95582" y="374601"/>
            <a:ext cx="4967785" cy="1570145"/>
          </a:xfrm>
          <a:prstGeom prst="wedgeRoundRectCallout">
            <a:avLst>
              <a:gd name="adj1" fmla="val -32893"/>
              <a:gd name="adj2" fmla="val 127402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لقد انتهت أسئلة اليوم يا أحبتي الصغار ودمتم رائعين</a:t>
            </a:r>
          </a:p>
          <a:p>
            <a:pPr algn="ctr"/>
            <a:endParaRPr lang="ar-AE" sz="2400" b="1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1270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</Words>
  <Application>Microsoft Office PowerPoint</Application>
  <PresentationFormat>شاشة عريضة</PresentationFormat>
  <Paragraphs>38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Adobe Arabic</vt:lpstr>
      <vt:lpstr>Arial</vt:lpstr>
      <vt:lpstr>Calibri</vt:lpstr>
      <vt:lpstr>Calibri Light</vt:lpstr>
      <vt:lpstr>1_Office Theme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مهره بنت العبادي</cp:lastModifiedBy>
  <cp:revision>15</cp:revision>
  <dcterms:created xsi:type="dcterms:W3CDTF">2020-04-21T08:28:04Z</dcterms:created>
  <dcterms:modified xsi:type="dcterms:W3CDTF">2021-03-27T11:57:38Z</dcterms:modified>
</cp:coreProperties>
</file>