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0"/>
  </p:notesMasterIdLst>
  <p:sldIdLst>
    <p:sldId id="279" r:id="rId2"/>
    <p:sldId id="280" r:id="rId3"/>
    <p:sldId id="281" r:id="rId4"/>
    <p:sldId id="282" r:id="rId5"/>
    <p:sldId id="283" r:id="rId6"/>
    <p:sldId id="258" r:id="rId7"/>
    <p:sldId id="272" r:id="rId8"/>
    <p:sldId id="285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C493"/>
    <a:srgbClr val="FA8B78"/>
    <a:srgbClr val="FA9478"/>
    <a:srgbClr val="F98E79"/>
    <a:srgbClr val="FE9F74"/>
    <a:srgbClr val="F796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AF8EAA8-EAD2-4814-A920-761BD6ADC7E4}" type="datetimeFigureOut">
              <a:rPr lang="ar-SA" smtClean="0"/>
              <a:t>06/05/35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E44E951-0051-4F63-9226-F3BEA2BD89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6421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06/05/35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9571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06/05/35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6727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06/05/35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990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06/05/35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4908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06/05/35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510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06/05/35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318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06/05/35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051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06/05/35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305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06/05/35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121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06/05/35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141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06/05/35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436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C9305-B9F7-4ED4-B76F-3D5A5F3AC1C0}" type="datetimeFigureOut">
              <a:rPr lang="ar-SA" smtClean="0"/>
              <a:t>06/05/35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211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60648"/>
            <a:ext cx="2271396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60648"/>
            <a:ext cx="105727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416" y="836712"/>
            <a:ext cx="493395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628800"/>
            <a:ext cx="7560840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6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745" y="4494931"/>
            <a:ext cx="1728788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6" name="Group 70"/>
          <p:cNvGrpSpPr>
            <a:grpSpLocks/>
          </p:cNvGrpSpPr>
          <p:nvPr/>
        </p:nvGrpSpPr>
        <p:grpSpPr bwMode="auto">
          <a:xfrm>
            <a:off x="422970" y="4531444"/>
            <a:ext cx="973138" cy="576262"/>
            <a:chOff x="589" y="1389"/>
            <a:chExt cx="613" cy="363"/>
          </a:xfrm>
        </p:grpSpPr>
        <p:sp>
          <p:nvSpPr>
            <p:cNvPr id="27" name="Line 68"/>
            <p:cNvSpPr>
              <a:spLocks noChangeShapeType="1"/>
            </p:cNvSpPr>
            <p:nvPr/>
          </p:nvSpPr>
          <p:spPr bwMode="auto">
            <a:xfrm flipH="1">
              <a:off x="1020" y="1434"/>
              <a:ext cx="182" cy="31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8" name="Text Box 69"/>
            <p:cNvSpPr txBox="1">
              <a:spLocks noChangeArrowheads="1"/>
            </p:cNvSpPr>
            <p:nvPr/>
          </p:nvSpPr>
          <p:spPr bwMode="auto">
            <a:xfrm>
              <a:off x="589" y="1389"/>
              <a:ext cx="5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400" b="1"/>
                <a:t>حرف</a:t>
              </a:r>
              <a:endParaRPr lang="en-US" sz="2400" b="1"/>
            </a:p>
          </p:txBody>
        </p:sp>
      </p:grpSp>
      <p:sp>
        <p:nvSpPr>
          <p:cNvPr id="29" name="Line 74"/>
          <p:cNvSpPr>
            <a:spLocks noChangeShapeType="1"/>
          </p:cNvSpPr>
          <p:nvPr/>
        </p:nvSpPr>
        <p:spPr bwMode="auto">
          <a:xfrm>
            <a:off x="1359595" y="4602881"/>
            <a:ext cx="1044575" cy="1692275"/>
          </a:xfrm>
          <a:prstGeom prst="line">
            <a:avLst/>
          </a:prstGeom>
          <a:noFill/>
          <a:ln w="571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30" name="Rectangle 67"/>
          <p:cNvSpPr>
            <a:spLocks noChangeArrowheads="1"/>
          </p:cNvSpPr>
          <p:nvPr/>
        </p:nvSpPr>
        <p:spPr bwMode="auto">
          <a:xfrm>
            <a:off x="1086545" y="5121994"/>
            <a:ext cx="1331913" cy="1173162"/>
          </a:xfrm>
          <a:prstGeom prst="rect">
            <a:avLst/>
          </a:prstGeom>
          <a:solidFill>
            <a:srgbClr val="FFFF00">
              <a:alpha val="32001"/>
            </a:srgbClr>
          </a:solidFill>
          <a:ln w="2857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SA" sz="2800" b="1"/>
              <a:t>وجه</a:t>
            </a:r>
            <a:endParaRPr lang="en-US" sz="2800" b="1"/>
          </a:p>
        </p:txBody>
      </p:sp>
      <p:grpSp>
        <p:nvGrpSpPr>
          <p:cNvPr id="31" name="Group 79"/>
          <p:cNvGrpSpPr>
            <a:grpSpLocks/>
          </p:cNvGrpSpPr>
          <p:nvPr/>
        </p:nvGrpSpPr>
        <p:grpSpPr bwMode="auto">
          <a:xfrm>
            <a:off x="1719958" y="3810719"/>
            <a:ext cx="863600" cy="1189037"/>
            <a:chOff x="1406" y="935"/>
            <a:chExt cx="544" cy="749"/>
          </a:xfrm>
        </p:grpSpPr>
        <p:sp>
          <p:nvSpPr>
            <p:cNvPr id="32" name="Text Box 77"/>
            <p:cNvSpPr txBox="1">
              <a:spLocks noChangeArrowheads="1"/>
            </p:cNvSpPr>
            <p:nvPr/>
          </p:nvSpPr>
          <p:spPr bwMode="auto">
            <a:xfrm>
              <a:off x="1429" y="935"/>
              <a:ext cx="5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400" b="1"/>
                <a:t>قطر</a:t>
              </a:r>
              <a:endParaRPr lang="en-US" sz="2400" b="1"/>
            </a:p>
          </p:txBody>
        </p:sp>
        <p:sp>
          <p:nvSpPr>
            <p:cNvPr id="33" name="Line 78"/>
            <p:cNvSpPr>
              <a:spLocks noChangeShapeType="1"/>
            </p:cNvSpPr>
            <p:nvPr/>
          </p:nvSpPr>
          <p:spPr bwMode="auto">
            <a:xfrm flipH="1">
              <a:off x="1406" y="1162"/>
              <a:ext cx="317" cy="5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34" name="Text Box 73"/>
          <p:cNvSpPr txBox="1">
            <a:spLocks noChangeArrowheads="1"/>
          </p:cNvSpPr>
          <p:nvPr/>
        </p:nvSpPr>
        <p:spPr bwMode="auto">
          <a:xfrm>
            <a:off x="251520" y="6068144"/>
            <a:ext cx="1008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  <a:r>
              <a:rPr lang="ar-SA" sz="24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ar-SA" sz="2400" b="1"/>
              <a:t>رأس</a:t>
            </a:r>
            <a:endParaRPr lang="en-US" sz="2400" b="1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3941" y="3985343"/>
            <a:ext cx="556260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9402" y="5365675"/>
            <a:ext cx="40767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1421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80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60648"/>
            <a:ext cx="2271396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692696"/>
            <a:ext cx="48482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238" y="1268760"/>
            <a:ext cx="7538218" cy="5303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87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60648"/>
            <a:ext cx="2271396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836712"/>
            <a:ext cx="383857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556792"/>
            <a:ext cx="68580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11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60648"/>
            <a:ext cx="2271396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044" y="1124744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124744"/>
            <a:ext cx="3448050" cy="4857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348880"/>
            <a:ext cx="1433370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348880"/>
            <a:ext cx="1433370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8345" y="3861048"/>
            <a:ext cx="2119587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2720" y="4441535"/>
            <a:ext cx="1178942" cy="376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0345" y="5039710"/>
            <a:ext cx="1116232" cy="306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5134" y="5625869"/>
            <a:ext cx="1743329" cy="502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228" y="3930466"/>
            <a:ext cx="1906374" cy="753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110829"/>
            <a:ext cx="3248361" cy="543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770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60648"/>
            <a:ext cx="2271396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80728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3" y="2204864"/>
            <a:ext cx="6768752" cy="1705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019872"/>
            <a:ext cx="3448050" cy="4857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2" name="Text Box 22"/>
          <p:cNvSpPr txBox="1">
            <a:spLocks noChangeArrowheads="1"/>
          </p:cNvSpPr>
          <p:nvPr/>
        </p:nvSpPr>
        <p:spPr bwMode="auto">
          <a:xfrm>
            <a:off x="5364088" y="4253026"/>
            <a:ext cx="26785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للشكل قاعدة واحدة ثلاثية</a:t>
            </a:r>
            <a:endParaRPr lang="en-US" sz="2000" b="1" dirty="0"/>
          </a:p>
        </p:txBody>
      </p:sp>
      <p:sp>
        <p:nvSpPr>
          <p:cNvPr id="53" name="Text Box 22"/>
          <p:cNvSpPr txBox="1">
            <a:spLocks noChangeArrowheads="1"/>
          </p:cNvSpPr>
          <p:nvPr/>
        </p:nvSpPr>
        <p:spPr bwMode="auto">
          <a:xfrm>
            <a:off x="6444208" y="4922004"/>
            <a:ext cx="15984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b="1" dirty="0" smtClean="0">
                <a:solidFill>
                  <a:srgbClr val="FF0000"/>
                </a:solidFill>
              </a:rPr>
              <a:t>هرم ثلاثي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1331640" y="4253026"/>
            <a:ext cx="26785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للشكل قاعدتان دائريتان</a:t>
            </a:r>
            <a:endParaRPr lang="en-US" sz="2000" b="1" dirty="0"/>
          </a:p>
        </p:txBody>
      </p:sp>
      <p:sp>
        <p:nvSpPr>
          <p:cNvPr id="56" name="Text Box 22"/>
          <p:cNvSpPr txBox="1">
            <a:spLocks noChangeArrowheads="1"/>
          </p:cNvSpPr>
          <p:nvPr/>
        </p:nvSpPr>
        <p:spPr bwMode="auto">
          <a:xfrm>
            <a:off x="2411760" y="4922004"/>
            <a:ext cx="15984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b="1" dirty="0" smtClean="0">
                <a:solidFill>
                  <a:srgbClr val="FF0000"/>
                </a:solidFill>
              </a:rPr>
              <a:t>أسطوانة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774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55" grpId="0"/>
      <p:bldP spid="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80728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60648"/>
            <a:ext cx="2271396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2756" y="1045940"/>
            <a:ext cx="4257675" cy="4095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088" y="2314575"/>
            <a:ext cx="3171825" cy="2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 Box 22"/>
          <p:cNvSpPr txBox="1">
            <a:spLocks noChangeArrowheads="1"/>
          </p:cNvSpPr>
          <p:nvPr/>
        </p:nvSpPr>
        <p:spPr bwMode="auto">
          <a:xfrm>
            <a:off x="3772795" y="4925498"/>
            <a:ext cx="15984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b="1" dirty="0" smtClean="0">
                <a:solidFill>
                  <a:srgbClr val="FF0000"/>
                </a:solidFill>
              </a:rPr>
              <a:t>أسطوانة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03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937186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60648"/>
            <a:ext cx="2271396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222" y="1019872"/>
            <a:ext cx="3448050" cy="4857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20888"/>
            <a:ext cx="8064896" cy="1636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22"/>
          <p:cNvSpPr txBox="1">
            <a:spLocks noChangeArrowheads="1"/>
          </p:cNvSpPr>
          <p:nvPr/>
        </p:nvSpPr>
        <p:spPr bwMode="auto">
          <a:xfrm>
            <a:off x="6444208" y="4253026"/>
            <a:ext cx="159840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للشكل قاعدة واحدة </a:t>
            </a:r>
            <a:r>
              <a:rPr lang="ar-SA" sz="2000" b="1" dirty="0" smtClean="0"/>
              <a:t>رباعية</a:t>
            </a:r>
            <a:endParaRPr lang="en-US" sz="2000" b="1" dirty="0"/>
          </a:p>
        </p:txBody>
      </p:sp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6588224" y="5210036"/>
            <a:ext cx="15984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b="1" dirty="0" smtClean="0">
                <a:solidFill>
                  <a:srgbClr val="FF0000"/>
                </a:solidFill>
              </a:rPr>
              <a:t>هرم </a:t>
            </a:r>
            <a:r>
              <a:rPr lang="ar-SA" sz="2800" b="1" dirty="0" smtClean="0">
                <a:solidFill>
                  <a:srgbClr val="FF0000"/>
                </a:solidFill>
              </a:rPr>
              <a:t>رباعي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Text Box 22"/>
          <p:cNvSpPr txBox="1">
            <a:spLocks noChangeArrowheads="1"/>
          </p:cNvSpPr>
          <p:nvPr/>
        </p:nvSpPr>
        <p:spPr bwMode="auto">
          <a:xfrm>
            <a:off x="3347864" y="4253026"/>
            <a:ext cx="187220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للشكل قاعدتان </a:t>
            </a:r>
            <a:r>
              <a:rPr lang="ar-SA" sz="2000" b="1" dirty="0" smtClean="0"/>
              <a:t>كل منهما على شكل مثلث</a:t>
            </a:r>
            <a:endParaRPr lang="en-US" sz="2000" b="1" dirty="0"/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3635896" y="5282044"/>
            <a:ext cx="172819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b="1" dirty="0">
                <a:solidFill>
                  <a:srgbClr val="FF0000"/>
                </a:solidFill>
              </a:rPr>
              <a:t>م</a:t>
            </a:r>
            <a:r>
              <a:rPr lang="ar-SA" sz="2800" b="1" dirty="0" smtClean="0">
                <a:solidFill>
                  <a:srgbClr val="FF0000"/>
                </a:solidFill>
              </a:rPr>
              <a:t>نشور ثلاثي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0" name="Text Box 22"/>
          <p:cNvSpPr txBox="1">
            <a:spLocks noChangeArrowheads="1"/>
          </p:cNvSpPr>
          <p:nvPr/>
        </p:nvSpPr>
        <p:spPr bwMode="auto">
          <a:xfrm>
            <a:off x="251520" y="4253025"/>
            <a:ext cx="187220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للشكل قاعدتان </a:t>
            </a:r>
            <a:r>
              <a:rPr lang="ar-SA" sz="2000" b="1" dirty="0" smtClean="0"/>
              <a:t>كل منهما على شكل دائرة</a:t>
            </a:r>
            <a:endParaRPr lang="en-US" sz="2000" b="1" dirty="0"/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395536" y="5282043"/>
            <a:ext cx="172819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b="1" dirty="0" smtClean="0">
                <a:solidFill>
                  <a:srgbClr val="FF0000"/>
                </a:solidFill>
              </a:rPr>
              <a:t>أسطوانة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631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937186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60648"/>
            <a:ext cx="2271396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603811"/>
            <a:ext cx="3971925" cy="12763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304" y="2636912"/>
            <a:ext cx="3759988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وسيلة شرح مستطيلة مستديرة الزوايا 1"/>
          <p:cNvSpPr/>
          <p:nvPr/>
        </p:nvSpPr>
        <p:spPr>
          <a:xfrm>
            <a:off x="6156176" y="2420888"/>
            <a:ext cx="1321437" cy="792088"/>
          </a:xfrm>
          <a:prstGeom prst="wedgeRoundRectCallout">
            <a:avLst>
              <a:gd name="adj1" fmla="val -138359"/>
              <a:gd name="adj2" fmla="val 5700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مخروط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54" name="وسيلة شرح مستطيلة مستديرة الزوايا 53"/>
          <p:cNvSpPr/>
          <p:nvPr/>
        </p:nvSpPr>
        <p:spPr>
          <a:xfrm>
            <a:off x="4741867" y="5897105"/>
            <a:ext cx="1321437" cy="792088"/>
          </a:xfrm>
          <a:prstGeom prst="wedgeRoundRectCallout">
            <a:avLst>
              <a:gd name="adj1" fmla="val -91129"/>
              <a:gd name="adj2" fmla="val -124405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مخروط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55" name="وسيلة شرح مستطيلة مستديرة الزوايا 54"/>
          <p:cNvSpPr/>
          <p:nvPr/>
        </p:nvSpPr>
        <p:spPr>
          <a:xfrm>
            <a:off x="825867" y="2883452"/>
            <a:ext cx="1321437" cy="792088"/>
          </a:xfrm>
          <a:prstGeom prst="wedgeRoundRectCallout">
            <a:avLst>
              <a:gd name="adj1" fmla="val 148316"/>
              <a:gd name="adj2" fmla="val 5700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مخروط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56" name="وسيلة شرح مستطيلة مستديرة الزوايا 55"/>
          <p:cNvSpPr/>
          <p:nvPr/>
        </p:nvSpPr>
        <p:spPr>
          <a:xfrm>
            <a:off x="6443046" y="3470323"/>
            <a:ext cx="1321437" cy="792088"/>
          </a:xfrm>
          <a:prstGeom prst="wedgeRoundRectCallout">
            <a:avLst>
              <a:gd name="adj1" fmla="val -143851"/>
              <a:gd name="adj2" fmla="val -18126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كرة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58" name="وسيلة شرح مستطيلة مستديرة الزوايا 57"/>
          <p:cNvSpPr/>
          <p:nvPr/>
        </p:nvSpPr>
        <p:spPr>
          <a:xfrm>
            <a:off x="7020272" y="4797152"/>
            <a:ext cx="1321437" cy="792088"/>
          </a:xfrm>
          <a:prstGeom prst="wedgeRoundRectCallout">
            <a:avLst>
              <a:gd name="adj1" fmla="val -143851"/>
              <a:gd name="adj2" fmla="val -18126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كرة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59" name="وسيلة شرح مستطيلة مستديرة الزوايا 58"/>
          <p:cNvSpPr/>
          <p:nvPr/>
        </p:nvSpPr>
        <p:spPr>
          <a:xfrm>
            <a:off x="683568" y="4262411"/>
            <a:ext cx="1321437" cy="792088"/>
          </a:xfrm>
          <a:prstGeom prst="wedgeRoundRectCallout">
            <a:avLst>
              <a:gd name="adj1" fmla="val 108774"/>
              <a:gd name="adj2" fmla="val 18522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كرة</a:t>
            </a:r>
            <a:endParaRPr lang="ar-SA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145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4" grpId="0" animBg="1"/>
      <p:bldP spid="55" grpId="0" animBg="1"/>
      <p:bldP spid="56" grpId="0" animBg="1"/>
      <p:bldP spid="58" grpId="0" animBg="1"/>
      <p:bldP spid="59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935</TotalTime>
  <Words>45</Words>
  <Application>Microsoft Office PowerPoint</Application>
  <PresentationFormat>عرض على الشاشة (3:4)‏</PresentationFormat>
  <Paragraphs>21</Paragraphs>
  <Slides>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تركي الحارثي</dc:creator>
  <cp:lastModifiedBy>تركي الحارثي</cp:lastModifiedBy>
  <cp:revision>83</cp:revision>
  <dcterms:created xsi:type="dcterms:W3CDTF">2013-12-12T20:17:43Z</dcterms:created>
  <dcterms:modified xsi:type="dcterms:W3CDTF">2014-03-07T19:03:21Z</dcterms:modified>
</cp:coreProperties>
</file>