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5"/>
  </p:notesMasterIdLst>
  <p:sldIdLst>
    <p:sldId id="459" r:id="rId2"/>
    <p:sldId id="462" r:id="rId3"/>
    <p:sldId id="461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4EF"/>
    <a:srgbClr val="F9049D"/>
    <a:srgbClr val="CC99FF"/>
    <a:srgbClr val="1CBE2B"/>
    <a:srgbClr val="664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125B02-5BE2-4E87-8AB4-BC1D0B0EFAF2}" type="datetimeFigureOut">
              <a:rPr lang="ar-SA" smtClean="0"/>
              <a:t>03/02/45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971BF4-4F52-450C-9F8C-16B8D6327E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353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25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401" indent="0" algn="ctr">
              <a:buNone/>
              <a:defRPr sz="2000"/>
            </a:lvl2pPr>
            <a:lvl3pPr marL="914226" indent="0" algn="ctr">
              <a:buNone/>
              <a:defRPr sz="1801"/>
            </a:lvl3pPr>
            <a:lvl4pPr marL="1371627" indent="0" algn="ctr">
              <a:buNone/>
              <a:defRPr sz="1601"/>
            </a:lvl4pPr>
            <a:lvl5pPr marL="1829029" indent="0" algn="ctr">
              <a:buNone/>
              <a:defRPr sz="1601"/>
            </a:lvl5pPr>
            <a:lvl6pPr marL="2285854" indent="0" algn="ctr">
              <a:buNone/>
              <a:defRPr sz="1601"/>
            </a:lvl6pPr>
            <a:lvl7pPr marL="2743255" indent="0" algn="ctr">
              <a:buNone/>
              <a:defRPr sz="1601"/>
            </a:lvl7pPr>
            <a:lvl8pPr marL="3200656" indent="0" algn="ctr">
              <a:buNone/>
              <a:defRPr sz="1601"/>
            </a:lvl8pPr>
            <a:lvl9pPr marL="3657481" indent="0" algn="ctr">
              <a:buNone/>
              <a:defRPr sz="160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250692"/>
      </p:ext>
    </p:extLst>
  </p:cSld>
  <p:clrMapOvr>
    <a:masterClrMapping/>
  </p:clrMapOvr>
  <p:transition spd="slow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12376"/>
      </p:ext>
    </p:extLst>
  </p:cSld>
  <p:clrMapOvr>
    <a:masterClrMapping/>
  </p:clrMapOvr>
  <p:transition spd="slow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732873"/>
      </p:ext>
    </p:extLst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999370"/>
      </p:ext>
    </p:extLst>
  </p:cSld>
  <p:clrMapOvr>
    <a:masterClrMapping/>
  </p:clrMapOvr>
  <p:transition spd="slow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4pPr>
            <a:lvl5pPr marL="1829029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5pPr>
            <a:lvl6pPr marL="2285854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7pPr>
            <a:lvl8pPr marL="3200656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8pPr>
            <a:lvl9pPr marL="3657481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265230"/>
      </p:ext>
    </p:extLst>
  </p:cSld>
  <p:clrMapOvr>
    <a:masterClrMapping/>
  </p:clrMapOvr>
  <p:transition spd="slow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203494"/>
      </p:ext>
    </p:extLst>
  </p:cSld>
  <p:clrMapOvr>
    <a:masterClrMapping/>
  </p:clrMapOvr>
  <p:transition spd="slow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401" indent="0">
              <a:buNone/>
              <a:defRPr sz="2000" b="1"/>
            </a:lvl2pPr>
            <a:lvl3pPr marL="914226" indent="0">
              <a:buNone/>
              <a:defRPr sz="1801" b="1"/>
            </a:lvl3pPr>
            <a:lvl4pPr marL="1371627" indent="0">
              <a:buNone/>
              <a:defRPr sz="1601" b="1"/>
            </a:lvl4pPr>
            <a:lvl5pPr marL="1829029" indent="0">
              <a:buNone/>
              <a:defRPr sz="1601" b="1"/>
            </a:lvl5pPr>
            <a:lvl6pPr marL="2285854" indent="0">
              <a:buNone/>
              <a:defRPr sz="1601" b="1"/>
            </a:lvl6pPr>
            <a:lvl7pPr marL="2743255" indent="0">
              <a:buNone/>
              <a:defRPr sz="1601" b="1"/>
            </a:lvl7pPr>
            <a:lvl8pPr marL="3200656" indent="0">
              <a:buNone/>
              <a:defRPr sz="1601" b="1"/>
            </a:lvl8pPr>
            <a:lvl9pPr marL="3657481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27732"/>
      </p:ext>
    </p:extLst>
  </p:cSld>
  <p:clrMapOvr>
    <a:masterClrMapping/>
  </p:clrMapOvr>
  <p:transition spd="slow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570883"/>
      </p:ext>
    </p:extLst>
  </p:cSld>
  <p:clrMapOvr>
    <a:masterClrMapping/>
  </p:clrMapOvr>
  <p:transition spd="slow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628949"/>
      </p:ext>
    </p:extLst>
  </p:cSld>
  <p:clrMapOvr>
    <a:masterClrMapping/>
  </p:clrMapOvr>
  <p:transition spd="slow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085136"/>
      </p:ext>
    </p:extLst>
  </p:cSld>
  <p:clrMapOvr>
    <a:masterClrMapping/>
  </p:clrMapOvr>
  <p:transition spd="slow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7401" indent="0">
              <a:buNone/>
              <a:defRPr sz="2799"/>
            </a:lvl2pPr>
            <a:lvl3pPr marL="914226" indent="0">
              <a:buNone/>
              <a:defRPr sz="2400"/>
            </a:lvl3pPr>
            <a:lvl4pPr marL="1371627" indent="0">
              <a:buNone/>
              <a:defRPr sz="2000"/>
            </a:lvl4pPr>
            <a:lvl5pPr marL="1829029" indent="0">
              <a:buNone/>
              <a:defRPr sz="2000"/>
            </a:lvl5pPr>
            <a:lvl6pPr marL="2285854" indent="0">
              <a:buNone/>
              <a:defRPr sz="2000"/>
            </a:lvl6pPr>
            <a:lvl7pPr marL="2743255" indent="0">
              <a:buNone/>
              <a:defRPr sz="2000"/>
            </a:lvl7pPr>
            <a:lvl8pPr marL="3200656" indent="0">
              <a:buNone/>
              <a:defRPr sz="2000"/>
            </a:lvl8pPr>
            <a:lvl9pPr marL="3657481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1"/>
            </a:lvl1pPr>
            <a:lvl2pPr marL="457401" indent="0">
              <a:buNone/>
              <a:defRPr sz="1402"/>
            </a:lvl2pPr>
            <a:lvl3pPr marL="914226" indent="0">
              <a:buNone/>
              <a:defRPr sz="1202"/>
            </a:lvl3pPr>
            <a:lvl4pPr marL="1371627" indent="0">
              <a:buNone/>
              <a:defRPr sz="998"/>
            </a:lvl4pPr>
            <a:lvl5pPr marL="1829029" indent="0">
              <a:buNone/>
              <a:defRPr sz="998"/>
            </a:lvl5pPr>
            <a:lvl6pPr marL="2285854" indent="0">
              <a:buNone/>
              <a:defRPr sz="998"/>
            </a:lvl6pPr>
            <a:lvl7pPr marL="2743255" indent="0">
              <a:buNone/>
              <a:defRPr sz="998"/>
            </a:lvl7pPr>
            <a:lvl8pPr marL="3200656" indent="0">
              <a:buNone/>
              <a:defRPr sz="998"/>
            </a:lvl8pPr>
            <a:lvl9pPr marL="3657481" indent="0">
              <a:buNone/>
              <a:defRPr sz="99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13BF9-2C63-42AA-BA6C-67E1412DA37E}" type="datetimeFigureOut">
              <a:rPr lang="zh-CN" altLang="en-US" smtClean="0"/>
              <a:t>2023/8/19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01151"/>
      </p:ext>
    </p:extLst>
  </p:cSld>
  <p:clrMapOvr>
    <a:masterClrMapping/>
  </p:clrMapOvr>
  <p:transition spd="slow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">
    <p:push dir="u"/>
  </p:transition>
  <p:txStyles>
    <p:titleStyle>
      <a:lvl1pPr algn="l" defTabSz="91422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701" indent="-228701" algn="l" defTabSz="91422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28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4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955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2" indent="-228701" algn="l" defTabSz="91422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40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9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656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22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.me/Asmhan198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.me/Asmhan1989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Asmhan198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797;p49">
            <a:extLst>
              <a:ext uri="{FF2B5EF4-FFF2-40B4-BE49-F238E27FC236}">
                <a16:creationId xmlns:a16="http://schemas.microsoft.com/office/drawing/2014/main" id="{F365A782-0762-3ECB-F09B-51EA74660374}"/>
              </a:ext>
            </a:extLst>
          </p:cNvPr>
          <p:cNvSpPr/>
          <p:nvPr/>
        </p:nvSpPr>
        <p:spPr>
          <a:xfrm>
            <a:off x="9137746" y="35939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A4E2906-08BF-69C6-F04C-0D4DB1F06FBE}"/>
              </a:ext>
            </a:extLst>
          </p:cNvPr>
          <p:cNvSpPr txBox="1"/>
          <p:nvPr/>
        </p:nvSpPr>
        <p:spPr>
          <a:xfrm>
            <a:off x="9805337" y="512871"/>
            <a:ext cx="189754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ايفان العرياني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B45760-D156-7AC0-A0E3-3E4C1C26D9B7}"/>
              </a:ext>
            </a:extLst>
          </p:cNvPr>
          <p:cNvSpPr txBox="1"/>
          <p:nvPr/>
        </p:nvSpPr>
        <p:spPr>
          <a:xfrm>
            <a:off x="9221443" y="147347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2D31D4F-BB59-65C7-F912-34B3D9664C74}"/>
              </a:ext>
            </a:extLst>
          </p:cNvPr>
          <p:cNvSpPr/>
          <p:nvPr/>
        </p:nvSpPr>
        <p:spPr>
          <a:xfrm>
            <a:off x="9221443" y="47203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803EC8C-EAA6-2DDA-71A1-F3900911A6CD}"/>
              </a:ext>
            </a:extLst>
          </p:cNvPr>
          <p:cNvSpPr txBox="1"/>
          <p:nvPr/>
        </p:nvSpPr>
        <p:spPr>
          <a:xfrm>
            <a:off x="9953595" y="83109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sp>
        <p:nvSpPr>
          <p:cNvPr id="2" name="مربع نص 3">
            <a:extLst>
              <a:ext uri="{FF2B5EF4-FFF2-40B4-BE49-F238E27FC236}">
                <a16:creationId xmlns:a16="http://schemas.microsoft.com/office/drawing/2014/main" id="{1F3C81BB-0E69-2439-7961-414672CF91D5}"/>
              </a:ext>
            </a:extLst>
          </p:cNvPr>
          <p:cNvSpPr txBox="1"/>
          <p:nvPr/>
        </p:nvSpPr>
        <p:spPr>
          <a:xfrm>
            <a:off x="9416878" y="6563619"/>
            <a:ext cx="3645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Asmhan1989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3387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DD7A432-3B82-723F-EE19-69DEE2B0E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11212919" y="1063137"/>
            <a:ext cx="531816" cy="824242"/>
          </a:xfrm>
          <a:prstGeom prst="rect">
            <a:avLst/>
          </a:prstGeom>
        </p:spPr>
      </p:pic>
      <p:sp>
        <p:nvSpPr>
          <p:cNvPr id="9" name="Google Shape;2797;p49">
            <a:extLst>
              <a:ext uri="{FF2B5EF4-FFF2-40B4-BE49-F238E27FC236}">
                <a16:creationId xmlns:a16="http://schemas.microsoft.com/office/drawing/2014/main" id="{AC1ED5AF-FC9A-EF44-2D9B-9F815D9380CE}"/>
              </a:ext>
            </a:extLst>
          </p:cNvPr>
          <p:cNvSpPr/>
          <p:nvPr/>
        </p:nvSpPr>
        <p:spPr>
          <a:xfrm>
            <a:off x="6395627" y="388594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66E3FE0-63C9-A087-D4BB-53A5C2CC8BE7}"/>
              </a:ext>
            </a:extLst>
          </p:cNvPr>
          <p:cNvSpPr txBox="1"/>
          <p:nvPr/>
        </p:nvSpPr>
        <p:spPr>
          <a:xfrm>
            <a:off x="6997524" y="522808"/>
            <a:ext cx="200996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ود السهيمي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5C7A923-FE23-0D6E-164F-F0BBA694CBFF}"/>
              </a:ext>
            </a:extLst>
          </p:cNvPr>
          <p:cNvSpPr txBox="1"/>
          <p:nvPr/>
        </p:nvSpPr>
        <p:spPr>
          <a:xfrm>
            <a:off x="6479324" y="1502675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7156C1F-C120-E9AB-3DD9-3B2452362F77}"/>
              </a:ext>
            </a:extLst>
          </p:cNvPr>
          <p:cNvSpPr/>
          <p:nvPr/>
        </p:nvSpPr>
        <p:spPr>
          <a:xfrm>
            <a:off x="6479324" y="501231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76A2F23-59C6-7524-EDE9-1A478A708245}"/>
              </a:ext>
            </a:extLst>
          </p:cNvPr>
          <p:cNvSpPr txBox="1"/>
          <p:nvPr/>
        </p:nvSpPr>
        <p:spPr>
          <a:xfrm>
            <a:off x="7211476" y="860290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45F97C3-DB40-7536-1885-73970B6482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8470800" y="1092334"/>
            <a:ext cx="531816" cy="824242"/>
          </a:xfrm>
          <a:prstGeom prst="rect">
            <a:avLst/>
          </a:prstGeom>
        </p:spPr>
      </p:pic>
      <p:sp>
        <p:nvSpPr>
          <p:cNvPr id="15" name="Google Shape;2797;p49">
            <a:extLst>
              <a:ext uri="{FF2B5EF4-FFF2-40B4-BE49-F238E27FC236}">
                <a16:creationId xmlns:a16="http://schemas.microsoft.com/office/drawing/2014/main" id="{2CE65F42-DBF2-9E24-1D61-1B22E962694F}"/>
              </a:ext>
            </a:extLst>
          </p:cNvPr>
          <p:cNvSpPr/>
          <p:nvPr/>
        </p:nvSpPr>
        <p:spPr>
          <a:xfrm>
            <a:off x="3602414" y="417791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901715-B3D2-D798-8019-08A804CB6F34}"/>
              </a:ext>
            </a:extLst>
          </p:cNvPr>
          <p:cNvSpPr txBox="1"/>
          <p:nvPr/>
        </p:nvSpPr>
        <p:spPr>
          <a:xfrm>
            <a:off x="4980430" y="530428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F0F984F-7535-E80C-A6C3-5ED7EA2E35BA}"/>
              </a:ext>
            </a:extLst>
          </p:cNvPr>
          <p:cNvSpPr txBox="1"/>
          <p:nvPr/>
        </p:nvSpPr>
        <p:spPr>
          <a:xfrm>
            <a:off x="3686111" y="1531872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D304AB6-CC74-8F02-8DFF-01258F44F963}"/>
              </a:ext>
            </a:extLst>
          </p:cNvPr>
          <p:cNvSpPr/>
          <p:nvPr/>
        </p:nvSpPr>
        <p:spPr>
          <a:xfrm>
            <a:off x="3686111" y="530428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D12D6AA-A732-3F44-1148-CBBD4AFD95C3}"/>
              </a:ext>
            </a:extLst>
          </p:cNvPr>
          <p:cNvSpPr txBox="1"/>
          <p:nvPr/>
        </p:nvSpPr>
        <p:spPr>
          <a:xfrm>
            <a:off x="4418263" y="889487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C25E79BF-F4A1-6C5B-AEA5-30AF8B8B5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5677587" y="1121531"/>
            <a:ext cx="531816" cy="824242"/>
          </a:xfrm>
          <a:prstGeom prst="rect">
            <a:avLst/>
          </a:prstGeom>
        </p:spPr>
      </p:pic>
      <p:sp>
        <p:nvSpPr>
          <p:cNvPr id="21" name="Google Shape;2797;p49">
            <a:extLst>
              <a:ext uri="{FF2B5EF4-FFF2-40B4-BE49-F238E27FC236}">
                <a16:creationId xmlns:a16="http://schemas.microsoft.com/office/drawing/2014/main" id="{26E2349A-F51F-8B66-E563-06956C98CC52}"/>
              </a:ext>
            </a:extLst>
          </p:cNvPr>
          <p:cNvSpPr/>
          <p:nvPr/>
        </p:nvSpPr>
        <p:spPr>
          <a:xfrm>
            <a:off x="747971" y="446988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18E5584-452C-9EA7-E487-E6C90CE6D737}"/>
              </a:ext>
            </a:extLst>
          </p:cNvPr>
          <p:cNvSpPr txBox="1"/>
          <p:nvPr/>
        </p:nvSpPr>
        <p:spPr>
          <a:xfrm>
            <a:off x="2125987" y="559625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5CA1495-F3B4-D5E6-4B09-F3388E98A651}"/>
              </a:ext>
            </a:extLst>
          </p:cNvPr>
          <p:cNvSpPr txBox="1"/>
          <p:nvPr/>
        </p:nvSpPr>
        <p:spPr>
          <a:xfrm>
            <a:off x="831668" y="1561069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3BB9544-0F22-C8D5-B818-453D25C1C4B7}"/>
              </a:ext>
            </a:extLst>
          </p:cNvPr>
          <p:cNvSpPr/>
          <p:nvPr/>
        </p:nvSpPr>
        <p:spPr>
          <a:xfrm>
            <a:off x="831668" y="559625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927C204-EB5F-33A8-6BEF-9BBDF64E8D2B}"/>
              </a:ext>
            </a:extLst>
          </p:cNvPr>
          <p:cNvSpPr txBox="1"/>
          <p:nvPr/>
        </p:nvSpPr>
        <p:spPr>
          <a:xfrm>
            <a:off x="1563820" y="918684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8406453-E10D-FDC9-9F6C-17720EE3D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2823144" y="1150728"/>
            <a:ext cx="531816" cy="824242"/>
          </a:xfrm>
          <a:prstGeom prst="rect">
            <a:avLst/>
          </a:prstGeom>
        </p:spPr>
      </p:pic>
      <p:sp>
        <p:nvSpPr>
          <p:cNvPr id="27" name="Google Shape;2797;p49">
            <a:extLst>
              <a:ext uri="{FF2B5EF4-FFF2-40B4-BE49-F238E27FC236}">
                <a16:creationId xmlns:a16="http://schemas.microsoft.com/office/drawing/2014/main" id="{03DE01B6-0ECE-6EC2-4653-D255EAC9261E}"/>
              </a:ext>
            </a:extLst>
          </p:cNvPr>
          <p:cNvSpPr/>
          <p:nvPr/>
        </p:nvSpPr>
        <p:spPr>
          <a:xfrm>
            <a:off x="9137746" y="2090226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569C0EC-9AC1-0EAE-5395-8E2AB5CA42AD}"/>
              </a:ext>
            </a:extLst>
          </p:cNvPr>
          <p:cNvSpPr txBox="1"/>
          <p:nvPr/>
        </p:nvSpPr>
        <p:spPr>
          <a:xfrm>
            <a:off x="10515762" y="2202863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38B171A8-AABD-2B31-B2C7-4E8FDE92CB9B}"/>
              </a:ext>
            </a:extLst>
          </p:cNvPr>
          <p:cNvSpPr txBox="1"/>
          <p:nvPr/>
        </p:nvSpPr>
        <p:spPr>
          <a:xfrm>
            <a:off x="9221443" y="3204307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60E3796E-F4B9-45BF-1B5E-7808DE6671C7}"/>
              </a:ext>
            </a:extLst>
          </p:cNvPr>
          <p:cNvSpPr/>
          <p:nvPr/>
        </p:nvSpPr>
        <p:spPr>
          <a:xfrm>
            <a:off x="9221443" y="2202863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D0D039C-DC93-547D-472E-5877BC8F9198}"/>
              </a:ext>
            </a:extLst>
          </p:cNvPr>
          <p:cNvSpPr txBox="1"/>
          <p:nvPr/>
        </p:nvSpPr>
        <p:spPr>
          <a:xfrm>
            <a:off x="9953595" y="2561922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959E5E5C-C951-B0F2-E938-402C89B645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11212919" y="2793966"/>
            <a:ext cx="531816" cy="824242"/>
          </a:xfrm>
          <a:prstGeom prst="rect">
            <a:avLst/>
          </a:prstGeom>
        </p:spPr>
      </p:pic>
      <p:sp>
        <p:nvSpPr>
          <p:cNvPr id="33" name="Google Shape;2797;p49">
            <a:extLst>
              <a:ext uri="{FF2B5EF4-FFF2-40B4-BE49-F238E27FC236}">
                <a16:creationId xmlns:a16="http://schemas.microsoft.com/office/drawing/2014/main" id="{D90297B3-FCED-988C-4CCD-B41F1BD94CE6}"/>
              </a:ext>
            </a:extLst>
          </p:cNvPr>
          <p:cNvSpPr/>
          <p:nvPr/>
        </p:nvSpPr>
        <p:spPr>
          <a:xfrm>
            <a:off x="6395627" y="2119423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56AEDA-52F1-428B-DE03-0FF3455D6500}"/>
              </a:ext>
            </a:extLst>
          </p:cNvPr>
          <p:cNvSpPr txBox="1"/>
          <p:nvPr/>
        </p:nvSpPr>
        <p:spPr>
          <a:xfrm>
            <a:off x="7773643" y="2232060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D138F56E-EC75-8D97-4CF0-5A96BC31D655}"/>
              </a:ext>
            </a:extLst>
          </p:cNvPr>
          <p:cNvSpPr txBox="1"/>
          <p:nvPr/>
        </p:nvSpPr>
        <p:spPr>
          <a:xfrm>
            <a:off x="6479324" y="3233504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8C86533C-A843-5B33-2046-5621859588D7}"/>
              </a:ext>
            </a:extLst>
          </p:cNvPr>
          <p:cNvSpPr/>
          <p:nvPr/>
        </p:nvSpPr>
        <p:spPr>
          <a:xfrm>
            <a:off x="6479324" y="2232060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6C930FF8-0878-FF1F-338C-842C84A4AA2D}"/>
              </a:ext>
            </a:extLst>
          </p:cNvPr>
          <p:cNvSpPr txBox="1"/>
          <p:nvPr/>
        </p:nvSpPr>
        <p:spPr>
          <a:xfrm>
            <a:off x="7211476" y="2591119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BC37B3F4-78A1-524B-D5A1-E8D0E2DD7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8470800" y="2823163"/>
            <a:ext cx="531816" cy="824242"/>
          </a:xfrm>
          <a:prstGeom prst="rect">
            <a:avLst/>
          </a:prstGeom>
        </p:spPr>
      </p:pic>
      <p:sp>
        <p:nvSpPr>
          <p:cNvPr id="89" name="Google Shape;2797;p49">
            <a:extLst>
              <a:ext uri="{FF2B5EF4-FFF2-40B4-BE49-F238E27FC236}">
                <a16:creationId xmlns:a16="http://schemas.microsoft.com/office/drawing/2014/main" id="{235D49CB-67FF-015B-8E79-1D2720825EFB}"/>
              </a:ext>
            </a:extLst>
          </p:cNvPr>
          <p:cNvSpPr/>
          <p:nvPr/>
        </p:nvSpPr>
        <p:spPr>
          <a:xfrm>
            <a:off x="3602414" y="2148620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id="{93A93C5E-E4D5-6E8B-FDF7-351C69F9ACE8}"/>
              </a:ext>
            </a:extLst>
          </p:cNvPr>
          <p:cNvSpPr txBox="1"/>
          <p:nvPr/>
        </p:nvSpPr>
        <p:spPr>
          <a:xfrm>
            <a:off x="4980430" y="2261257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ED46073-AF8C-2705-12CF-DB3314302D93}"/>
              </a:ext>
            </a:extLst>
          </p:cNvPr>
          <p:cNvSpPr txBox="1"/>
          <p:nvPr/>
        </p:nvSpPr>
        <p:spPr>
          <a:xfrm>
            <a:off x="3686111" y="3262701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4BC5BF6E-A392-8406-D6BC-3C11431A7F27}"/>
              </a:ext>
            </a:extLst>
          </p:cNvPr>
          <p:cNvSpPr/>
          <p:nvPr/>
        </p:nvSpPr>
        <p:spPr>
          <a:xfrm>
            <a:off x="3686111" y="2261257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360CCC8B-D290-BD86-28BA-906258219D7B}"/>
              </a:ext>
            </a:extLst>
          </p:cNvPr>
          <p:cNvSpPr txBox="1"/>
          <p:nvPr/>
        </p:nvSpPr>
        <p:spPr>
          <a:xfrm>
            <a:off x="4418263" y="2620316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94" name="صورة 93">
            <a:extLst>
              <a:ext uri="{FF2B5EF4-FFF2-40B4-BE49-F238E27FC236}">
                <a16:creationId xmlns:a16="http://schemas.microsoft.com/office/drawing/2014/main" id="{0989FBF8-4207-3DF9-F10D-D5118F303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5677587" y="2852360"/>
            <a:ext cx="531816" cy="824242"/>
          </a:xfrm>
          <a:prstGeom prst="rect">
            <a:avLst/>
          </a:prstGeom>
        </p:spPr>
      </p:pic>
      <p:sp>
        <p:nvSpPr>
          <p:cNvPr id="95" name="Google Shape;2797;p49">
            <a:extLst>
              <a:ext uri="{FF2B5EF4-FFF2-40B4-BE49-F238E27FC236}">
                <a16:creationId xmlns:a16="http://schemas.microsoft.com/office/drawing/2014/main" id="{256BFDE1-DCFF-7C0B-18C5-5EB589A9B80A}"/>
              </a:ext>
            </a:extLst>
          </p:cNvPr>
          <p:cNvSpPr/>
          <p:nvPr/>
        </p:nvSpPr>
        <p:spPr>
          <a:xfrm>
            <a:off x="747971" y="217781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1BD1959-3482-0BAA-2103-3A32B9C5C640}"/>
              </a:ext>
            </a:extLst>
          </p:cNvPr>
          <p:cNvSpPr txBox="1"/>
          <p:nvPr/>
        </p:nvSpPr>
        <p:spPr>
          <a:xfrm>
            <a:off x="2125987" y="2290454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74E3C7A-79B4-0F36-592E-6EBD2C66288A}"/>
              </a:ext>
            </a:extLst>
          </p:cNvPr>
          <p:cNvSpPr txBox="1"/>
          <p:nvPr/>
        </p:nvSpPr>
        <p:spPr>
          <a:xfrm>
            <a:off x="831668" y="329189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B631329C-0412-974A-FDF0-DDB61BD8295D}"/>
              </a:ext>
            </a:extLst>
          </p:cNvPr>
          <p:cNvSpPr/>
          <p:nvPr/>
        </p:nvSpPr>
        <p:spPr>
          <a:xfrm>
            <a:off x="831668" y="229045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FED4D47C-340E-D2F9-270D-AE56F03CEADD}"/>
              </a:ext>
            </a:extLst>
          </p:cNvPr>
          <p:cNvSpPr txBox="1"/>
          <p:nvPr/>
        </p:nvSpPr>
        <p:spPr>
          <a:xfrm>
            <a:off x="1563820" y="264951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CC6024B0-5095-3601-99CE-654AA8339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2823144" y="2881557"/>
            <a:ext cx="531816" cy="824242"/>
          </a:xfrm>
          <a:prstGeom prst="rect">
            <a:avLst/>
          </a:prstGeom>
        </p:spPr>
      </p:pic>
      <p:sp>
        <p:nvSpPr>
          <p:cNvPr id="101" name="Google Shape;2797;p49">
            <a:extLst>
              <a:ext uri="{FF2B5EF4-FFF2-40B4-BE49-F238E27FC236}">
                <a16:creationId xmlns:a16="http://schemas.microsoft.com/office/drawing/2014/main" id="{4227E654-5568-1D05-B209-6C4829584D06}"/>
              </a:ext>
            </a:extLst>
          </p:cNvPr>
          <p:cNvSpPr/>
          <p:nvPr/>
        </p:nvSpPr>
        <p:spPr>
          <a:xfrm>
            <a:off x="9137746" y="3889641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2F4FF323-48D9-4373-67A8-4BE5A0807C37}"/>
              </a:ext>
            </a:extLst>
          </p:cNvPr>
          <p:cNvSpPr txBox="1"/>
          <p:nvPr/>
        </p:nvSpPr>
        <p:spPr>
          <a:xfrm>
            <a:off x="10515762" y="4002278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76F6B9FD-B232-BE7C-4095-E8645BD971FC}"/>
              </a:ext>
            </a:extLst>
          </p:cNvPr>
          <p:cNvSpPr txBox="1"/>
          <p:nvPr/>
        </p:nvSpPr>
        <p:spPr>
          <a:xfrm>
            <a:off x="9221443" y="5003722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3A21B43B-6096-22CC-23D7-DD4F75B362B5}"/>
              </a:ext>
            </a:extLst>
          </p:cNvPr>
          <p:cNvSpPr/>
          <p:nvPr/>
        </p:nvSpPr>
        <p:spPr>
          <a:xfrm>
            <a:off x="9221443" y="4002278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4E4A1263-CEC7-5D9F-FD8D-194D73863BB5}"/>
              </a:ext>
            </a:extLst>
          </p:cNvPr>
          <p:cNvSpPr txBox="1"/>
          <p:nvPr/>
        </p:nvSpPr>
        <p:spPr>
          <a:xfrm>
            <a:off x="9953595" y="4361337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445DF1DC-51BE-1768-7CC0-683541B36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11212919" y="4593381"/>
            <a:ext cx="531816" cy="824242"/>
          </a:xfrm>
          <a:prstGeom prst="rect">
            <a:avLst/>
          </a:prstGeom>
        </p:spPr>
      </p:pic>
      <p:sp>
        <p:nvSpPr>
          <p:cNvPr id="107" name="Google Shape;2797;p49">
            <a:extLst>
              <a:ext uri="{FF2B5EF4-FFF2-40B4-BE49-F238E27FC236}">
                <a16:creationId xmlns:a16="http://schemas.microsoft.com/office/drawing/2014/main" id="{BF297CE7-9EC0-95F6-6A7B-961586A978B0}"/>
              </a:ext>
            </a:extLst>
          </p:cNvPr>
          <p:cNvSpPr/>
          <p:nvPr/>
        </p:nvSpPr>
        <p:spPr>
          <a:xfrm>
            <a:off x="6395627" y="3918838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3FBA8271-ED4B-1616-3134-A02A51C75C3B}"/>
              </a:ext>
            </a:extLst>
          </p:cNvPr>
          <p:cNvSpPr txBox="1"/>
          <p:nvPr/>
        </p:nvSpPr>
        <p:spPr>
          <a:xfrm>
            <a:off x="7773643" y="4031475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109" name="مربع نص 108">
            <a:extLst>
              <a:ext uri="{FF2B5EF4-FFF2-40B4-BE49-F238E27FC236}">
                <a16:creationId xmlns:a16="http://schemas.microsoft.com/office/drawing/2014/main" id="{D8BD5ABF-3868-CB09-8963-EBB9D497E4BB}"/>
              </a:ext>
            </a:extLst>
          </p:cNvPr>
          <p:cNvSpPr txBox="1"/>
          <p:nvPr/>
        </p:nvSpPr>
        <p:spPr>
          <a:xfrm>
            <a:off x="6479324" y="5032919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B93B0D6F-E234-3590-DC1F-7904349E4D7C}"/>
              </a:ext>
            </a:extLst>
          </p:cNvPr>
          <p:cNvSpPr/>
          <p:nvPr/>
        </p:nvSpPr>
        <p:spPr>
          <a:xfrm>
            <a:off x="6479324" y="4031475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1C103A1D-45A8-5210-92D4-BBC456E9D753}"/>
              </a:ext>
            </a:extLst>
          </p:cNvPr>
          <p:cNvSpPr txBox="1"/>
          <p:nvPr/>
        </p:nvSpPr>
        <p:spPr>
          <a:xfrm>
            <a:off x="7211476" y="4390534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12" name="صورة 111">
            <a:extLst>
              <a:ext uri="{FF2B5EF4-FFF2-40B4-BE49-F238E27FC236}">
                <a16:creationId xmlns:a16="http://schemas.microsoft.com/office/drawing/2014/main" id="{5FFA422C-794C-94E1-5E0C-52E078BE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8470800" y="4622578"/>
            <a:ext cx="531816" cy="824242"/>
          </a:xfrm>
          <a:prstGeom prst="rect">
            <a:avLst/>
          </a:prstGeom>
        </p:spPr>
      </p:pic>
      <p:sp>
        <p:nvSpPr>
          <p:cNvPr id="113" name="Google Shape;2797;p49">
            <a:extLst>
              <a:ext uri="{FF2B5EF4-FFF2-40B4-BE49-F238E27FC236}">
                <a16:creationId xmlns:a16="http://schemas.microsoft.com/office/drawing/2014/main" id="{6773C135-6281-4882-286B-A0D1D11C0522}"/>
              </a:ext>
            </a:extLst>
          </p:cNvPr>
          <p:cNvSpPr/>
          <p:nvPr/>
        </p:nvSpPr>
        <p:spPr>
          <a:xfrm>
            <a:off x="3602414" y="3948035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4F4EB2DD-FA90-1660-452B-5BC848FD848A}"/>
              </a:ext>
            </a:extLst>
          </p:cNvPr>
          <p:cNvSpPr txBox="1"/>
          <p:nvPr/>
        </p:nvSpPr>
        <p:spPr>
          <a:xfrm>
            <a:off x="4980430" y="4060672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C0402A5C-8564-EE3A-6D2C-F42C78DA4169}"/>
              </a:ext>
            </a:extLst>
          </p:cNvPr>
          <p:cNvSpPr txBox="1"/>
          <p:nvPr/>
        </p:nvSpPr>
        <p:spPr>
          <a:xfrm>
            <a:off x="3686111" y="5062116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73E42B49-2D99-D123-9DE4-3444B61845CC}"/>
              </a:ext>
            </a:extLst>
          </p:cNvPr>
          <p:cNvSpPr/>
          <p:nvPr/>
        </p:nvSpPr>
        <p:spPr>
          <a:xfrm>
            <a:off x="3686111" y="4060672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D41460A9-9F1D-DAC3-07D3-DC425108A259}"/>
              </a:ext>
            </a:extLst>
          </p:cNvPr>
          <p:cNvSpPr txBox="1"/>
          <p:nvPr/>
        </p:nvSpPr>
        <p:spPr>
          <a:xfrm>
            <a:off x="4418263" y="4419731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18" name="صورة 117">
            <a:extLst>
              <a:ext uri="{FF2B5EF4-FFF2-40B4-BE49-F238E27FC236}">
                <a16:creationId xmlns:a16="http://schemas.microsoft.com/office/drawing/2014/main" id="{5202F0B9-C6E5-378C-4F85-642AAEFAB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5677587" y="4651775"/>
            <a:ext cx="531816" cy="824242"/>
          </a:xfrm>
          <a:prstGeom prst="rect">
            <a:avLst/>
          </a:prstGeom>
        </p:spPr>
      </p:pic>
      <p:sp>
        <p:nvSpPr>
          <p:cNvPr id="119" name="Google Shape;2797;p49">
            <a:extLst>
              <a:ext uri="{FF2B5EF4-FFF2-40B4-BE49-F238E27FC236}">
                <a16:creationId xmlns:a16="http://schemas.microsoft.com/office/drawing/2014/main" id="{5F1EEB0F-1AC3-307B-F83A-845CD4828370}"/>
              </a:ext>
            </a:extLst>
          </p:cNvPr>
          <p:cNvSpPr/>
          <p:nvPr/>
        </p:nvSpPr>
        <p:spPr>
          <a:xfrm>
            <a:off x="747971" y="3977232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F9049D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AEE04E5E-FA75-1646-B778-5EE6D43CC7E9}"/>
              </a:ext>
            </a:extLst>
          </p:cNvPr>
          <p:cNvSpPr txBox="1"/>
          <p:nvPr/>
        </p:nvSpPr>
        <p:spPr>
          <a:xfrm>
            <a:off x="2125987" y="4089869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الطفلة/ </a:t>
            </a:r>
          </a:p>
        </p:txBody>
      </p:sp>
      <p:sp>
        <p:nvSpPr>
          <p:cNvPr id="121" name="مربع نص 120">
            <a:extLst>
              <a:ext uri="{FF2B5EF4-FFF2-40B4-BE49-F238E27FC236}">
                <a16:creationId xmlns:a16="http://schemas.microsoft.com/office/drawing/2014/main" id="{62A5FBF2-EEF7-762B-C3D8-1F92F66671BF}"/>
              </a:ext>
            </a:extLst>
          </p:cNvPr>
          <p:cNvSpPr txBox="1"/>
          <p:nvPr/>
        </p:nvSpPr>
        <p:spPr>
          <a:xfrm>
            <a:off x="831668" y="5091313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B18E8490-8439-F107-8021-B365F2725BFF}"/>
              </a:ext>
            </a:extLst>
          </p:cNvPr>
          <p:cNvSpPr/>
          <p:nvPr/>
        </p:nvSpPr>
        <p:spPr>
          <a:xfrm>
            <a:off x="831668" y="4089869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F90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71494D67-1E0A-D567-CB70-851D35A54D50}"/>
              </a:ext>
            </a:extLst>
          </p:cNvPr>
          <p:cNvSpPr txBox="1"/>
          <p:nvPr/>
        </p:nvSpPr>
        <p:spPr>
          <a:xfrm>
            <a:off x="1563820" y="4448928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24" name="صورة 123">
            <a:extLst>
              <a:ext uri="{FF2B5EF4-FFF2-40B4-BE49-F238E27FC236}">
                <a16:creationId xmlns:a16="http://schemas.microsoft.com/office/drawing/2014/main" id="{957A5EBB-499F-D6AC-9FEF-DD9FF42EA1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438" b="86875" l="8122" r="100000">
                        <a14:foregroundMark x1="66667" y1="77891" x2="66328" y2="84063"/>
                        <a14:foregroundMark x1="49239" y1="78906" x2="53469" y2="84453"/>
                        <a14:foregroundMark x1="50254" y1="51094" x2="60575" y2="51406"/>
                        <a14:foregroundMark x1="65651" y1="52891" x2="53807" y2="69922"/>
                        <a14:foregroundMark x1="28596" y1="49844" x2="19120" y2="55859"/>
                        <a14:foregroundMark x1="80372" y1="48438" x2="86294" y2="56172"/>
                        <a14:foregroundMark x1="52284" y1="84922" x2="54146" y2="85313"/>
                        <a14:foregroundMark x1="66328" y1="83828" x2="66328" y2="8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6" t="13053" r="1770" b="14526"/>
          <a:stretch/>
        </p:blipFill>
        <p:spPr>
          <a:xfrm>
            <a:off x="2823144" y="4680972"/>
            <a:ext cx="531816" cy="8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4645"/>
      </p:ext>
    </p:extLst>
  </p:cSld>
  <p:clrMapOvr>
    <a:masterClrMapping/>
  </p:clrMapOvr>
  <p:transition spd="slow" advTm="2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2797;p49">
            <a:extLst>
              <a:ext uri="{FF2B5EF4-FFF2-40B4-BE49-F238E27FC236}">
                <a16:creationId xmlns:a16="http://schemas.microsoft.com/office/drawing/2014/main" id="{F365A782-0762-3ECB-F09B-51EA74660374}"/>
              </a:ext>
            </a:extLst>
          </p:cNvPr>
          <p:cNvSpPr/>
          <p:nvPr/>
        </p:nvSpPr>
        <p:spPr>
          <a:xfrm>
            <a:off x="9137746" y="35939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A4E2906-08BF-69C6-F04C-0D4DB1F06FBE}"/>
              </a:ext>
            </a:extLst>
          </p:cNvPr>
          <p:cNvSpPr txBox="1"/>
          <p:nvPr/>
        </p:nvSpPr>
        <p:spPr>
          <a:xfrm>
            <a:off x="10515762" y="472034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6B45760-D156-7AC0-A0E3-3E4C1C26D9B7}"/>
              </a:ext>
            </a:extLst>
          </p:cNvPr>
          <p:cNvSpPr txBox="1"/>
          <p:nvPr/>
        </p:nvSpPr>
        <p:spPr>
          <a:xfrm>
            <a:off x="9221443" y="147347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D2D31D4F-BB59-65C7-F912-34B3D9664C74}"/>
              </a:ext>
            </a:extLst>
          </p:cNvPr>
          <p:cNvSpPr/>
          <p:nvPr/>
        </p:nvSpPr>
        <p:spPr>
          <a:xfrm>
            <a:off x="9221443" y="47203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803EC8C-EAA6-2DDA-71A1-F3900911A6CD}"/>
              </a:ext>
            </a:extLst>
          </p:cNvPr>
          <p:cNvSpPr txBox="1"/>
          <p:nvPr/>
        </p:nvSpPr>
        <p:spPr>
          <a:xfrm>
            <a:off x="9953595" y="83109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sp>
        <p:nvSpPr>
          <p:cNvPr id="2" name="مربع نص 3">
            <a:extLst>
              <a:ext uri="{FF2B5EF4-FFF2-40B4-BE49-F238E27FC236}">
                <a16:creationId xmlns:a16="http://schemas.microsoft.com/office/drawing/2014/main" id="{1F3C81BB-0E69-2439-7961-414672CF91D5}"/>
              </a:ext>
            </a:extLst>
          </p:cNvPr>
          <p:cNvSpPr txBox="1"/>
          <p:nvPr/>
        </p:nvSpPr>
        <p:spPr>
          <a:xfrm>
            <a:off x="9416878" y="6563619"/>
            <a:ext cx="3645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Asmhan1989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3387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AC9524F-13F6-3C26-8167-490C6D12A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52" y="892448"/>
            <a:ext cx="616075" cy="1334308"/>
          </a:xfrm>
          <a:prstGeom prst="rect">
            <a:avLst/>
          </a:prstGeom>
        </p:spPr>
      </p:pic>
      <p:sp>
        <p:nvSpPr>
          <p:cNvPr id="5" name="Google Shape;2797;p49">
            <a:extLst>
              <a:ext uri="{FF2B5EF4-FFF2-40B4-BE49-F238E27FC236}">
                <a16:creationId xmlns:a16="http://schemas.microsoft.com/office/drawing/2014/main" id="{C054D935-56BA-4961-BD51-6A6182F38559}"/>
              </a:ext>
            </a:extLst>
          </p:cNvPr>
          <p:cNvSpPr/>
          <p:nvPr/>
        </p:nvSpPr>
        <p:spPr>
          <a:xfrm>
            <a:off x="6311930" y="35939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4A6815-0AC7-8F8B-C621-67DB56EAAFB2}"/>
              </a:ext>
            </a:extLst>
          </p:cNvPr>
          <p:cNvSpPr txBox="1"/>
          <p:nvPr/>
        </p:nvSpPr>
        <p:spPr>
          <a:xfrm>
            <a:off x="7689946" y="472034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4810A23-4559-DE8F-9B43-63136DE3B764}"/>
              </a:ext>
            </a:extLst>
          </p:cNvPr>
          <p:cNvSpPr txBox="1"/>
          <p:nvPr/>
        </p:nvSpPr>
        <p:spPr>
          <a:xfrm>
            <a:off x="6395627" y="147347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EA06628-6973-C3D0-A633-45A631808B94}"/>
              </a:ext>
            </a:extLst>
          </p:cNvPr>
          <p:cNvSpPr/>
          <p:nvPr/>
        </p:nvSpPr>
        <p:spPr>
          <a:xfrm>
            <a:off x="6395627" y="47203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D144885-48FC-9910-A1D5-6080EF9E84B0}"/>
              </a:ext>
            </a:extLst>
          </p:cNvPr>
          <p:cNvSpPr txBox="1"/>
          <p:nvPr/>
        </p:nvSpPr>
        <p:spPr>
          <a:xfrm>
            <a:off x="7127779" y="83109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6E95D55B-2A18-8632-782F-197F0ECBC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36" y="892448"/>
            <a:ext cx="616075" cy="1334308"/>
          </a:xfrm>
          <a:prstGeom prst="rect">
            <a:avLst/>
          </a:prstGeom>
        </p:spPr>
      </p:pic>
      <p:sp>
        <p:nvSpPr>
          <p:cNvPr id="38" name="Google Shape;2797;p49">
            <a:extLst>
              <a:ext uri="{FF2B5EF4-FFF2-40B4-BE49-F238E27FC236}">
                <a16:creationId xmlns:a16="http://schemas.microsoft.com/office/drawing/2014/main" id="{8A2CCD5F-6702-C487-7C3C-E09A28CCA96C}"/>
              </a:ext>
            </a:extLst>
          </p:cNvPr>
          <p:cNvSpPr/>
          <p:nvPr/>
        </p:nvSpPr>
        <p:spPr>
          <a:xfrm>
            <a:off x="3595528" y="35939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40D1DAB-12A4-ABAE-12A0-469406314577}"/>
              </a:ext>
            </a:extLst>
          </p:cNvPr>
          <p:cNvSpPr txBox="1"/>
          <p:nvPr/>
        </p:nvSpPr>
        <p:spPr>
          <a:xfrm>
            <a:off x="4973544" y="472034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947D344-321B-66C6-43E5-E651C2B621E6}"/>
              </a:ext>
            </a:extLst>
          </p:cNvPr>
          <p:cNvSpPr txBox="1"/>
          <p:nvPr/>
        </p:nvSpPr>
        <p:spPr>
          <a:xfrm>
            <a:off x="3679225" y="147347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5B3D8E1B-293D-7185-BDC7-36A9A17BBC9F}"/>
              </a:ext>
            </a:extLst>
          </p:cNvPr>
          <p:cNvSpPr/>
          <p:nvPr/>
        </p:nvSpPr>
        <p:spPr>
          <a:xfrm>
            <a:off x="3679225" y="47203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DD2B55E-3A19-F8D3-0EB0-F8C977F78405}"/>
              </a:ext>
            </a:extLst>
          </p:cNvPr>
          <p:cNvSpPr txBox="1"/>
          <p:nvPr/>
        </p:nvSpPr>
        <p:spPr>
          <a:xfrm>
            <a:off x="4411377" y="83109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5710AEA1-07C2-25E9-9109-27110A997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34" y="892448"/>
            <a:ext cx="616075" cy="1334308"/>
          </a:xfrm>
          <a:prstGeom prst="rect">
            <a:avLst/>
          </a:prstGeom>
        </p:spPr>
      </p:pic>
      <p:sp>
        <p:nvSpPr>
          <p:cNvPr id="44" name="Google Shape;2797;p49">
            <a:extLst>
              <a:ext uri="{FF2B5EF4-FFF2-40B4-BE49-F238E27FC236}">
                <a16:creationId xmlns:a16="http://schemas.microsoft.com/office/drawing/2014/main" id="{0A7C2599-F1CC-7E21-1B37-4C1A38CA15AF}"/>
              </a:ext>
            </a:extLst>
          </p:cNvPr>
          <p:cNvSpPr/>
          <p:nvPr/>
        </p:nvSpPr>
        <p:spPr>
          <a:xfrm>
            <a:off x="892454" y="359397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9DF6C7DE-E4FF-86C2-B6C0-5575BF259470}"/>
              </a:ext>
            </a:extLst>
          </p:cNvPr>
          <p:cNvSpPr txBox="1"/>
          <p:nvPr/>
        </p:nvSpPr>
        <p:spPr>
          <a:xfrm>
            <a:off x="2270470" y="472034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A28C6A7-FD6F-52EA-6840-E45C82287DC3}"/>
              </a:ext>
            </a:extLst>
          </p:cNvPr>
          <p:cNvSpPr txBox="1"/>
          <p:nvPr/>
        </p:nvSpPr>
        <p:spPr>
          <a:xfrm>
            <a:off x="976151" y="1473478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DB11AD75-F3E3-E5AC-222D-548FD4339F40}"/>
              </a:ext>
            </a:extLst>
          </p:cNvPr>
          <p:cNvSpPr/>
          <p:nvPr/>
        </p:nvSpPr>
        <p:spPr>
          <a:xfrm>
            <a:off x="976151" y="472034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FB759DF-831C-80CE-1832-10D3EE1830B2}"/>
              </a:ext>
            </a:extLst>
          </p:cNvPr>
          <p:cNvSpPr txBox="1"/>
          <p:nvPr/>
        </p:nvSpPr>
        <p:spPr>
          <a:xfrm>
            <a:off x="1708303" y="831093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51" name="صورة 50">
            <a:extLst>
              <a:ext uri="{FF2B5EF4-FFF2-40B4-BE49-F238E27FC236}">
                <a16:creationId xmlns:a16="http://schemas.microsoft.com/office/drawing/2014/main" id="{90327673-C7D4-8B09-717F-0E5FC4311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60" y="892448"/>
            <a:ext cx="616075" cy="1334308"/>
          </a:xfrm>
          <a:prstGeom prst="rect">
            <a:avLst/>
          </a:prstGeom>
        </p:spPr>
      </p:pic>
      <p:sp>
        <p:nvSpPr>
          <p:cNvPr id="55" name="Google Shape;2797;p49">
            <a:extLst>
              <a:ext uri="{FF2B5EF4-FFF2-40B4-BE49-F238E27FC236}">
                <a16:creationId xmlns:a16="http://schemas.microsoft.com/office/drawing/2014/main" id="{0EC9EE23-B03F-6CD3-AC1C-31009CD96454}"/>
              </a:ext>
            </a:extLst>
          </p:cNvPr>
          <p:cNvSpPr/>
          <p:nvPr/>
        </p:nvSpPr>
        <p:spPr>
          <a:xfrm>
            <a:off x="9137746" y="2069089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76F4B19-577B-6D75-3921-429226F0EF79}"/>
              </a:ext>
            </a:extLst>
          </p:cNvPr>
          <p:cNvSpPr txBox="1"/>
          <p:nvPr/>
        </p:nvSpPr>
        <p:spPr>
          <a:xfrm>
            <a:off x="10515762" y="2181726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79294F4-D0B4-1852-F6D6-4B25C61C6400}"/>
              </a:ext>
            </a:extLst>
          </p:cNvPr>
          <p:cNvSpPr txBox="1"/>
          <p:nvPr/>
        </p:nvSpPr>
        <p:spPr>
          <a:xfrm>
            <a:off x="9221443" y="3183170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9CE2BFC0-0518-138F-7B9A-9692DAE3A8F5}"/>
              </a:ext>
            </a:extLst>
          </p:cNvPr>
          <p:cNvSpPr/>
          <p:nvPr/>
        </p:nvSpPr>
        <p:spPr>
          <a:xfrm>
            <a:off x="9221443" y="2181726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مربع نص 58">
            <a:extLst>
              <a:ext uri="{FF2B5EF4-FFF2-40B4-BE49-F238E27FC236}">
                <a16:creationId xmlns:a16="http://schemas.microsoft.com/office/drawing/2014/main" id="{0D1A02E9-68CD-8BD5-CEDD-562DA067C88F}"/>
              </a:ext>
            </a:extLst>
          </p:cNvPr>
          <p:cNvSpPr txBox="1"/>
          <p:nvPr/>
        </p:nvSpPr>
        <p:spPr>
          <a:xfrm>
            <a:off x="9953595" y="2540785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C9A68871-6CA4-5862-4512-F22B5F4A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52" y="2602140"/>
            <a:ext cx="616075" cy="1334308"/>
          </a:xfrm>
          <a:prstGeom prst="rect">
            <a:avLst/>
          </a:prstGeom>
        </p:spPr>
      </p:pic>
      <p:sp>
        <p:nvSpPr>
          <p:cNvPr id="61" name="Google Shape;2797;p49">
            <a:extLst>
              <a:ext uri="{FF2B5EF4-FFF2-40B4-BE49-F238E27FC236}">
                <a16:creationId xmlns:a16="http://schemas.microsoft.com/office/drawing/2014/main" id="{B4D0FC7F-B317-C595-D024-A2AFE5634CC3}"/>
              </a:ext>
            </a:extLst>
          </p:cNvPr>
          <p:cNvSpPr/>
          <p:nvPr/>
        </p:nvSpPr>
        <p:spPr>
          <a:xfrm>
            <a:off x="6311930" y="2069089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C353B30A-6944-2657-CADF-5D362B937597}"/>
              </a:ext>
            </a:extLst>
          </p:cNvPr>
          <p:cNvSpPr txBox="1"/>
          <p:nvPr/>
        </p:nvSpPr>
        <p:spPr>
          <a:xfrm>
            <a:off x="7689946" y="2181726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C3FF11A1-C7AD-4FEE-00BF-83F15FFFB4B8}"/>
              </a:ext>
            </a:extLst>
          </p:cNvPr>
          <p:cNvSpPr txBox="1"/>
          <p:nvPr/>
        </p:nvSpPr>
        <p:spPr>
          <a:xfrm>
            <a:off x="6395627" y="3183170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FA3D49CB-B2D7-FCF2-B2D3-6428A8710D3B}"/>
              </a:ext>
            </a:extLst>
          </p:cNvPr>
          <p:cNvSpPr/>
          <p:nvPr/>
        </p:nvSpPr>
        <p:spPr>
          <a:xfrm>
            <a:off x="6395627" y="2181726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26D20D2E-4466-94CE-810C-3B4861EA124C}"/>
              </a:ext>
            </a:extLst>
          </p:cNvPr>
          <p:cNvSpPr txBox="1"/>
          <p:nvPr/>
        </p:nvSpPr>
        <p:spPr>
          <a:xfrm>
            <a:off x="7127779" y="2540785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B53BF13F-3978-893D-4E90-88C658CA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36" y="2602140"/>
            <a:ext cx="616075" cy="1334308"/>
          </a:xfrm>
          <a:prstGeom prst="rect">
            <a:avLst/>
          </a:prstGeom>
        </p:spPr>
      </p:pic>
      <p:sp>
        <p:nvSpPr>
          <p:cNvPr id="67" name="Google Shape;2797;p49">
            <a:extLst>
              <a:ext uri="{FF2B5EF4-FFF2-40B4-BE49-F238E27FC236}">
                <a16:creationId xmlns:a16="http://schemas.microsoft.com/office/drawing/2014/main" id="{27A65744-2AC4-854A-0C27-0718984F4A7B}"/>
              </a:ext>
            </a:extLst>
          </p:cNvPr>
          <p:cNvSpPr/>
          <p:nvPr/>
        </p:nvSpPr>
        <p:spPr>
          <a:xfrm>
            <a:off x="3595528" y="2069089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8E319FC7-8409-7244-79CF-D91B5008D7DF}"/>
              </a:ext>
            </a:extLst>
          </p:cNvPr>
          <p:cNvSpPr txBox="1"/>
          <p:nvPr/>
        </p:nvSpPr>
        <p:spPr>
          <a:xfrm>
            <a:off x="4973544" y="2181726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C89CC5C3-9FAA-A3D1-EDA6-E4922AB13DF5}"/>
              </a:ext>
            </a:extLst>
          </p:cNvPr>
          <p:cNvSpPr txBox="1"/>
          <p:nvPr/>
        </p:nvSpPr>
        <p:spPr>
          <a:xfrm>
            <a:off x="3679225" y="3183170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38BF5EAC-B98D-25DA-11F0-958F113C89ED}"/>
              </a:ext>
            </a:extLst>
          </p:cNvPr>
          <p:cNvSpPr/>
          <p:nvPr/>
        </p:nvSpPr>
        <p:spPr>
          <a:xfrm>
            <a:off x="3679225" y="2181726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636DAA9D-7575-4E20-9158-30374F468F16}"/>
              </a:ext>
            </a:extLst>
          </p:cNvPr>
          <p:cNvSpPr txBox="1"/>
          <p:nvPr/>
        </p:nvSpPr>
        <p:spPr>
          <a:xfrm>
            <a:off x="4411377" y="2540785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72" name="صورة 71">
            <a:extLst>
              <a:ext uri="{FF2B5EF4-FFF2-40B4-BE49-F238E27FC236}">
                <a16:creationId xmlns:a16="http://schemas.microsoft.com/office/drawing/2014/main" id="{BBBD2F4E-5731-E2CC-A1C7-EB8C5A1AE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34" y="2602140"/>
            <a:ext cx="616075" cy="1334308"/>
          </a:xfrm>
          <a:prstGeom prst="rect">
            <a:avLst/>
          </a:prstGeom>
        </p:spPr>
      </p:pic>
      <p:sp>
        <p:nvSpPr>
          <p:cNvPr id="73" name="Google Shape;2797;p49">
            <a:extLst>
              <a:ext uri="{FF2B5EF4-FFF2-40B4-BE49-F238E27FC236}">
                <a16:creationId xmlns:a16="http://schemas.microsoft.com/office/drawing/2014/main" id="{377ECC03-A979-20BA-B1A2-E4999C8A2311}"/>
              </a:ext>
            </a:extLst>
          </p:cNvPr>
          <p:cNvSpPr/>
          <p:nvPr/>
        </p:nvSpPr>
        <p:spPr>
          <a:xfrm>
            <a:off x="892454" y="2069089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155EDF15-E5F5-38F3-764D-52801A73FBD8}"/>
              </a:ext>
            </a:extLst>
          </p:cNvPr>
          <p:cNvSpPr txBox="1"/>
          <p:nvPr/>
        </p:nvSpPr>
        <p:spPr>
          <a:xfrm>
            <a:off x="2270470" y="2181726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76F0FF74-1AE9-1163-57CA-AFE83F0C0453}"/>
              </a:ext>
            </a:extLst>
          </p:cNvPr>
          <p:cNvSpPr txBox="1"/>
          <p:nvPr/>
        </p:nvSpPr>
        <p:spPr>
          <a:xfrm>
            <a:off x="976151" y="3183170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ED3595B3-AAD4-8663-E65D-49D0E631FA78}"/>
              </a:ext>
            </a:extLst>
          </p:cNvPr>
          <p:cNvSpPr/>
          <p:nvPr/>
        </p:nvSpPr>
        <p:spPr>
          <a:xfrm>
            <a:off x="976151" y="2181726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426EA80C-3CF2-1EDB-0042-48639E633190}"/>
              </a:ext>
            </a:extLst>
          </p:cNvPr>
          <p:cNvSpPr txBox="1"/>
          <p:nvPr/>
        </p:nvSpPr>
        <p:spPr>
          <a:xfrm>
            <a:off x="1708303" y="2540785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78" name="صورة 77">
            <a:extLst>
              <a:ext uri="{FF2B5EF4-FFF2-40B4-BE49-F238E27FC236}">
                <a16:creationId xmlns:a16="http://schemas.microsoft.com/office/drawing/2014/main" id="{EF19F1E8-2A00-9A17-76E3-CA4297D21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60" y="2602140"/>
            <a:ext cx="616075" cy="1334308"/>
          </a:xfrm>
          <a:prstGeom prst="rect">
            <a:avLst/>
          </a:prstGeom>
        </p:spPr>
      </p:pic>
      <p:sp>
        <p:nvSpPr>
          <p:cNvPr id="79" name="Google Shape;2797;p49">
            <a:extLst>
              <a:ext uri="{FF2B5EF4-FFF2-40B4-BE49-F238E27FC236}">
                <a16:creationId xmlns:a16="http://schemas.microsoft.com/office/drawing/2014/main" id="{DDE1F158-AA0B-A494-1553-886282AFC7B7}"/>
              </a:ext>
            </a:extLst>
          </p:cNvPr>
          <p:cNvSpPr/>
          <p:nvPr/>
        </p:nvSpPr>
        <p:spPr>
          <a:xfrm>
            <a:off x="9137746" y="3801430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6E792950-FCE5-CA5A-266C-EF60700F414A}"/>
              </a:ext>
            </a:extLst>
          </p:cNvPr>
          <p:cNvSpPr txBox="1"/>
          <p:nvPr/>
        </p:nvSpPr>
        <p:spPr>
          <a:xfrm>
            <a:off x="10515762" y="3914067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79463FC0-4219-1DE6-7CF1-4AA480017B04}"/>
              </a:ext>
            </a:extLst>
          </p:cNvPr>
          <p:cNvSpPr txBox="1"/>
          <p:nvPr/>
        </p:nvSpPr>
        <p:spPr>
          <a:xfrm>
            <a:off x="9221443" y="4915511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BDB2B880-70A5-BB52-C025-3365C622808E}"/>
              </a:ext>
            </a:extLst>
          </p:cNvPr>
          <p:cNvSpPr/>
          <p:nvPr/>
        </p:nvSpPr>
        <p:spPr>
          <a:xfrm>
            <a:off x="9221443" y="3914067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5215363B-ACA5-9B23-BE2B-B43EE5E44C23}"/>
              </a:ext>
            </a:extLst>
          </p:cNvPr>
          <p:cNvSpPr txBox="1"/>
          <p:nvPr/>
        </p:nvSpPr>
        <p:spPr>
          <a:xfrm>
            <a:off x="9953595" y="4273126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84" name="صورة 83">
            <a:extLst>
              <a:ext uri="{FF2B5EF4-FFF2-40B4-BE49-F238E27FC236}">
                <a16:creationId xmlns:a16="http://schemas.microsoft.com/office/drawing/2014/main" id="{51CB078D-D069-6541-71B4-286A277C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052" y="4334481"/>
            <a:ext cx="616075" cy="1334308"/>
          </a:xfrm>
          <a:prstGeom prst="rect">
            <a:avLst/>
          </a:prstGeom>
        </p:spPr>
      </p:pic>
      <p:sp>
        <p:nvSpPr>
          <p:cNvPr id="125" name="Google Shape;2797;p49">
            <a:extLst>
              <a:ext uri="{FF2B5EF4-FFF2-40B4-BE49-F238E27FC236}">
                <a16:creationId xmlns:a16="http://schemas.microsoft.com/office/drawing/2014/main" id="{21A38E24-0871-6AFA-4852-FFA36A1B82D6}"/>
              </a:ext>
            </a:extLst>
          </p:cNvPr>
          <p:cNvSpPr/>
          <p:nvPr/>
        </p:nvSpPr>
        <p:spPr>
          <a:xfrm>
            <a:off x="6311930" y="3801430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D835503F-D2D6-640D-C773-F55F95C4EDD4}"/>
              </a:ext>
            </a:extLst>
          </p:cNvPr>
          <p:cNvSpPr txBox="1"/>
          <p:nvPr/>
        </p:nvSpPr>
        <p:spPr>
          <a:xfrm>
            <a:off x="7689946" y="3914067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57F85F04-E000-42FA-B9AF-26EEA15C588C}"/>
              </a:ext>
            </a:extLst>
          </p:cNvPr>
          <p:cNvSpPr txBox="1"/>
          <p:nvPr/>
        </p:nvSpPr>
        <p:spPr>
          <a:xfrm>
            <a:off x="6395627" y="4915511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28" name="مستطيل 127">
            <a:extLst>
              <a:ext uri="{FF2B5EF4-FFF2-40B4-BE49-F238E27FC236}">
                <a16:creationId xmlns:a16="http://schemas.microsoft.com/office/drawing/2014/main" id="{A6D084B1-B048-DB92-B71A-505BC51239FD}"/>
              </a:ext>
            </a:extLst>
          </p:cNvPr>
          <p:cNvSpPr/>
          <p:nvPr/>
        </p:nvSpPr>
        <p:spPr>
          <a:xfrm>
            <a:off x="6395627" y="3914067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ADDDB3BF-0A9F-144F-2A0C-A94A0B4F262C}"/>
              </a:ext>
            </a:extLst>
          </p:cNvPr>
          <p:cNvSpPr txBox="1"/>
          <p:nvPr/>
        </p:nvSpPr>
        <p:spPr>
          <a:xfrm>
            <a:off x="7127779" y="4273126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30" name="صورة 129">
            <a:extLst>
              <a:ext uri="{FF2B5EF4-FFF2-40B4-BE49-F238E27FC236}">
                <a16:creationId xmlns:a16="http://schemas.microsoft.com/office/drawing/2014/main" id="{995A2919-25C0-A118-139E-7F0FE3BE3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36" y="4334481"/>
            <a:ext cx="616075" cy="1334308"/>
          </a:xfrm>
          <a:prstGeom prst="rect">
            <a:avLst/>
          </a:prstGeom>
        </p:spPr>
      </p:pic>
      <p:sp>
        <p:nvSpPr>
          <p:cNvPr id="131" name="Google Shape;2797;p49">
            <a:extLst>
              <a:ext uri="{FF2B5EF4-FFF2-40B4-BE49-F238E27FC236}">
                <a16:creationId xmlns:a16="http://schemas.microsoft.com/office/drawing/2014/main" id="{0D1EEECA-4083-F630-FC59-ACFC6EF585C8}"/>
              </a:ext>
            </a:extLst>
          </p:cNvPr>
          <p:cNvSpPr/>
          <p:nvPr/>
        </p:nvSpPr>
        <p:spPr>
          <a:xfrm>
            <a:off x="3595528" y="3801430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BEB3855C-0E31-D841-BF46-70FA8CE8DD53}"/>
              </a:ext>
            </a:extLst>
          </p:cNvPr>
          <p:cNvSpPr txBox="1"/>
          <p:nvPr/>
        </p:nvSpPr>
        <p:spPr>
          <a:xfrm>
            <a:off x="4973544" y="3914067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9390EAC1-8836-A544-CDD5-5521C15B1A89}"/>
              </a:ext>
            </a:extLst>
          </p:cNvPr>
          <p:cNvSpPr txBox="1"/>
          <p:nvPr/>
        </p:nvSpPr>
        <p:spPr>
          <a:xfrm>
            <a:off x="3679225" y="4915511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6A84BFCC-6A92-F9B7-F774-A186E767C58A}"/>
              </a:ext>
            </a:extLst>
          </p:cNvPr>
          <p:cNvSpPr/>
          <p:nvPr/>
        </p:nvSpPr>
        <p:spPr>
          <a:xfrm>
            <a:off x="3679225" y="3914067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387F0203-6D78-8370-2E6A-B5F1A7E66D3F}"/>
              </a:ext>
            </a:extLst>
          </p:cNvPr>
          <p:cNvSpPr txBox="1"/>
          <p:nvPr/>
        </p:nvSpPr>
        <p:spPr>
          <a:xfrm>
            <a:off x="4411377" y="4273126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36" name="صورة 135">
            <a:extLst>
              <a:ext uri="{FF2B5EF4-FFF2-40B4-BE49-F238E27FC236}">
                <a16:creationId xmlns:a16="http://schemas.microsoft.com/office/drawing/2014/main" id="{EA846FB9-8A1D-42D3-1876-156304130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34" y="4334481"/>
            <a:ext cx="616075" cy="1334308"/>
          </a:xfrm>
          <a:prstGeom prst="rect">
            <a:avLst/>
          </a:prstGeom>
        </p:spPr>
      </p:pic>
      <p:sp>
        <p:nvSpPr>
          <p:cNvPr id="137" name="Google Shape;2797;p49">
            <a:extLst>
              <a:ext uri="{FF2B5EF4-FFF2-40B4-BE49-F238E27FC236}">
                <a16:creationId xmlns:a16="http://schemas.microsoft.com/office/drawing/2014/main" id="{002B2AE7-E8A3-6EBA-A86E-D1CE43DD2577}"/>
              </a:ext>
            </a:extLst>
          </p:cNvPr>
          <p:cNvSpPr/>
          <p:nvPr/>
        </p:nvSpPr>
        <p:spPr>
          <a:xfrm>
            <a:off x="892454" y="3801430"/>
            <a:ext cx="2523292" cy="1562105"/>
          </a:xfrm>
          <a:prstGeom prst="roundRect">
            <a:avLst>
              <a:gd name="adj" fmla="val 6135"/>
            </a:avLst>
          </a:prstGeom>
          <a:solidFill>
            <a:schemeClr val="lt1"/>
          </a:solidFill>
          <a:ln w="76200">
            <a:solidFill>
              <a:srgbClr val="0FB4E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1BF5FBB5-9D12-8417-AA07-A47C78D2317A}"/>
              </a:ext>
            </a:extLst>
          </p:cNvPr>
          <p:cNvSpPr txBox="1"/>
          <p:nvPr/>
        </p:nvSpPr>
        <p:spPr>
          <a:xfrm>
            <a:off x="2270470" y="3914067"/>
            <a:ext cx="14478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400" b="1" dirty="0">
                <a:solidFill>
                  <a:srgbClr val="37A8B4"/>
                </a:solidFill>
              </a:rPr>
              <a:t>اسم الطفل/ 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BB57DB4A-8857-46D4-EF71-7F60A2FF1814}"/>
              </a:ext>
            </a:extLst>
          </p:cNvPr>
          <p:cNvSpPr txBox="1"/>
          <p:nvPr/>
        </p:nvSpPr>
        <p:spPr>
          <a:xfrm>
            <a:off x="976151" y="4915511"/>
            <a:ext cx="23695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معلمة الفصل</a:t>
            </a:r>
            <a:r>
              <a:rPr 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/ اسمهان الصفحي</a:t>
            </a:r>
          </a:p>
        </p:txBody>
      </p:sp>
      <p:sp>
        <p:nvSpPr>
          <p:cNvPr id="140" name="مستطيل 139">
            <a:extLst>
              <a:ext uri="{FF2B5EF4-FFF2-40B4-BE49-F238E27FC236}">
                <a16:creationId xmlns:a16="http://schemas.microsoft.com/office/drawing/2014/main" id="{1CC27081-9A97-42F1-8AA8-0D949B5FAF0C}"/>
              </a:ext>
            </a:extLst>
          </p:cNvPr>
          <p:cNvSpPr/>
          <p:nvPr/>
        </p:nvSpPr>
        <p:spPr>
          <a:xfrm>
            <a:off x="976151" y="3914067"/>
            <a:ext cx="694164" cy="824242"/>
          </a:xfrm>
          <a:prstGeom prst="rect">
            <a:avLst/>
          </a:prstGeom>
          <a:solidFill>
            <a:schemeClr val="bg1"/>
          </a:solidFill>
          <a:ln>
            <a:solidFill>
              <a:srgbClr val="0FB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516E7FDA-DA9B-8FD8-E0A0-506E4FE37A59}"/>
              </a:ext>
            </a:extLst>
          </p:cNvPr>
          <p:cNvSpPr txBox="1"/>
          <p:nvPr/>
        </p:nvSpPr>
        <p:spPr>
          <a:xfrm>
            <a:off x="1708303" y="4273126"/>
            <a:ext cx="1447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600" b="1" dirty="0">
                <a:solidFill>
                  <a:srgbClr val="37A8B4"/>
                </a:solidFill>
              </a:rPr>
              <a:t>مستوى ثالث (1)</a:t>
            </a:r>
          </a:p>
        </p:txBody>
      </p:sp>
      <p:pic>
        <p:nvPicPr>
          <p:cNvPr id="142" name="صورة 141">
            <a:extLst>
              <a:ext uri="{FF2B5EF4-FFF2-40B4-BE49-F238E27FC236}">
                <a16:creationId xmlns:a16="http://schemas.microsoft.com/office/drawing/2014/main" id="{8F20F42E-F2DC-44EB-DA5A-D846A9904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3283" y1="73438" x2="64467" y2="74531"/>
                        <a14:foregroundMark x1="35364" y1="73828" x2="35025" y2="7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60" y="4334481"/>
            <a:ext cx="616075" cy="13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6124"/>
      </p:ext>
    </p:extLst>
  </p:cSld>
  <p:clrMapOvr>
    <a:masterClrMapping/>
  </p:clrMapOvr>
  <p:transition spd="slow" advTm="2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4" y="254282"/>
            <a:ext cx="9074313" cy="64879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2" name="مربع نص 3">
            <a:extLst>
              <a:ext uri="{FF2B5EF4-FFF2-40B4-BE49-F238E27FC236}">
                <a16:creationId xmlns:a16="http://schemas.microsoft.com/office/drawing/2014/main" id="{DD0F425C-EB29-9DFF-6B58-772B4BB1E685}"/>
              </a:ext>
            </a:extLst>
          </p:cNvPr>
          <p:cNvSpPr txBox="1"/>
          <p:nvPr/>
        </p:nvSpPr>
        <p:spPr>
          <a:xfrm>
            <a:off x="7145464" y="1242763"/>
            <a:ext cx="36455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Asmhan1989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583387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B7F1F59-228D-C178-9085-564B11442BB6}"/>
              </a:ext>
            </a:extLst>
          </p:cNvPr>
          <p:cNvSpPr txBox="1"/>
          <p:nvPr/>
        </p:nvSpPr>
        <p:spPr>
          <a:xfrm>
            <a:off x="2567749" y="3021190"/>
            <a:ext cx="70564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عمل مجاني للاستفادة منه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أذكروني بدعوة لي لمزيد من العروض اضغطِ رابط القناة 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05EBC9-06CF-FD86-604F-981CB07DB19E}"/>
              </a:ext>
            </a:extLst>
          </p:cNvPr>
          <p:cNvSpPr txBox="1"/>
          <p:nvPr/>
        </p:nvSpPr>
        <p:spPr>
          <a:xfrm>
            <a:off x="2747222" y="3979999"/>
            <a:ext cx="6504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https://t.me/Asmhan1989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83387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>
                <a:solidFill>
                  <a:srgbClr val="583387"/>
                </a:solidFill>
                <a:latin typeface="Tahoma" panose="020B0604030504040204" pitchFamily="34" charset="0"/>
              </a:rPr>
              <a:t>اعداد المعلمة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اسمهان 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583387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الصفحي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2400" dirty="0">
              <a:solidFill>
                <a:srgbClr val="583387"/>
              </a:solidFill>
              <a:latin typeface="Tahoma" panose="020B060403050404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F7B4DDC-C995-2914-6978-7FCADF83B003}"/>
              </a:ext>
            </a:extLst>
          </p:cNvPr>
          <p:cNvSpPr txBox="1"/>
          <p:nvPr/>
        </p:nvSpPr>
        <p:spPr>
          <a:xfrm>
            <a:off x="2567749" y="2463182"/>
            <a:ext cx="630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/>
              <a:t>بطاقات تعريفية للطفل في الأسبوع التمهيدي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802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350</Words>
  <Application>Microsoft Office PowerPoint</Application>
  <PresentationFormat>شاشة عريضة</PresentationFormat>
  <Paragraphs>81</Paragraphs>
  <Slides>3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8" baseType="lpstr">
      <vt:lpstr>Arabic Typesetting</vt:lpstr>
      <vt:lpstr>Arial</vt:lpstr>
      <vt:lpstr>Calibri</vt:lpstr>
      <vt:lpstr>Tahoma</vt:lpstr>
      <vt:lpstr>Office 主题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اسمهان</dc:creator>
  <cp:lastModifiedBy>اسمهان الصفحي</cp:lastModifiedBy>
  <cp:revision>35</cp:revision>
  <dcterms:created xsi:type="dcterms:W3CDTF">2022-08-23T07:28:39Z</dcterms:created>
  <dcterms:modified xsi:type="dcterms:W3CDTF">2023-08-19T12:43:12Z</dcterms:modified>
</cp:coreProperties>
</file>