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9" r:id="rId1"/>
  </p:sldMasterIdLst>
  <p:notesMasterIdLst>
    <p:notesMasterId r:id="rId11"/>
  </p:notesMasterIdLst>
  <p:sldIdLst>
    <p:sldId id="275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29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6"/>
    <a:srgbClr val="A9D18E"/>
    <a:srgbClr val="8FAADC"/>
    <a:srgbClr val="F4B183"/>
    <a:srgbClr val="70AD47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99C7B-333F-4FC2-99EE-039E128E17E0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23A48-2C21-4458-AAE7-BCD7F919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46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6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6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19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6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2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0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4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8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1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3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506640" y="381000"/>
            <a:ext cx="7162800" cy="118221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black">
          <a:xfrm>
            <a:off x="190924" y="1908810"/>
            <a:ext cx="11675533" cy="40690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ar-BH" sz="11500" kern="0" dirty="0" smtClean="0">
                <a:solidFill>
                  <a:srgbClr val="002060"/>
                </a:solidFill>
              </a:rPr>
              <a:t>أَذْكَارُ </a:t>
            </a:r>
            <a:r>
              <a:rPr lang="ar-BH" sz="11500" kern="0" dirty="0">
                <a:solidFill>
                  <a:srgbClr val="002060"/>
                </a:solidFill>
              </a:rPr>
              <a:t>الصلاة</a:t>
            </a:r>
            <a:r>
              <a:rPr lang="ar-BH" altLang="en-US" sz="5400" kern="0" dirty="0" smtClean="0">
                <a:solidFill>
                  <a:srgbClr val="002060"/>
                </a:solidFill>
              </a:rPr>
              <a:t/>
            </a:r>
            <a:br>
              <a:rPr lang="ar-BH" altLang="en-US" sz="5400" kern="0" dirty="0" smtClean="0">
                <a:solidFill>
                  <a:srgbClr val="002060"/>
                </a:solidFill>
              </a:rPr>
            </a:br>
            <a:r>
              <a:rPr lang="ar-BH" sz="3200" kern="0" dirty="0" smtClean="0">
                <a:solidFill>
                  <a:srgbClr val="0067B4"/>
                </a:solidFill>
              </a:rPr>
              <a:t>التربية الإسلامية</a:t>
            </a:r>
            <a:r>
              <a:rPr lang="ar-SA" sz="3200" kern="0" dirty="0" smtClean="0">
                <a:solidFill>
                  <a:srgbClr val="0067B4"/>
                </a:solidFill>
              </a:rPr>
              <a:t/>
            </a:r>
            <a:br>
              <a:rPr lang="ar-SA" sz="3200" kern="0" dirty="0" smtClean="0">
                <a:solidFill>
                  <a:srgbClr val="0067B4"/>
                </a:solidFill>
              </a:rPr>
            </a:br>
            <a:r>
              <a:rPr lang="ar-SA" sz="3200" kern="0" dirty="0" smtClean="0">
                <a:solidFill>
                  <a:srgbClr val="0067B4"/>
                </a:solidFill>
              </a:rPr>
              <a:t>الصف </a:t>
            </a:r>
            <a:r>
              <a:rPr lang="ar-BH" sz="3200" kern="0" dirty="0" smtClean="0">
                <a:solidFill>
                  <a:srgbClr val="0067B4"/>
                </a:solidFill>
              </a:rPr>
              <a:t>الثاني الابتدائي</a:t>
            </a:r>
            <a:endParaRPr lang="en-US" altLang="en-US" sz="8000" kern="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85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9080" y="684387"/>
            <a:ext cx="4298468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</a:t>
            </a:r>
            <a:r>
              <a:rPr lang="ar-BH" sz="6000" b="1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تعلمُ </a:t>
            </a:r>
            <a:r>
              <a:rPr lang="ar-BH" sz="6000" b="1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اليوم 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6452" y="2031514"/>
            <a:ext cx="1167226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just" rtl="1">
              <a:buFont typeface="Wingdings" pitchFamily="2" charset="2"/>
              <a:buChar char="v"/>
            </a:pPr>
            <a:r>
              <a:rPr lang="ar-BH" sz="5500" b="1" dirty="0" smtClean="0">
                <a:solidFill>
                  <a:srgbClr val="002060"/>
                </a:solidFill>
              </a:rPr>
              <a:t>حِفْظَ دعاءِ:</a:t>
            </a:r>
          </a:p>
          <a:p>
            <a:pPr marL="1771650" lvl="2" indent="-857250" algn="just" rtl="1">
              <a:buFont typeface="Wingdings" panose="05000000000000000000" pitchFamily="2" charset="2"/>
              <a:buChar char="q"/>
            </a:pPr>
            <a:r>
              <a:rPr lang="ar-BH" sz="5000" b="1" dirty="0" smtClean="0">
                <a:solidFill>
                  <a:srgbClr val="002060"/>
                </a:solidFill>
              </a:rPr>
              <a:t>الاستفتاحِ</a:t>
            </a:r>
          </a:p>
          <a:p>
            <a:pPr marL="1771650" lvl="2" indent="-857250" algn="just" rtl="1">
              <a:buFont typeface="Wingdings" panose="05000000000000000000" pitchFamily="2" charset="2"/>
              <a:buChar char="q"/>
            </a:pPr>
            <a:r>
              <a:rPr lang="ar-BH" sz="5000" b="1" dirty="0" smtClean="0">
                <a:solidFill>
                  <a:srgbClr val="002060"/>
                </a:solidFill>
              </a:rPr>
              <a:t>والتشهدِ</a:t>
            </a:r>
          </a:p>
          <a:p>
            <a:pPr marL="1771650" lvl="2" indent="-857250" algn="just" rtl="1">
              <a:buFont typeface="Wingdings" panose="05000000000000000000" pitchFamily="2" charset="2"/>
              <a:buChar char="q"/>
            </a:pPr>
            <a:r>
              <a:rPr lang="ar-BH" sz="5000" b="1" dirty="0" smtClean="0">
                <a:solidFill>
                  <a:srgbClr val="002060"/>
                </a:solidFill>
              </a:rPr>
              <a:t>والصلاةِ الإبراهيمية</a:t>
            </a:r>
            <a:r>
              <a:rPr lang="ar-SA" sz="5000" b="1" dirty="0" smtClean="0">
                <a:solidFill>
                  <a:srgbClr val="002060"/>
                </a:solidFill>
              </a:rPr>
              <a:t>.</a:t>
            </a:r>
            <a:endParaRPr lang="ar-BH" sz="5000" b="1" dirty="0" smtClean="0">
              <a:solidFill>
                <a:srgbClr val="002060"/>
              </a:solidFill>
            </a:endParaRPr>
          </a:p>
          <a:p>
            <a:pPr marL="857250" indent="-857250" algn="just" rtl="1">
              <a:buFont typeface="Wingdings" pitchFamily="2" charset="2"/>
              <a:buChar char="v"/>
            </a:pPr>
            <a:r>
              <a:rPr lang="ar-BH" sz="5500" b="1" dirty="0" smtClean="0">
                <a:solidFill>
                  <a:srgbClr val="002060"/>
                </a:solidFill>
              </a:rPr>
              <a:t>تَحْديدَ المواضعِ التي تُقْرأ فيها هذه الأذكار.</a:t>
            </a:r>
            <a:endParaRPr lang="ar-BH" sz="5500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2" b="11357"/>
          <a:stretch/>
        </p:blipFill>
        <p:spPr>
          <a:xfrm>
            <a:off x="10815847" y="68167"/>
            <a:ext cx="1296144" cy="112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6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علم أذكار الصل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5706" y="166076"/>
            <a:ext cx="11725411" cy="894437"/>
            <a:chOff x="1312985" y="293078"/>
            <a:chExt cx="7831015" cy="73855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98" t="-94" r="8227" b="87171"/>
            <a:stretch/>
          </p:blipFill>
          <p:spPr bwMode="auto">
            <a:xfrm>
              <a:off x="1312985" y="293078"/>
              <a:ext cx="7831015" cy="7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" t="1767" r="81378" b="88566"/>
            <a:stretch/>
          </p:blipFill>
          <p:spPr bwMode="auto">
            <a:xfrm>
              <a:off x="1321587" y="388715"/>
              <a:ext cx="1856657" cy="552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22" t="10147" r="56140" b="88674"/>
            <a:stretch/>
          </p:blipFill>
          <p:spPr bwMode="auto">
            <a:xfrm>
              <a:off x="1331640" y="883604"/>
              <a:ext cx="715109" cy="67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7619" t="16318" r="53594" b="55952"/>
          <a:stretch/>
        </p:blipFill>
        <p:spPr>
          <a:xfrm>
            <a:off x="8551352" y="191423"/>
            <a:ext cx="3390715" cy="2578759"/>
          </a:xfrm>
          <a:prstGeom prst="round2Diag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4072" t="45796" r="55266" b="47735"/>
          <a:stretch/>
        </p:blipFill>
        <p:spPr>
          <a:xfrm>
            <a:off x="80631" y="2996951"/>
            <a:ext cx="8905371" cy="960747"/>
          </a:xfrm>
          <a:prstGeom prst="round2Same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918" t="65588" r="58585" b="21615"/>
          <a:stretch/>
        </p:blipFill>
        <p:spPr>
          <a:xfrm>
            <a:off x="80631" y="4005064"/>
            <a:ext cx="8625493" cy="1872208"/>
          </a:xfrm>
          <a:prstGeom prst="round2Same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3407" t="1968" r="64257" b="88188"/>
          <a:stretch/>
        </p:blipFill>
        <p:spPr>
          <a:xfrm>
            <a:off x="1799400" y="1243079"/>
            <a:ext cx="7863273" cy="151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3637" t="54938" r="78235" b="2903"/>
          <a:stretch/>
        </p:blipFill>
        <p:spPr>
          <a:xfrm>
            <a:off x="8986002" y="2770182"/>
            <a:ext cx="3173235" cy="3539138"/>
          </a:xfrm>
          <a:prstGeom prst="round2Same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8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اء استفتاح الصل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8147" t="1410" r="24182" b="90715"/>
          <a:stretch/>
        </p:blipFill>
        <p:spPr>
          <a:xfrm>
            <a:off x="563769" y="213782"/>
            <a:ext cx="10915988" cy="13681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3818" t="15260" r="60132" b="50288"/>
          <a:stretch/>
        </p:blipFill>
        <p:spPr>
          <a:xfrm>
            <a:off x="671271" y="2041527"/>
            <a:ext cx="4295791" cy="38884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67203" y="1844824"/>
            <a:ext cx="7197459" cy="4320480"/>
            <a:chOff x="4867203" y="1844824"/>
            <a:chExt cx="7197459" cy="432048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47061" t="11948" r="23073" b="47693"/>
            <a:stretch/>
          </p:blipFill>
          <p:spPr>
            <a:xfrm>
              <a:off x="4867203" y="1844824"/>
              <a:ext cx="7197459" cy="4320480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11307407" y="2348910"/>
              <a:ext cx="664739" cy="469869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4000" b="1" dirty="0" smtClean="0">
                  <a:solidFill>
                    <a:srgbClr val="002060"/>
                  </a:solidFill>
                </a:rPr>
                <a:t>2-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545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تشهد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057" t="36219" r="27862" b="56891"/>
          <a:stretch/>
        </p:blipFill>
        <p:spPr>
          <a:xfrm>
            <a:off x="186329" y="485810"/>
            <a:ext cx="10957921" cy="1152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3818" t="15260" r="60132" b="50288"/>
          <a:stretch/>
        </p:blipFill>
        <p:spPr>
          <a:xfrm>
            <a:off x="186329" y="2060847"/>
            <a:ext cx="4295791" cy="3888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45402" t="49413" r="26372" b="17122"/>
          <a:stretch/>
        </p:blipFill>
        <p:spPr>
          <a:xfrm>
            <a:off x="4660453" y="1924400"/>
            <a:ext cx="7150240" cy="41613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144250" y="908730"/>
            <a:ext cx="664739" cy="46986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rgbClr val="002060"/>
                </a:solidFill>
              </a:rPr>
              <a:t>3-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51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تشهد الأخ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2060" y="116632"/>
            <a:ext cx="2463989" cy="1460708"/>
            <a:chOff x="5744180" y="1231804"/>
            <a:chExt cx="2881685" cy="1852990"/>
          </a:xfrm>
        </p:grpSpPr>
        <p:grpSp>
          <p:nvGrpSpPr>
            <p:cNvPr id="12" name="Group 11"/>
            <p:cNvGrpSpPr/>
            <p:nvPr/>
          </p:nvGrpSpPr>
          <p:grpSpPr>
            <a:xfrm>
              <a:off x="5744180" y="1469119"/>
              <a:ext cx="2881685" cy="1615675"/>
              <a:chOff x="4355976" y="1453285"/>
              <a:chExt cx="2881685" cy="1615675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12" t="1285" r="39989" b="89960"/>
              <a:stretch/>
            </p:blipFill>
            <p:spPr bwMode="auto">
              <a:xfrm>
                <a:off x="5317819" y="1746185"/>
                <a:ext cx="1919842" cy="1061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1" t="-164" r="47169" b="87964"/>
              <a:stretch/>
            </p:blipFill>
            <p:spPr bwMode="auto">
              <a:xfrm>
                <a:off x="4355976" y="1453285"/>
                <a:ext cx="777642" cy="1615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976" t="4556" r="36468" b="90887"/>
              <a:stretch/>
            </p:blipFill>
            <p:spPr bwMode="auto">
              <a:xfrm>
                <a:off x="5208416" y="1746185"/>
                <a:ext cx="165368" cy="9493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49" t="4422" r="36490" b="90570"/>
              <a:stretch/>
            </p:blipFill>
            <p:spPr bwMode="auto">
              <a:xfrm>
                <a:off x="5214482" y="1499880"/>
                <a:ext cx="154895" cy="117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5759109" y="1231804"/>
              <a:ext cx="793103" cy="75569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4400" b="1" dirty="0" smtClean="0">
                  <a:solidFill>
                    <a:srgbClr val="002060"/>
                  </a:solidFill>
                </a:rPr>
                <a:t>1</a:t>
              </a:r>
              <a:endParaRPr lang="en-US" sz="44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144" r="20934" b="87009"/>
          <a:stretch/>
        </p:blipFill>
        <p:spPr>
          <a:xfrm>
            <a:off x="1766413" y="1470543"/>
            <a:ext cx="10186239" cy="15339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84111" y="819553"/>
            <a:ext cx="6920870" cy="584775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B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أضعُ علامةَ (</a:t>
            </a:r>
            <a:r>
              <a:rPr lang="ar-B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) أمام العبارة الصحيحة فيما يأتي: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32438" y="2197314"/>
            <a:ext cx="1210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6000" b="1" dirty="0">
              <a:solidFill>
                <a:srgbClr val="00B05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144" t="19965" r="21212" b="66009"/>
          <a:stretch/>
        </p:blipFill>
        <p:spPr>
          <a:xfrm>
            <a:off x="1553135" y="3573016"/>
            <a:ext cx="10111484" cy="16561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84111" y="4299073"/>
            <a:ext cx="1210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6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8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553" t="46894" r="21213" b="-424"/>
          <a:stretch/>
        </p:blipFill>
        <p:spPr>
          <a:xfrm>
            <a:off x="97046" y="370755"/>
            <a:ext cx="9258746" cy="603080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9456374" y="188640"/>
            <a:ext cx="2415285" cy="1152128"/>
            <a:chOff x="5744180" y="1231804"/>
            <a:chExt cx="2881685" cy="1852990"/>
          </a:xfrm>
        </p:grpSpPr>
        <p:grpSp>
          <p:nvGrpSpPr>
            <p:cNvPr id="25" name="Group 24"/>
            <p:cNvGrpSpPr/>
            <p:nvPr/>
          </p:nvGrpSpPr>
          <p:grpSpPr>
            <a:xfrm>
              <a:off x="5744180" y="1469119"/>
              <a:ext cx="2881685" cy="1615675"/>
              <a:chOff x="4355976" y="1453285"/>
              <a:chExt cx="2881685" cy="1615675"/>
            </a:xfrm>
          </p:grpSpPr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12" t="1285" r="39989" b="89960"/>
              <a:stretch/>
            </p:blipFill>
            <p:spPr bwMode="auto">
              <a:xfrm>
                <a:off x="5317819" y="1746185"/>
                <a:ext cx="1919842" cy="1061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1" t="-164" r="47169" b="87964"/>
              <a:stretch/>
            </p:blipFill>
            <p:spPr bwMode="auto">
              <a:xfrm>
                <a:off x="4355976" y="1453285"/>
                <a:ext cx="777642" cy="1615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976" t="4556" r="36468" b="90887"/>
              <a:stretch/>
            </p:blipFill>
            <p:spPr bwMode="auto">
              <a:xfrm>
                <a:off x="5208416" y="1746185"/>
                <a:ext cx="165368" cy="9493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49" t="4422" r="36490" b="90570"/>
              <a:stretch/>
            </p:blipFill>
            <p:spPr bwMode="auto">
              <a:xfrm>
                <a:off x="5214482" y="1499880"/>
                <a:ext cx="154895" cy="117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6" name="Rectangle 25"/>
            <p:cNvSpPr/>
            <p:nvPr/>
          </p:nvSpPr>
          <p:spPr>
            <a:xfrm>
              <a:off x="5759109" y="1231804"/>
              <a:ext cx="793103" cy="75569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4400" b="1" dirty="0" smtClean="0">
                  <a:solidFill>
                    <a:srgbClr val="002060"/>
                  </a:solidFill>
                </a:rPr>
                <a:t>2</a:t>
              </a:r>
              <a:endParaRPr lang="en-US" sz="4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264352" y="1848954"/>
            <a:ext cx="2763315" cy="3465978"/>
            <a:chOff x="6128045" y="1668933"/>
            <a:chExt cx="2432526" cy="363124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54724" t="39590" r="35242" b="54141"/>
            <a:stretch/>
          </p:blipFill>
          <p:spPr>
            <a:xfrm>
              <a:off x="6539586" y="2276872"/>
              <a:ext cx="1722122" cy="119402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64759" t="40318" r="21069" b="54636"/>
            <a:stretch/>
          </p:blipFill>
          <p:spPr>
            <a:xfrm>
              <a:off x="6128045" y="1668933"/>
              <a:ext cx="2432526" cy="961120"/>
            </a:xfrm>
            <a:prstGeom prst="rect">
              <a:avLst/>
            </a:prstGeom>
          </p:spPr>
        </p:pic>
        <p:sp>
          <p:nvSpPr>
            <p:cNvPr id="35" name="Left-Up Arrow 34"/>
            <p:cNvSpPr/>
            <p:nvPr/>
          </p:nvSpPr>
          <p:spPr bwMode="auto">
            <a:xfrm>
              <a:off x="6366375" y="4148055"/>
              <a:ext cx="1424587" cy="1152127"/>
            </a:xfrm>
            <a:prstGeom prst="left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6334" t="42105" r="45366" b="53737"/>
            <a:stretch/>
          </p:blipFill>
          <p:spPr>
            <a:xfrm>
              <a:off x="6688353" y="3416251"/>
              <a:ext cx="1424587" cy="792088"/>
            </a:xfrm>
            <a:prstGeom prst="rect">
              <a:avLst/>
            </a:prstGeom>
          </p:spPr>
        </p:pic>
      </p:grpSp>
      <p:sp>
        <p:nvSpPr>
          <p:cNvPr id="39" name="Rectangle 38"/>
          <p:cNvSpPr/>
          <p:nvPr/>
        </p:nvSpPr>
        <p:spPr>
          <a:xfrm>
            <a:off x="7691235" y="1977718"/>
            <a:ext cx="826268" cy="636206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rgbClr val="002060"/>
                </a:solidFill>
              </a:rPr>
              <a:t>1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728175" y="3482431"/>
            <a:ext cx="826268" cy="636206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rgbClr val="002060"/>
                </a:solidFill>
              </a:rPr>
              <a:t>2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656986" y="1176646"/>
            <a:ext cx="826268" cy="636206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rgbClr val="002060"/>
                </a:solidFill>
              </a:rPr>
              <a:t>3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48385" y="5784196"/>
            <a:ext cx="826268" cy="636206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rgbClr val="002060"/>
                </a:solidFill>
              </a:rPr>
              <a:t>4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656985" y="358619"/>
            <a:ext cx="826268" cy="636206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rgbClr val="002060"/>
                </a:solidFill>
              </a:rPr>
              <a:t>5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728175" y="4284109"/>
            <a:ext cx="826268" cy="636206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rgbClr val="002060"/>
                </a:solidFill>
              </a:rPr>
              <a:t>6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714135" y="2728602"/>
            <a:ext cx="826268" cy="636206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rgbClr val="002060"/>
                </a:solidFill>
              </a:rPr>
              <a:t>7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728174" y="5033771"/>
            <a:ext cx="826268" cy="636206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rgbClr val="002060"/>
                </a:solidFill>
              </a:rPr>
              <a:t>8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9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882" t="30313" r="20668" b="41141"/>
          <a:stretch/>
        </p:blipFill>
        <p:spPr>
          <a:xfrm>
            <a:off x="125045" y="1988840"/>
            <a:ext cx="11905323" cy="374441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5360" y="321843"/>
            <a:ext cx="3248560" cy="1693140"/>
            <a:chOff x="5744180" y="1231804"/>
            <a:chExt cx="2776408" cy="1852990"/>
          </a:xfrm>
        </p:grpSpPr>
        <p:grpSp>
          <p:nvGrpSpPr>
            <p:cNvPr id="4" name="Group 3"/>
            <p:cNvGrpSpPr/>
            <p:nvPr/>
          </p:nvGrpSpPr>
          <p:grpSpPr>
            <a:xfrm>
              <a:off x="5744180" y="1469119"/>
              <a:ext cx="2776408" cy="1615675"/>
              <a:chOff x="4355976" y="1453285"/>
              <a:chExt cx="2776408" cy="1615675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12" t="1285" r="39989" b="89960"/>
              <a:stretch/>
            </p:blipFill>
            <p:spPr bwMode="auto">
              <a:xfrm>
                <a:off x="5212541" y="1746185"/>
                <a:ext cx="1919843" cy="1061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1" t="-164" r="47169" b="87964"/>
              <a:stretch/>
            </p:blipFill>
            <p:spPr bwMode="auto">
              <a:xfrm>
                <a:off x="4355976" y="1453285"/>
                <a:ext cx="777642" cy="1615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976" t="4556" r="36468" b="90887"/>
              <a:stretch/>
            </p:blipFill>
            <p:spPr bwMode="auto">
              <a:xfrm>
                <a:off x="5208416" y="1746185"/>
                <a:ext cx="165368" cy="9493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49" t="4422" r="36490" b="90570"/>
              <a:stretch/>
            </p:blipFill>
            <p:spPr bwMode="auto">
              <a:xfrm>
                <a:off x="5214482" y="1499880"/>
                <a:ext cx="154895" cy="117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759109" y="1231804"/>
              <a:ext cx="793103" cy="75569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5400" b="1" dirty="0" smtClean="0">
                  <a:solidFill>
                    <a:srgbClr val="002060"/>
                  </a:solidFill>
                </a:rPr>
                <a:t>3</a:t>
              </a:r>
              <a:endParaRPr lang="en-US" sz="5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5509318" y="3135255"/>
            <a:ext cx="27842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ar-BH" sz="3600" b="1" dirty="0" smtClean="0">
                <a:solidFill>
                  <a:srgbClr val="0067B4"/>
                </a:solidFill>
              </a:rPr>
              <a:t>وعلى آل محمد</a:t>
            </a:r>
            <a:endParaRPr lang="en-US" sz="3600" b="1" dirty="0">
              <a:solidFill>
                <a:srgbClr val="0067B4"/>
              </a:solidFill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5171700" y="4910305"/>
            <a:ext cx="2965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50000"/>
              </a:spcBef>
            </a:pPr>
            <a:r>
              <a:rPr lang="ar-BH" sz="3200" b="1" dirty="0">
                <a:solidFill>
                  <a:srgbClr val="0067B4"/>
                </a:solidFill>
              </a:rPr>
              <a:t>وعلى آل إبراهيم</a:t>
            </a:r>
            <a:endParaRPr lang="en-US" sz="3200" b="1" dirty="0">
              <a:solidFill>
                <a:srgbClr val="0067B4"/>
              </a:solidFill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974727" y="3102795"/>
            <a:ext cx="2126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50000"/>
              </a:spcBef>
            </a:pPr>
            <a:r>
              <a:rPr lang="ar-BH" sz="4000" b="1" dirty="0" smtClean="0">
                <a:solidFill>
                  <a:srgbClr val="0067B4"/>
                </a:solidFill>
              </a:rPr>
              <a:t>إبراهيم</a:t>
            </a:r>
            <a:endParaRPr lang="en-US" sz="4000" b="1" dirty="0">
              <a:solidFill>
                <a:srgbClr val="0067B4"/>
              </a:solidFill>
            </a:endParaRP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6793690" y="4072764"/>
            <a:ext cx="30276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50000"/>
              </a:spcBef>
            </a:pPr>
            <a:r>
              <a:rPr lang="ar-BH" sz="3600" b="1" dirty="0">
                <a:solidFill>
                  <a:srgbClr val="0067B4"/>
                </a:solidFill>
              </a:rPr>
              <a:t>وعلى آل </a:t>
            </a:r>
            <a:r>
              <a:rPr lang="ar-BH" sz="3600" b="1" dirty="0" smtClean="0">
                <a:solidFill>
                  <a:srgbClr val="0067B4"/>
                </a:solidFill>
              </a:rPr>
              <a:t>إبراهيم</a:t>
            </a:r>
            <a:endParaRPr lang="en-US" sz="3600" b="1" dirty="0">
              <a:solidFill>
                <a:srgbClr val="0067B4"/>
              </a:solidFill>
            </a:endParaRPr>
          </a:p>
        </p:txBody>
      </p:sp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2842312" y="4016606"/>
            <a:ext cx="28269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50000"/>
              </a:spcBef>
            </a:pPr>
            <a:r>
              <a:rPr lang="ar-BH" sz="3600" b="1" dirty="0" smtClean="0">
                <a:solidFill>
                  <a:srgbClr val="0067B4"/>
                </a:solidFill>
              </a:rPr>
              <a:t>بارك على محمد</a:t>
            </a:r>
            <a:endParaRPr lang="en-US" sz="3600" b="1" dirty="0">
              <a:solidFill>
                <a:srgbClr val="0067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0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5360" y="908720"/>
            <a:ext cx="11713301" cy="5112568"/>
            <a:chOff x="335360" y="908720"/>
            <a:chExt cx="11713301" cy="5112568"/>
          </a:xfrm>
        </p:grpSpPr>
        <p:sp>
          <p:nvSpPr>
            <p:cNvPr id="2" name="Cloud Callout 1"/>
            <p:cNvSpPr/>
            <p:nvPr/>
          </p:nvSpPr>
          <p:spPr bwMode="auto">
            <a:xfrm>
              <a:off x="335360" y="908720"/>
              <a:ext cx="11713301" cy="5112568"/>
            </a:xfrm>
            <a:prstGeom prst="cloudCallout">
              <a:avLst>
                <a:gd name="adj1" fmla="val -47243"/>
                <a:gd name="adj2" fmla="val 53958"/>
              </a:avLst>
            </a:prstGeom>
            <a:solidFill>
              <a:srgbClr val="FDB5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63552" y="2060848"/>
              <a:ext cx="825691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BH" sz="90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بالنجاح والتوفيق</a:t>
              </a:r>
              <a:endParaRPr lang="en-US" sz="90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9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درس الحوا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درس الحوار</Template>
  <TotalTime>526</TotalTime>
  <Words>64</Words>
  <Application>Microsoft Office PowerPoint</Application>
  <PresentationFormat>Widescreen</PresentationFormat>
  <Paragraphs>29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Arabic Typesetting</vt:lpstr>
      <vt:lpstr>Arial</vt:lpstr>
      <vt:lpstr>Calibri</vt:lpstr>
      <vt:lpstr>Calibri Light</vt:lpstr>
      <vt:lpstr>Times New Roman</vt:lpstr>
      <vt:lpstr>Wingdings</vt:lpstr>
      <vt:lpstr>درس الحوار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Faheema Abdulla Ahmed Haji</cp:lastModifiedBy>
  <cp:revision>70</cp:revision>
  <dcterms:created xsi:type="dcterms:W3CDTF">2020-03-04T10:47:58Z</dcterms:created>
  <dcterms:modified xsi:type="dcterms:W3CDTF">2020-03-26T12:15:24Z</dcterms:modified>
</cp:coreProperties>
</file>