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92" r:id="rId2"/>
    <p:sldId id="293" r:id="rId3"/>
    <p:sldId id="294" r:id="rId4"/>
    <p:sldId id="295" r:id="rId5"/>
    <p:sldId id="296" r:id="rId6"/>
    <p:sldId id="289" r:id="rId7"/>
    <p:sldId id="290" r:id="rId8"/>
    <p:sldId id="297" r:id="rId9"/>
    <p:sldId id="298" r:id="rId10"/>
    <p:sldId id="291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221" autoAdjust="0"/>
    <p:restoredTop sz="94660"/>
  </p:normalViewPr>
  <p:slideViewPr>
    <p:cSldViewPr snapToGrid="0" showGuides="1">
      <p:cViewPr varScale="1">
        <p:scale>
          <a:sx n="61" d="100"/>
          <a:sy n="61" d="100"/>
        </p:scale>
        <p:origin x="1542" y="7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9631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9405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37845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70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76989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8750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475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6163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44109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57954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3748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BA0E1-3E3C-4E04-8C47-F5263DDD4715}" type="datetimeFigureOut">
              <a:rPr lang="ar-SA" smtClean="0"/>
              <a:t>16/04/43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4A4E8A-CDFB-4257-AC4B-E3B217FF5E5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9188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09896" y="2283121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بطفلك 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7573BBA-5596-4F48-88D9-2902D62D1D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EF3B37B-B258-4C99-93F9-00B47CA68297}"/>
              </a:ext>
            </a:extLst>
          </p:cNvPr>
          <p:cNvSpPr txBox="1"/>
          <p:nvPr/>
        </p:nvSpPr>
        <p:spPr>
          <a:xfrm>
            <a:off x="1086594" y="3304903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 :  </a:t>
            </a:r>
            <a:r>
              <a:rPr lang="ar-SA" sz="11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32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محمد إسماعيل محمد العسيري</a:t>
            </a:r>
            <a:endParaRPr lang="ar-SA" sz="32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endParaRPr lang="ar-SA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F8F66CF-3DC9-44DB-A890-0AD698E858FA}"/>
              </a:ext>
            </a:extLst>
          </p:cNvPr>
          <p:cNvSpPr txBox="1"/>
          <p:nvPr/>
        </p:nvSpPr>
        <p:spPr>
          <a:xfrm>
            <a:off x="6177097" y="5769877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974E908-2F11-4125-BAE3-6E258156AB31}"/>
              </a:ext>
            </a:extLst>
          </p:cNvPr>
          <p:cNvSpPr txBox="1"/>
          <p:nvPr/>
        </p:nvSpPr>
        <p:spPr>
          <a:xfrm>
            <a:off x="1086594" y="5795977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2804264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17173" y="2142283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بطفلتك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DD20B6B-512F-4F65-915E-A06D32A2F2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C7CCF18-F6C0-498E-BE70-CAD613453CA4}"/>
              </a:ext>
            </a:extLst>
          </p:cNvPr>
          <p:cNvSpPr txBox="1"/>
          <p:nvPr/>
        </p:nvSpPr>
        <p:spPr>
          <a:xfrm>
            <a:off x="1668974" y="3161211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الطفلة : </a:t>
            </a:r>
            <a:r>
              <a:rPr lang="ar-SA" sz="11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32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البندري عبدالله إبراهيم عسيري</a:t>
            </a:r>
            <a:endParaRPr lang="ar-SA" sz="32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endParaRPr lang="ar-SA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3D913FB-44DC-42C9-914E-23C686853674}"/>
              </a:ext>
            </a:extLst>
          </p:cNvPr>
          <p:cNvSpPr txBox="1"/>
          <p:nvPr/>
        </p:nvSpPr>
        <p:spPr>
          <a:xfrm>
            <a:off x="5863588" y="5757496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DE21DCE-A97F-4027-AF8F-393ECD24B82B}"/>
              </a:ext>
            </a:extLst>
          </p:cNvPr>
          <p:cNvSpPr txBox="1"/>
          <p:nvPr/>
        </p:nvSpPr>
        <p:spPr>
          <a:xfrm>
            <a:off x="1086594" y="5795977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248144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09896" y="2283121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بطفلك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7573BBA-5596-4F48-88D9-2902D62D1D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EF3B37B-B258-4C99-93F9-00B47CA68297}"/>
              </a:ext>
            </a:extLst>
          </p:cNvPr>
          <p:cNvSpPr txBox="1"/>
          <p:nvPr/>
        </p:nvSpPr>
        <p:spPr>
          <a:xfrm>
            <a:off x="1086594" y="3304903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 :  </a:t>
            </a:r>
            <a:r>
              <a:rPr lang="ar-SA" sz="11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32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محمد المحب محمد عسيري</a:t>
            </a:r>
            <a:endParaRPr lang="ar-SA" sz="32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endParaRPr lang="ar-SA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8A93466B-57CF-4E31-82F1-B4BCF8C0FB74}"/>
              </a:ext>
            </a:extLst>
          </p:cNvPr>
          <p:cNvSpPr txBox="1"/>
          <p:nvPr/>
        </p:nvSpPr>
        <p:spPr>
          <a:xfrm>
            <a:off x="5661556" y="5811366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17E260D-1887-4896-81F5-6FF7907F7697}"/>
              </a:ext>
            </a:extLst>
          </p:cNvPr>
          <p:cNvSpPr txBox="1"/>
          <p:nvPr/>
        </p:nvSpPr>
        <p:spPr>
          <a:xfrm>
            <a:off x="1086594" y="5795977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22881027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09896" y="2283121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بطفلك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7573BBA-5596-4F48-88D9-2902D62D1D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EF3B37B-B258-4C99-93F9-00B47CA68297}"/>
              </a:ext>
            </a:extLst>
          </p:cNvPr>
          <p:cNvSpPr txBox="1"/>
          <p:nvPr/>
        </p:nvSpPr>
        <p:spPr>
          <a:xfrm>
            <a:off x="1086594" y="3304903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 :  </a:t>
            </a:r>
            <a:r>
              <a:rPr lang="ar-SA" sz="11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32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عبدالرحمن حسين فرج عسيري</a:t>
            </a:r>
            <a:endParaRPr lang="ar-SA" sz="32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endParaRPr lang="ar-SA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D6D9734-398D-46DE-BFE2-A80D4D808B5B}"/>
              </a:ext>
            </a:extLst>
          </p:cNvPr>
          <p:cNvSpPr txBox="1"/>
          <p:nvPr/>
        </p:nvSpPr>
        <p:spPr>
          <a:xfrm>
            <a:off x="5661556" y="5769877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B3F43F41-9E99-4A91-A544-8F09BC904415}"/>
              </a:ext>
            </a:extLst>
          </p:cNvPr>
          <p:cNvSpPr txBox="1"/>
          <p:nvPr/>
        </p:nvSpPr>
        <p:spPr>
          <a:xfrm>
            <a:off x="1086594" y="5795977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257386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09896" y="2283121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بطفلك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7573BBA-5596-4F48-88D9-2902D62D1D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EF3B37B-B258-4C99-93F9-00B47CA68297}"/>
              </a:ext>
            </a:extLst>
          </p:cNvPr>
          <p:cNvSpPr txBox="1"/>
          <p:nvPr/>
        </p:nvSpPr>
        <p:spPr>
          <a:xfrm>
            <a:off x="1086594" y="3304903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 :  </a:t>
            </a:r>
            <a:r>
              <a:rPr lang="ar-SA" sz="11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32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خالد </a:t>
            </a:r>
            <a:r>
              <a:rPr lang="ar-SA" sz="3200" b="1" kern="0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أحمد حامد العصيمي</a:t>
            </a:r>
            <a:endParaRPr lang="ar-SA" sz="32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endParaRPr lang="ar-SA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95B6A112-E78E-4ADD-8831-3FAEA76F6348}"/>
              </a:ext>
            </a:extLst>
          </p:cNvPr>
          <p:cNvSpPr txBox="1"/>
          <p:nvPr/>
        </p:nvSpPr>
        <p:spPr>
          <a:xfrm>
            <a:off x="5661556" y="5769877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58136D52-DD6A-45C8-8C20-2F01BEFCD261}"/>
              </a:ext>
            </a:extLst>
          </p:cNvPr>
          <p:cNvSpPr txBox="1"/>
          <p:nvPr/>
        </p:nvSpPr>
        <p:spPr>
          <a:xfrm>
            <a:off x="1086594" y="5795977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588586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09896" y="2283121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بطفلك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A7573BBA-5596-4F48-88D9-2902D62D1D1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EF3B37B-B258-4C99-93F9-00B47CA68297}"/>
              </a:ext>
            </a:extLst>
          </p:cNvPr>
          <p:cNvSpPr txBox="1"/>
          <p:nvPr/>
        </p:nvSpPr>
        <p:spPr>
          <a:xfrm>
            <a:off x="1086594" y="3304903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 :  </a:t>
            </a:r>
            <a:r>
              <a:rPr lang="ar-SA" sz="11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32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محمد فهد حسن آل معاشي</a:t>
            </a:r>
            <a:endParaRPr lang="ar-SA" sz="32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endParaRPr lang="ar-SA" dirty="0"/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C40E73F-C457-49F4-A252-A7178095247A}"/>
              </a:ext>
            </a:extLst>
          </p:cNvPr>
          <p:cNvSpPr txBox="1"/>
          <p:nvPr/>
        </p:nvSpPr>
        <p:spPr>
          <a:xfrm>
            <a:off x="5709407" y="5795977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1" name="مربع نص 10">
            <a:extLst>
              <a:ext uri="{FF2B5EF4-FFF2-40B4-BE49-F238E27FC236}">
                <a16:creationId xmlns:a16="http://schemas.microsoft.com/office/drawing/2014/main" id="{A6842674-71AB-4953-911A-27BFB15ACE0A}"/>
              </a:ext>
            </a:extLst>
          </p:cNvPr>
          <p:cNvSpPr txBox="1"/>
          <p:nvPr/>
        </p:nvSpPr>
        <p:spPr>
          <a:xfrm>
            <a:off x="1260618" y="5780588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2739781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17173" y="2142283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بطفلتك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DD20B6B-512F-4F65-915E-A06D32A2F2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C7CCF18-F6C0-498E-BE70-CAD613453CA4}"/>
              </a:ext>
            </a:extLst>
          </p:cNvPr>
          <p:cNvSpPr txBox="1"/>
          <p:nvPr/>
        </p:nvSpPr>
        <p:spPr>
          <a:xfrm>
            <a:off x="1668974" y="3161211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الطفلة : </a:t>
            </a:r>
            <a:r>
              <a:rPr lang="ar-SA" sz="11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800" b="1" dirty="0">
                <a:solidFill>
                  <a:srgbClr val="FF0000"/>
                </a:solidFill>
              </a:rPr>
              <a:t>بوران عبدالله محمد ابو حورية</a:t>
            </a:r>
            <a:endParaRPr lang="ar-SA" sz="32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endParaRPr lang="ar-SA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957102D-54C4-46DE-A6A1-28E53B45CDCC}"/>
              </a:ext>
            </a:extLst>
          </p:cNvPr>
          <p:cNvSpPr txBox="1"/>
          <p:nvPr/>
        </p:nvSpPr>
        <p:spPr>
          <a:xfrm>
            <a:off x="5249635" y="5757496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E4B53E9B-0C5D-4F6D-B697-F319C036FA9F}"/>
              </a:ext>
            </a:extLst>
          </p:cNvPr>
          <p:cNvSpPr txBox="1"/>
          <p:nvPr/>
        </p:nvSpPr>
        <p:spPr>
          <a:xfrm>
            <a:off x="1086594" y="5795977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2292674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17173" y="2142283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بطفلتك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DD20B6B-512F-4F65-915E-A06D32A2F2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C7CCF18-F6C0-498E-BE70-CAD613453CA4}"/>
              </a:ext>
            </a:extLst>
          </p:cNvPr>
          <p:cNvSpPr txBox="1"/>
          <p:nvPr/>
        </p:nvSpPr>
        <p:spPr>
          <a:xfrm>
            <a:off x="1668974" y="3161211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الطفلة : </a:t>
            </a:r>
            <a:r>
              <a:rPr lang="ar-SA" sz="11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32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تالا محمد حسن عسيري</a:t>
            </a:r>
            <a:endParaRPr lang="ar-SA" sz="32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endParaRPr lang="ar-SA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92F76709-82CE-4EAB-8DE8-AD8493BF53AD}"/>
              </a:ext>
            </a:extLst>
          </p:cNvPr>
          <p:cNvSpPr txBox="1"/>
          <p:nvPr/>
        </p:nvSpPr>
        <p:spPr>
          <a:xfrm>
            <a:off x="5510892" y="5795977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37722598-5EE4-4E86-8371-56EF79C8BBE8}"/>
              </a:ext>
            </a:extLst>
          </p:cNvPr>
          <p:cNvSpPr txBox="1"/>
          <p:nvPr/>
        </p:nvSpPr>
        <p:spPr>
          <a:xfrm>
            <a:off x="1086594" y="5795977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2560159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17173" y="2142283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بطفلتك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DD20B6B-512F-4F65-915E-A06D32A2F2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C7CCF18-F6C0-498E-BE70-CAD613453CA4}"/>
              </a:ext>
            </a:extLst>
          </p:cNvPr>
          <p:cNvSpPr txBox="1"/>
          <p:nvPr/>
        </p:nvSpPr>
        <p:spPr>
          <a:xfrm>
            <a:off x="1668974" y="3161211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الطفلة : </a:t>
            </a:r>
            <a:r>
              <a:rPr lang="ar-SA" sz="3200" b="1" dirty="0">
                <a:solidFill>
                  <a:srgbClr val="FF0000"/>
                </a:solidFill>
              </a:rPr>
              <a:t>روز سعيد إبراهيم أبو مسمار</a:t>
            </a:r>
            <a:endParaRPr lang="ar-SA" sz="800" b="1" dirty="0">
              <a:solidFill>
                <a:srgbClr val="FF0000"/>
              </a:solidFill>
            </a:endParaRPr>
          </a:p>
          <a:p>
            <a:pPr algn="ctr"/>
            <a:endParaRPr lang="ar-SA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33042856-939A-46C1-8CF5-282F0345596B}"/>
              </a:ext>
            </a:extLst>
          </p:cNvPr>
          <p:cNvSpPr txBox="1"/>
          <p:nvPr/>
        </p:nvSpPr>
        <p:spPr>
          <a:xfrm>
            <a:off x="5709407" y="5811366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ADDD3E38-DD5A-4607-992D-C23AEE6045D0}"/>
              </a:ext>
            </a:extLst>
          </p:cNvPr>
          <p:cNvSpPr txBox="1"/>
          <p:nvPr/>
        </p:nvSpPr>
        <p:spPr>
          <a:xfrm>
            <a:off x="1086594" y="5795977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263427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fficeArt object">
            <a:extLst>
              <a:ext uri="{FF2B5EF4-FFF2-40B4-BE49-F238E27FC236}">
                <a16:creationId xmlns:a16="http://schemas.microsoft.com/office/drawing/2014/main" id="{9A73EF80-D11F-473C-90F2-5ADCAE2281E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-330517" y="-305752"/>
            <a:ext cx="10567035" cy="746950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sp>
        <p:nvSpPr>
          <p:cNvPr id="4" name="النص">
            <a:extLst>
              <a:ext uri="{FF2B5EF4-FFF2-40B4-BE49-F238E27FC236}">
                <a16:creationId xmlns:a16="http://schemas.microsoft.com/office/drawing/2014/main" id="{F19200A5-2A15-44CD-AA2D-0B52E702AAB9}"/>
              </a:ext>
            </a:extLst>
          </p:cNvPr>
          <p:cNvSpPr txBox="1"/>
          <p:nvPr/>
        </p:nvSpPr>
        <p:spPr>
          <a:xfrm>
            <a:off x="417173" y="2142283"/>
            <a:ext cx="8877202" cy="310854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عندما يذكر إنجاز الأبناء يذكر معه تلك الشمعة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التي توقد لتحقيق ذلك الإنجاز </a:t>
            </a: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endParaRPr lang="ar-SA" sz="2800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أقدم لك أيتها الأم المعلمة كلمات الشكر والثناء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لما أسهمت به من تعاون وعطاء مستمر </a:t>
            </a:r>
          </a:p>
          <a:p>
            <a:pPr algn="ctr"/>
            <a:r>
              <a:rPr lang="ar-SA" sz="28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للوصول بطفلتك إلى التميز </a:t>
            </a:r>
            <a:endParaRPr lang="ar-SA" dirty="0">
              <a:solidFill>
                <a:prstClr val="black"/>
              </a:solidFill>
              <a:latin typeface="Monotype Koufi" pitchFamily="2" charset="-78"/>
              <a:ea typeface="Monotype Koufi" pitchFamily="2" charset="-78"/>
              <a:cs typeface="Monotype Koufi" pitchFamily="2" charset="-78"/>
            </a:endParaRPr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DD20B6B-512F-4F65-915E-A06D32A2F23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83556" y1="79119" x2="83556" y2="79119"/>
                        <a14:foregroundMark x1="77067" y1="80705" x2="77067" y2="80705"/>
                        <a14:foregroundMark x1="71822" y1="83524" x2="71822" y2="83524"/>
                        <a14:foregroundMark x1="66933" y1="85110" x2="66933" y2="85110"/>
                        <a14:foregroundMark x1="62933" y1="83524" x2="62933" y2="83524"/>
                        <a14:foregroundMark x1="61689" y1="81145" x2="61689" y2="81145"/>
                        <a14:foregroundMark x1="55556" y1="83524" x2="55556" y2="83524"/>
                        <a14:foregroundMark x1="51556" y1="84317" x2="51556" y2="84317"/>
                        <a14:foregroundMark x1="51911" y1="87577" x2="51911" y2="87577"/>
                        <a14:foregroundMark x1="48711" y1="87137" x2="48711" y2="87137"/>
                        <a14:foregroundMark x1="46311" y1="86784" x2="46311" y2="86784"/>
                        <a14:foregroundMark x1="43822" y1="86344" x2="43822" y2="86344"/>
                        <a14:foregroundMark x1="41778" y1="85551" x2="41778" y2="85551"/>
                        <a14:foregroundMark x1="38578" y1="85551" x2="38578" y2="85551"/>
                        <a14:foregroundMark x1="33689" y1="85551" x2="33689" y2="85551"/>
                        <a14:foregroundMark x1="32889" y1="85551" x2="32889" y2="85551"/>
                        <a14:foregroundMark x1="31289" y1="84317" x2="31289" y2="84317"/>
                        <a14:foregroundMark x1="30044" y1="83524" x2="30044" y2="83524"/>
                        <a14:foregroundMark x1="28444" y1="82731" x2="28444" y2="82731"/>
                        <a14:foregroundMark x1="26400" y1="82731" x2="26400" y2="82731"/>
                        <a14:foregroundMark x1="24356" y1="82291" x2="24356" y2="82291"/>
                        <a14:foregroundMark x1="22756" y1="81938" x2="22756" y2="81938"/>
                        <a14:foregroundMark x1="21156" y1="81145" x2="21156" y2="81145"/>
                        <a14:foregroundMark x1="20356" y1="80705" x2="20356" y2="80705"/>
                        <a14:foregroundMark x1="18756" y1="79912" x2="18756" y2="79912"/>
                        <a14:foregroundMark x1="17956" y1="79559" x2="17956" y2="79559"/>
                        <a14:foregroundMark x1="16711" y1="80705" x2="16711" y2="80705"/>
                        <a14:foregroundMark x1="14667" y1="80705" x2="14667" y2="80705"/>
                        <a14:foregroundMark x1="13422" y1="78326" x2="13422" y2="78326"/>
                        <a14:foregroundMark x1="31733" y1="81498" x2="31733" y2="81498"/>
                        <a14:foregroundMark x1="53956" y1="93568" x2="53956" y2="93568"/>
                        <a14:foregroundMark x1="57244" y1="93568" x2="57244" y2="93568"/>
                        <a14:foregroundMark x1="50756" y1="95595" x2="50756" y2="95595"/>
                        <a14:foregroundMark x1="47911" y1="94802" x2="47911" y2="94802"/>
                        <a14:foregroundMark x1="88444" y1="78326" x2="88444" y2="78326"/>
                        <a14:foregroundMark x1="87644" y1="76300" x2="87644" y2="76300"/>
                        <a14:foregroundMark x1="82756" y1="77093" x2="82756" y2="77093"/>
                        <a14:foregroundMark x1="82756" y1="81498" x2="82756" y2="81498"/>
                        <a14:foregroundMark x1="75022" y1="81498" x2="75022" y2="81498"/>
                        <a14:foregroundMark x1="73867" y1="81938" x2="73867" y2="81938"/>
                        <a14:foregroundMark x1="64889" y1="85551" x2="64889" y2="85903"/>
                        <a14:foregroundMark x1="79111" y1="80705" x2="79111" y2="80705"/>
                        <a14:foregroundMark x1="76267" y1="77885" x2="76267" y2="77885"/>
                        <a14:foregroundMark x1="43022" y1="95595" x2="43022" y2="95595"/>
                        <a14:foregroundMark x1="41422" y1="96828" x2="41422" y2="96828"/>
                        <a14:foregroundMark x1="49511" y1="94009" x2="49511" y2="94009"/>
                        <a14:foregroundMark x1="11022" y1="78678" x2="11022" y2="78678"/>
                        <a14:foregroundMark x1="56000" y1="85551" x2="56000" y2="8555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650" y="712273"/>
            <a:ext cx="831075" cy="754063"/>
          </a:xfrm>
          <a:prstGeom prst="rect">
            <a:avLst/>
          </a:prstGeom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8C7CCF18-F6C0-498E-BE70-CAD613453CA4}"/>
              </a:ext>
            </a:extLst>
          </p:cNvPr>
          <p:cNvSpPr txBox="1"/>
          <p:nvPr/>
        </p:nvSpPr>
        <p:spPr>
          <a:xfrm>
            <a:off x="1668974" y="3161211"/>
            <a:ext cx="6568051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3200" dirty="0">
                <a:solidFill>
                  <a:prstClr val="black"/>
                </a:solidFill>
                <a:latin typeface="Monotype Koufi" pitchFamily="2" charset="-78"/>
                <a:ea typeface="Monotype Koufi" pitchFamily="2" charset="-78"/>
                <a:cs typeface="Monotype Koufi" pitchFamily="2" charset="-78"/>
              </a:rPr>
              <a:t>والدة الطفلة : </a:t>
            </a:r>
            <a:r>
              <a:rPr lang="ar-SA" sz="1100" b="1" kern="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ar-SA" sz="2800" b="1" kern="0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رتيل إبراهيم حسن عسيري</a:t>
            </a:r>
            <a:endParaRPr lang="ar-SA" sz="800" b="1" dirty="0">
              <a:solidFill>
                <a:srgbClr val="FF0000"/>
              </a:solidFill>
            </a:endParaRPr>
          </a:p>
          <a:p>
            <a:pPr algn="ctr"/>
            <a:endParaRPr lang="ar-SA" dirty="0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E2839122-BA98-4806-AD67-3035557F0887}"/>
              </a:ext>
            </a:extLst>
          </p:cNvPr>
          <p:cNvSpPr txBox="1"/>
          <p:nvPr/>
        </p:nvSpPr>
        <p:spPr>
          <a:xfrm>
            <a:off x="6033406" y="5757496"/>
            <a:ext cx="3110001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600" b="1" dirty="0"/>
              <a:t>معلمة الفصل : أسمهان هادي الصفحي 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2386FFFC-A5A9-41DA-9426-B5EE2FC69581}"/>
              </a:ext>
            </a:extLst>
          </p:cNvPr>
          <p:cNvSpPr txBox="1"/>
          <p:nvPr/>
        </p:nvSpPr>
        <p:spPr>
          <a:xfrm>
            <a:off x="942903" y="5783596"/>
            <a:ext cx="311000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/>
              <a:t>القائدة : فاطمة غازي عسيري</a:t>
            </a:r>
          </a:p>
        </p:txBody>
      </p:sp>
    </p:spTree>
    <p:extLst>
      <p:ext uri="{BB962C8B-B14F-4D97-AF65-F5344CB8AC3E}">
        <p14:creationId xmlns:p14="http://schemas.microsoft.com/office/powerpoint/2010/main" val="303061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3.33333E-6 -1.48148E-6 L 0.00195 -0.39583 " pathEditMode="relative" rAng="0" ptsTypes="AA">
                                      <p:cBhvr>
                                        <p:cTn id="8" dur="17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1" y="-1979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503</Words>
  <Application>Microsoft Office PowerPoint</Application>
  <PresentationFormat>A4 Paper (210x297 mm)‎</PresentationFormat>
  <Paragraphs>100</Paragraphs>
  <Slides>10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Monotype Koufi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jer_zoop_u29</dc:creator>
  <cp:lastModifiedBy>اسمهان الصفحي</cp:lastModifiedBy>
  <cp:revision>14</cp:revision>
  <dcterms:created xsi:type="dcterms:W3CDTF">2020-12-16T20:04:24Z</dcterms:created>
  <dcterms:modified xsi:type="dcterms:W3CDTF">2021-11-21T19:55:08Z</dcterms:modified>
</cp:coreProperties>
</file>