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6"/>
  </p:sldMasterIdLst>
  <p:notesMasterIdLst>
    <p:notesMasterId r:id="rId47"/>
  </p:notesMasterIdLst>
  <p:sldIdLst>
    <p:sldId id="256" r:id="rId17"/>
    <p:sldId id="258" r:id="rId18"/>
    <p:sldId id="257" r:id="rId19"/>
    <p:sldId id="259" r:id="rId20"/>
    <p:sldId id="260" r:id="rId21"/>
    <p:sldId id="261" r:id="rId22"/>
    <p:sldId id="289" r:id="rId23"/>
    <p:sldId id="263" r:id="rId24"/>
    <p:sldId id="288" r:id="rId25"/>
    <p:sldId id="264" r:id="rId26"/>
    <p:sldId id="265" r:id="rId27"/>
    <p:sldId id="266" r:id="rId28"/>
    <p:sldId id="267" r:id="rId29"/>
    <p:sldId id="268" r:id="rId30"/>
    <p:sldId id="269" r:id="rId31"/>
    <p:sldId id="270" r:id="rId32"/>
    <p:sldId id="271" r:id="rId33"/>
    <p:sldId id="272" r:id="rId34"/>
    <p:sldId id="294" r:id="rId35"/>
    <p:sldId id="295" r:id="rId36"/>
    <p:sldId id="299" r:id="rId37"/>
    <p:sldId id="296" r:id="rId38"/>
    <p:sldId id="297" r:id="rId39"/>
    <p:sldId id="275" r:id="rId40"/>
    <p:sldId id="300" r:id="rId41"/>
    <p:sldId id="276" r:id="rId42"/>
    <p:sldId id="298" r:id="rId43"/>
    <p:sldId id="293" r:id="rId44"/>
    <p:sldId id="291" r:id="rId45"/>
    <p:sldId id="277" r:id="rId4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705A"/>
    <a:srgbClr val="C0BC00"/>
    <a:srgbClr val="379A2A"/>
    <a:srgbClr val="8BDC80"/>
    <a:srgbClr val="FD765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9" d="100"/>
          <a:sy n="69" d="100"/>
        </p:scale>
        <p:origin x="-156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3" Type="http://schemas.openxmlformats.org/officeDocument/2006/relationships/customXml" Target="../customXml/item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slide" Target="slides/slide26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slide" Target="slides/slide30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41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slide" Target="slides/slide29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viewProps" Target="viewProps.xml"/><Relationship Id="rId10" Type="http://schemas.openxmlformats.org/officeDocument/2006/relationships/customXml" Target="../customXml/item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presProps" Target="presProps.xml"/><Relationship Id="rId8" Type="http://schemas.openxmlformats.org/officeDocument/2006/relationships/customXml" Target="../customXml/item8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4ADA2D0-45A8-4D15-A7C3-12ADA012A228}" type="datetimeFigureOut">
              <a:rPr lang="ar-SA" smtClean="0"/>
              <a:pPr/>
              <a:t>18/04/36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F924096-DF82-4CB6-8D5D-633E27480DD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54500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24096-DF82-4CB6-8D5D-633E27480DD0}" type="slidenum">
              <a:rPr lang="ar-SA" smtClean="0"/>
              <a:pPr/>
              <a:t>5</a:t>
            </a:fld>
            <a:endParaRPr lang="ar-S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24096-DF82-4CB6-8D5D-633E27480DD0}" type="slidenum">
              <a:rPr lang="ar-SA" smtClean="0"/>
              <a:pPr/>
              <a:t>10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2.xml"/><Relationship Id="rId7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customXml" Target="../../customXml/item1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.xml"/><Relationship Id="rId4" Type="http://schemas.openxmlformats.org/officeDocument/2006/relationships/tags" Target="../tags/tag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customXml" Target="../../customXml/item4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7.xml"/><Relationship Id="rId7" Type="http://schemas.openxmlformats.org/officeDocument/2006/relationships/image" Target="../media/image1.png"/><Relationship Id="rId2" Type="http://schemas.openxmlformats.org/officeDocument/2006/relationships/tags" Target="../tags/tag6.xml"/><Relationship Id="rId1" Type="http://schemas.openxmlformats.org/officeDocument/2006/relationships/customXml" Target="../../customXml/item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9.xml"/><Relationship Id="rId4" Type="http://schemas.openxmlformats.org/officeDocument/2006/relationships/tags" Target="../tags/tag8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11.xml"/><Relationship Id="rId7" Type="http://schemas.openxmlformats.org/officeDocument/2006/relationships/image" Target="../media/image1.png"/><Relationship Id="rId2" Type="http://schemas.openxmlformats.org/officeDocument/2006/relationships/tags" Target="../tags/tag10.xml"/><Relationship Id="rId1" Type="http://schemas.openxmlformats.org/officeDocument/2006/relationships/customXml" Target="../../customXml/item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3.xml"/><Relationship Id="rId4" Type="http://schemas.openxmlformats.org/officeDocument/2006/relationships/tags" Target="../tags/tag12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15.xml"/><Relationship Id="rId7" Type="http://schemas.openxmlformats.org/officeDocument/2006/relationships/image" Target="../media/image1.png"/><Relationship Id="rId2" Type="http://schemas.openxmlformats.org/officeDocument/2006/relationships/tags" Target="../tags/tag14.xml"/><Relationship Id="rId1" Type="http://schemas.openxmlformats.org/officeDocument/2006/relationships/customXml" Target="../../customXml/item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2" Type="http://schemas.openxmlformats.org/officeDocument/2006/relationships/tags" Target="../tags/tag18.xml"/><Relationship Id="rId1" Type="http://schemas.openxmlformats.org/officeDocument/2006/relationships/customXml" Target="../../customXml/item8.xml"/><Relationship Id="rId6" Type="http://schemas.openxmlformats.org/officeDocument/2006/relationships/tags" Target="../tags/tag22.xml"/><Relationship Id="rId11" Type="http://schemas.openxmlformats.org/officeDocument/2006/relationships/image" Target="../media/image4.png"/><Relationship Id="rId5" Type="http://schemas.openxmlformats.org/officeDocument/2006/relationships/tags" Target="../tags/tag21.xml"/><Relationship Id="rId10" Type="http://schemas.openxmlformats.org/officeDocument/2006/relationships/image" Target="../media/image2.png"/><Relationship Id="rId4" Type="http://schemas.openxmlformats.org/officeDocument/2006/relationships/tags" Target="../tags/tag20.xml"/><Relationship Id="rId9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customXml" Target="../../customXml/item2.x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26.xml"/><Relationship Id="rId7" Type="http://schemas.openxmlformats.org/officeDocument/2006/relationships/image" Target="../media/image1.png"/><Relationship Id="rId2" Type="http://schemas.openxmlformats.org/officeDocument/2006/relationships/tags" Target="../tags/tag25.xml"/><Relationship Id="rId1" Type="http://schemas.openxmlformats.org/officeDocument/2006/relationships/customXml" Target="../../customXml/item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8.xml"/><Relationship Id="rId4" Type="http://schemas.openxmlformats.org/officeDocument/2006/relationships/tags" Target="../tags/tag2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30.xml"/><Relationship Id="rId7" Type="http://schemas.openxmlformats.org/officeDocument/2006/relationships/image" Target="../media/image1.png"/><Relationship Id="rId2" Type="http://schemas.openxmlformats.org/officeDocument/2006/relationships/tags" Target="../tags/tag29.xml"/><Relationship Id="rId1" Type="http://schemas.openxmlformats.org/officeDocument/2006/relationships/customXml" Target="../../customXml/item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2.xml"/><Relationship Id="rId4" Type="http://schemas.openxmlformats.org/officeDocument/2006/relationships/tags" Target="../tags/tag3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3.xml"/><Relationship Id="rId1" Type="http://schemas.openxmlformats.org/officeDocument/2006/relationships/customXml" Target="../../customXml/item5.xml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4.xml"/><Relationship Id="rId1" Type="http://schemas.openxmlformats.org/officeDocument/2006/relationships/customXml" Target="../../customXml/item15.xml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7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36.xml"/><Relationship Id="rId7" Type="http://schemas.openxmlformats.org/officeDocument/2006/relationships/image" Target="../media/image1.png"/><Relationship Id="rId2" Type="http://schemas.openxmlformats.org/officeDocument/2006/relationships/tags" Target="../tags/tag35.xml"/><Relationship Id="rId1" Type="http://schemas.openxmlformats.org/officeDocument/2006/relationships/customXml" Target="../../customXml/item1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8.xml"/><Relationship Id="rId4" Type="http://schemas.openxmlformats.org/officeDocument/2006/relationships/tags" Target="../tags/tag37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13" Type="http://schemas.openxmlformats.org/officeDocument/2006/relationships/image" Target="../media/image5.png"/><Relationship Id="rId3" Type="http://schemas.openxmlformats.org/officeDocument/2006/relationships/tags" Target="../tags/tag40.xml"/><Relationship Id="rId7" Type="http://schemas.openxmlformats.org/officeDocument/2006/relationships/tags" Target="../tags/tag44.xml"/><Relationship Id="rId12" Type="http://schemas.openxmlformats.org/officeDocument/2006/relationships/slideMaster" Target="../slideMasters/slideMaster1.xml"/><Relationship Id="rId17" Type="http://schemas.openxmlformats.org/officeDocument/2006/relationships/image" Target="../media/image9.png"/><Relationship Id="rId2" Type="http://schemas.openxmlformats.org/officeDocument/2006/relationships/tags" Target="../tags/tag39.xml"/><Relationship Id="rId16" Type="http://schemas.openxmlformats.org/officeDocument/2006/relationships/image" Target="../media/image8.png"/><Relationship Id="rId1" Type="http://schemas.openxmlformats.org/officeDocument/2006/relationships/customXml" Target="../../customXml/item3.xml"/><Relationship Id="rId6" Type="http://schemas.openxmlformats.org/officeDocument/2006/relationships/tags" Target="../tags/tag43.xml"/><Relationship Id="rId11" Type="http://schemas.openxmlformats.org/officeDocument/2006/relationships/tags" Target="../tags/tag48.xml"/><Relationship Id="rId5" Type="http://schemas.openxmlformats.org/officeDocument/2006/relationships/tags" Target="../tags/tag42.xml"/><Relationship Id="rId15" Type="http://schemas.openxmlformats.org/officeDocument/2006/relationships/image" Target="../media/image7.png"/><Relationship Id="rId10" Type="http://schemas.openxmlformats.org/officeDocument/2006/relationships/tags" Target="../tags/tag47.xml"/><Relationship Id="rId4" Type="http://schemas.openxmlformats.org/officeDocument/2006/relationships/tags" Target="../tags/tag41.xml"/><Relationship Id="rId9" Type="http://schemas.openxmlformats.org/officeDocument/2006/relationships/tags" Target="../tags/tag46.xml"/><Relationship Id="rId14" Type="http://schemas.openxmlformats.org/officeDocument/2006/relationships/image" Target="../media/image6.png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tags" Target="../tags/tag55.xml"/><Relationship Id="rId13" Type="http://schemas.openxmlformats.org/officeDocument/2006/relationships/image" Target="../media/image4.png"/><Relationship Id="rId3" Type="http://schemas.openxmlformats.org/officeDocument/2006/relationships/tags" Target="../tags/tag50.xml"/><Relationship Id="rId7" Type="http://schemas.openxmlformats.org/officeDocument/2006/relationships/tags" Target="../tags/tag54.xml"/><Relationship Id="rId12" Type="http://schemas.openxmlformats.org/officeDocument/2006/relationships/image" Target="../media/image2.png"/><Relationship Id="rId2" Type="http://schemas.openxmlformats.org/officeDocument/2006/relationships/tags" Target="../tags/tag49.xml"/><Relationship Id="rId1" Type="http://schemas.openxmlformats.org/officeDocument/2006/relationships/customXml" Target="../../customXml/item10.xml"/><Relationship Id="rId6" Type="http://schemas.openxmlformats.org/officeDocument/2006/relationships/tags" Target="../tags/tag53.xml"/><Relationship Id="rId11" Type="http://schemas.openxmlformats.org/officeDocument/2006/relationships/image" Target="../media/image1.png"/><Relationship Id="rId5" Type="http://schemas.openxmlformats.org/officeDocument/2006/relationships/tags" Target="../tags/tag52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1.xml"/><Relationship Id="rId9" Type="http://schemas.openxmlformats.org/officeDocument/2006/relationships/tags" Target="../tags/tag56.xml"/><Relationship Id="rId14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CA52E-8E9A-4032-A255-72F6AE773DBC}" type="datetimeFigureOut">
              <a:rPr lang="ar-SA" smtClean="0"/>
              <a:pPr/>
              <a:t>18/04/36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4B5DE-1380-4B93-9792-9A4D439D26A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CA52E-8E9A-4032-A255-72F6AE773DBC}" type="datetimeFigureOut">
              <a:rPr lang="ar-SA" smtClean="0"/>
              <a:pPr/>
              <a:t>18/04/36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4B5DE-1380-4B93-9792-9A4D439D26A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CA52E-8E9A-4032-A255-72F6AE773DBC}" type="datetimeFigureOut">
              <a:rPr lang="ar-SA" smtClean="0"/>
              <a:pPr/>
              <a:t>18/04/36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4B5DE-1380-4B93-9792-9A4D439D26A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Yes/N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TextBox 6"/>
          <p:cNvSpPr txBox="1"/>
          <p:nvPr userDrawn="1">
            <p:custDataLst>
              <p:tags r:id="rId2"/>
            </p:custDataLst>
          </p:nvPr>
        </p:nvSpPr>
        <p:spPr>
          <a:xfrm>
            <a:off x="1371600" y="1901723"/>
            <a:ext cx="7388352" cy="1522476"/>
          </a:xfrm>
          <a:prstGeom prst="rect">
            <a:avLst/>
          </a:prstGeom>
          <a:noFill/>
        </p:spPr>
        <p:txBody>
          <a:bodyPr vert="horz" rtlCol="1" anchor="ctr">
            <a:noAutofit/>
          </a:bodyPr>
          <a:lstStyle/>
          <a:p>
            <a:pPr marL="0" algn="l" defTabSz="914400" rtl="1" eaLnBrk="1" latinLnBrk="0" hangingPunct="1">
              <a:buNone/>
            </a:pPr>
            <a:r>
              <a:rPr lang="en-US" sz="3200" smtClean="0"/>
              <a:t>Yes</a:t>
            </a:r>
            <a:endParaRPr lang="ar-SA" sz="3200"/>
          </a:p>
        </p:txBody>
      </p:sp>
      <p:sp>
        <p:nvSpPr>
          <p:cNvPr id="8" name="TextBox 7"/>
          <p:cNvSpPr txBox="1"/>
          <p:nvPr userDrawn="1">
            <p:custDataLst>
              <p:tags r:id="rId3"/>
            </p:custDataLst>
          </p:nvPr>
        </p:nvSpPr>
        <p:spPr>
          <a:xfrm>
            <a:off x="1371600" y="3540785"/>
            <a:ext cx="7388352" cy="1522476"/>
          </a:xfrm>
          <a:prstGeom prst="rect">
            <a:avLst/>
          </a:prstGeom>
          <a:noFill/>
        </p:spPr>
        <p:txBody>
          <a:bodyPr vert="horz" rtlCol="1" anchor="ctr">
            <a:noAutofit/>
          </a:bodyPr>
          <a:lstStyle/>
          <a:p>
            <a:pPr marL="0" algn="l" defTabSz="914400" rtl="1" eaLnBrk="1" latinLnBrk="0" hangingPunct="1">
              <a:buNone/>
            </a:pPr>
            <a:r>
              <a:rPr lang="en-US" sz="3200" smtClean="0"/>
              <a:t>No</a:t>
            </a:r>
            <a:endParaRPr lang="ar-SA" sz="3200"/>
          </a:p>
        </p:txBody>
      </p:sp>
      <p:pic>
        <p:nvPicPr>
          <p:cNvPr id="9" name="Picture 8" descr="Answer1.png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55448" y="2234336"/>
            <a:ext cx="857250" cy="857250"/>
          </a:xfrm>
          <a:prstGeom prst="rect">
            <a:avLst/>
          </a:prstGeom>
        </p:spPr>
      </p:pic>
      <p:pic>
        <p:nvPicPr>
          <p:cNvPr id="10" name="Picture 9" descr="Answer2.png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55448" y="3873398"/>
            <a:ext cx="857250" cy="85725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Draw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pic>
        <p:nvPicPr>
          <p:cNvPr id="7" name="Picture 6" descr="Palette.png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55448" y="1523390"/>
            <a:ext cx="804672" cy="506541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2 - Yes/N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TextBox 6"/>
          <p:cNvSpPr txBox="1"/>
          <p:nvPr userDrawn="1">
            <p:custDataLst>
              <p:tags r:id="rId2"/>
            </p:custDataLst>
          </p:nvPr>
        </p:nvSpPr>
        <p:spPr>
          <a:xfrm>
            <a:off x="1371600" y="1901723"/>
            <a:ext cx="7388352" cy="1522476"/>
          </a:xfrm>
          <a:prstGeom prst="rect">
            <a:avLst/>
          </a:prstGeom>
          <a:noFill/>
        </p:spPr>
        <p:txBody>
          <a:bodyPr vert="horz" rtlCol="1" anchor="ctr">
            <a:noAutofit/>
          </a:bodyPr>
          <a:lstStyle/>
          <a:p>
            <a:pPr marL="0" algn="l" defTabSz="914400" rtl="1" eaLnBrk="1" latinLnBrk="0" hangingPunct="1">
              <a:buNone/>
            </a:pPr>
            <a:r>
              <a:rPr lang="en-US" sz="3200" smtClean="0"/>
              <a:t>Yes</a:t>
            </a:r>
            <a:endParaRPr lang="ar-SA" sz="3200"/>
          </a:p>
        </p:txBody>
      </p:sp>
      <p:sp>
        <p:nvSpPr>
          <p:cNvPr id="8" name="TextBox 7"/>
          <p:cNvSpPr txBox="1"/>
          <p:nvPr userDrawn="1">
            <p:custDataLst>
              <p:tags r:id="rId3"/>
            </p:custDataLst>
          </p:nvPr>
        </p:nvSpPr>
        <p:spPr>
          <a:xfrm>
            <a:off x="1371600" y="3540785"/>
            <a:ext cx="7388352" cy="1522476"/>
          </a:xfrm>
          <a:prstGeom prst="rect">
            <a:avLst/>
          </a:prstGeom>
          <a:noFill/>
        </p:spPr>
        <p:txBody>
          <a:bodyPr vert="horz" rtlCol="1" anchor="ctr">
            <a:noAutofit/>
          </a:bodyPr>
          <a:lstStyle/>
          <a:p>
            <a:pPr marL="0" algn="l" defTabSz="914400" rtl="1" eaLnBrk="1" latinLnBrk="0" hangingPunct="1">
              <a:buNone/>
            </a:pPr>
            <a:r>
              <a:rPr lang="en-US" sz="3200" smtClean="0"/>
              <a:t>No</a:t>
            </a:r>
            <a:endParaRPr lang="ar-SA" sz="3200"/>
          </a:p>
        </p:txBody>
      </p:sp>
      <p:pic>
        <p:nvPicPr>
          <p:cNvPr id="9" name="Picture 8" descr="Answer1.png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55448" y="2234336"/>
            <a:ext cx="857250" cy="857250"/>
          </a:xfrm>
          <a:prstGeom prst="rect">
            <a:avLst/>
          </a:prstGeom>
        </p:spPr>
      </p:pic>
      <p:pic>
        <p:nvPicPr>
          <p:cNvPr id="10" name="Picture 9" descr="Answer2.png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55448" y="3873398"/>
            <a:ext cx="857250" cy="85725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2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901723"/>
            <a:ext cx="7388352" cy="1522476"/>
          </a:xfrm>
          <a:prstGeom prst="rect">
            <a:avLst/>
          </a:prstGeom>
        </p:spPr>
        <p:txBody>
          <a:bodyPr vert="horz" wrap="square" lIns="90876" tIns="43390" rIns="90876" bIns="43390" anchor="ctr">
            <a:normAutofit/>
          </a:bodyPr>
          <a:lstStyle>
            <a:lvl1pPr algn="l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ar-SA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3540785"/>
            <a:ext cx="7388352" cy="1522476"/>
          </a:xfrm>
          <a:prstGeom prst="rect">
            <a:avLst/>
          </a:prstGeom>
        </p:spPr>
        <p:txBody>
          <a:bodyPr vert="horz" wrap="square" lIns="90876" tIns="43390" rIns="90876" bIns="43390" anchor="ctr">
            <a:normAutofit/>
          </a:bodyPr>
          <a:lstStyle>
            <a:lvl1pPr algn="l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ar-SA"/>
          </a:p>
        </p:txBody>
      </p:sp>
      <p:pic>
        <p:nvPicPr>
          <p:cNvPr id="9" name="Picture 8" descr="Answer1.png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55448" y="2234336"/>
            <a:ext cx="857250" cy="857250"/>
          </a:xfrm>
          <a:prstGeom prst="rect">
            <a:avLst/>
          </a:prstGeom>
        </p:spPr>
      </p:pic>
      <p:pic>
        <p:nvPicPr>
          <p:cNvPr id="10" name="Picture 9" descr="Answer2.png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55448" y="3873398"/>
            <a:ext cx="857250" cy="85725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2 Choice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384047" y="1901723"/>
            <a:ext cx="7388352" cy="1522476"/>
          </a:xfrm>
          <a:prstGeom prst="rect">
            <a:avLst/>
          </a:prstGeom>
        </p:spPr>
        <p:txBody>
          <a:bodyPr vert="horz" wrap="square" lIns="90876" tIns="43390" rIns="90876" bIns="43390" anchor="ctr">
            <a:normAutofit/>
          </a:bodyPr>
          <a:lstStyle>
            <a:lvl1pPr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ar-SA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384047" y="3540785"/>
            <a:ext cx="7388352" cy="1522476"/>
          </a:xfrm>
          <a:prstGeom prst="rect">
            <a:avLst/>
          </a:prstGeom>
        </p:spPr>
        <p:txBody>
          <a:bodyPr vert="horz" wrap="square" lIns="90876" tIns="43390" rIns="90876" bIns="43390" anchor="ctr">
            <a:normAutofit/>
          </a:bodyPr>
          <a:lstStyle>
            <a:lvl1pPr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ar-SA"/>
          </a:p>
        </p:txBody>
      </p:sp>
      <p:pic>
        <p:nvPicPr>
          <p:cNvPr id="9" name="Picture 8" descr="Answer1.png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845552" y="2234336"/>
            <a:ext cx="857250" cy="857250"/>
          </a:xfrm>
          <a:prstGeom prst="rect">
            <a:avLst/>
          </a:prstGeom>
        </p:spPr>
      </p:pic>
      <p:pic>
        <p:nvPicPr>
          <p:cNvPr id="10" name="Picture 9" descr="Answer2.png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845552" y="3873398"/>
            <a:ext cx="857250" cy="85725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3 Choice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384047" y="1673351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ar-SA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384047" y="3005861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ar-S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384047" y="4338370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ar-SA"/>
          </a:p>
        </p:txBody>
      </p:sp>
      <p:pic>
        <p:nvPicPr>
          <p:cNvPr id="10" name="Picture 9" descr="Answer1.png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7845552" y="1852688"/>
            <a:ext cx="857250" cy="857250"/>
          </a:xfrm>
          <a:prstGeom prst="rect">
            <a:avLst/>
          </a:prstGeom>
        </p:spPr>
      </p:pic>
      <p:pic>
        <p:nvPicPr>
          <p:cNvPr id="11" name="Picture 10" descr="Answer2.png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7845552" y="3185198"/>
            <a:ext cx="857250" cy="857250"/>
          </a:xfrm>
          <a:prstGeom prst="rect">
            <a:avLst/>
          </a:prstGeom>
        </p:spPr>
      </p:pic>
      <p:pic>
        <p:nvPicPr>
          <p:cNvPr id="12" name="Picture 11" descr="Answer3.png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7845552" y="4517707"/>
            <a:ext cx="857250" cy="85725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2 - Draw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pic>
        <p:nvPicPr>
          <p:cNvPr id="7" name="Picture 6" descr="Palette.png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55448" y="1523390"/>
            <a:ext cx="804672" cy="506541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Yes/N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TextBox 6"/>
          <p:cNvSpPr txBox="1"/>
          <p:nvPr userDrawn="1">
            <p:custDataLst>
              <p:tags r:id="rId2"/>
            </p:custDataLst>
          </p:nvPr>
        </p:nvSpPr>
        <p:spPr>
          <a:xfrm>
            <a:off x="384047" y="1901723"/>
            <a:ext cx="7388352" cy="1522476"/>
          </a:xfrm>
          <a:prstGeom prst="rect">
            <a:avLst/>
          </a:prstGeom>
          <a:noFill/>
        </p:spPr>
        <p:txBody>
          <a:bodyPr vert="horz" rtlCol="1" anchor="ctr">
            <a:noAutofit/>
          </a:bodyPr>
          <a:lstStyle/>
          <a:p>
            <a:pPr marL="0" algn="r" defTabSz="914400" rtl="1" eaLnBrk="1" latinLnBrk="0" hangingPunct="1">
              <a:buNone/>
            </a:pPr>
            <a:r>
              <a:rPr lang="en-US" sz="3200" smtClean="0"/>
              <a:t>Yes</a:t>
            </a:r>
            <a:endParaRPr lang="ar-SA" sz="3200"/>
          </a:p>
        </p:txBody>
      </p:sp>
      <p:sp>
        <p:nvSpPr>
          <p:cNvPr id="8" name="TextBox 7"/>
          <p:cNvSpPr txBox="1"/>
          <p:nvPr userDrawn="1">
            <p:custDataLst>
              <p:tags r:id="rId3"/>
            </p:custDataLst>
          </p:nvPr>
        </p:nvSpPr>
        <p:spPr>
          <a:xfrm>
            <a:off x="384047" y="3540785"/>
            <a:ext cx="7388352" cy="1522476"/>
          </a:xfrm>
          <a:prstGeom prst="rect">
            <a:avLst/>
          </a:prstGeom>
          <a:noFill/>
        </p:spPr>
        <p:txBody>
          <a:bodyPr vert="horz" rtlCol="1" anchor="ctr">
            <a:noAutofit/>
          </a:bodyPr>
          <a:lstStyle/>
          <a:p>
            <a:pPr marL="0" algn="r" defTabSz="914400" rtl="1" eaLnBrk="1" latinLnBrk="0" hangingPunct="1">
              <a:buNone/>
            </a:pPr>
            <a:r>
              <a:rPr lang="en-US" sz="3200" smtClean="0"/>
              <a:t>No</a:t>
            </a:r>
            <a:endParaRPr lang="ar-SA" sz="3200"/>
          </a:p>
        </p:txBody>
      </p:sp>
      <p:pic>
        <p:nvPicPr>
          <p:cNvPr id="9" name="Picture 8" descr="Answer1.png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845552" y="2234336"/>
            <a:ext cx="857250" cy="857250"/>
          </a:xfrm>
          <a:prstGeom prst="rect">
            <a:avLst/>
          </a:prstGeom>
        </p:spPr>
      </p:pic>
      <p:pic>
        <p:nvPicPr>
          <p:cNvPr id="10" name="Picture 9" descr="Answer2.png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845552" y="3873398"/>
            <a:ext cx="857250" cy="85725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CA52E-8E9A-4032-A255-72F6AE773DBC}" type="datetimeFigureOut">
              <a:rPr lang="ar-SA" smtClean="0"/>
              <a:pPr/>
              <a:t>18/04/36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4B5DE-1380-4B93-9792-9A4D439D26A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2 - Yes/N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TextBox 6"/>
          <p:cNvSpPr txBox="1"/>
          <p:nvPr userDrawn="1">
            <p:custDataLst>
              <p:tags r:id="rId2"/>
            </p:custDataLst>
          </p:nvPr>
        </p:nvSpPr>
        <p:spPr>
          <a:xfrm>
            <a:off x="384047" y="1901723"/>
            <a:ext cx="7388352" cy="1522476"/>
          </a:xfrm>
          <a:prstGeom prst="rect">
            <a:avLst/>
          </a:prstGeom>
          <a:noFill/>
        </p:spPr>
        <p:txBody>
          <a:bodyPr vert="horz" rtlCol="1" anchor="ctr">
            <a:noAutofit/>
          </a:bodyPr>
          <a:lstStyle/>
          <a:p>
            <a:pPr marL="0" algn="r" defTabSz="914400" rtl="1" eaLnBrk="1" latinLnBrk="0" hangingPunct="1">
              <a:buNone/>
            </a:pPr>
            <a:r>
              <a:rPr lang="en-US" sz="3200" smtClean="0"/>
              <a:t>Yes</a:t>
            </a:r>
            <a:endParaRPr lang="ar-SA" sz="3200"/>
          </a:p>
        </p:txBody>
      </p:sp>
      <p:sp>
        <p:nvSpPr>
          <p:cNvPr id="8" name="TextBox 7"/>
          <p:cNvSpPr txBox="1"/>
          <p:nvPr userDrawn="1">
            <p:custDataLst>
              <p:tags r:id="rId3"/>
            </p:custDataLst>
          </p:nvPr>
        </p:nvSpPr>
        <p:spPr>
          <a:xfrm>
            <a:off x="384047" y="3540785"/>
            <a:ext cx="7388352" cy="1522476"/>
          </a:xfrm>
          <a:prstGeom prst="rect">
            <a:avLst/>
          </a:prstGeom>
          <a:noFill/>
        </p:spPr>
        <p:txBody>
          <a:bodyPr vert="horz" rtlCol="1" anchor="ctr">
            <a:noAutofit/>
          </a:bodyPr>
          <a:lstStyle/>
          <a:p>
            <a:pPr marL="0" algn="r" defTabSz="914400" rtl="1" eaLnBrk="1" latinLnBrk="0" hangingPunct="1">
              <a:buNone/>
            </a:pPr>
            <a:r>
              <a:rPr lang="en-US" sz="3200" smtClean="0"/>
              <a:t>No</a:t>
            </a:r>
            <a:endParaRPr lang="ar-SA" sz="3200"/>
          </a:p>
        </p:txBody>
      </p:sp>
      <p:pic>
        <p:nvPicPr>
          <p:cNvPr id="9" name="Picture 8" descr="Answer1.png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845552" y="2234336"/>
            <a:ext cx="857250" cy="857250"/>
          </a:xfrm>
          <a:prstGeom prst="rect">
            <a:avLst/>
          </a:prstGeom>
        </p:spPr>
      </p:pic>
      <p:pic>
        <p:nvPicPr>
          <p:cNvPr id="10" name="Picture 9" descr="Answer2.png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845552" y="3873398"/>
            <a:ext cx="857250" cy="85725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3 - Draw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pic>
        <p:nvPicPr>
          <p:cNvPr id="7" name="Picture 6" descr="Palette.png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55448" y="1523390"/>
            <a:ext cx="804672" cy="506541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4 - Draw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pic>
        <p:nvPicPr>
          <p:cNvPr id="7" name="Picture 6" descr="Palette.png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55448" y="1523390"/>
            <a:ext cx="804672" cy="506541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9 Choice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</p:spTree>
    <p:custDataLst>
      <p:custData r:id="rId1"/>
    </p:custData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3 - Yes/N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TextBox 6"/>
          <p:cNvSpPr txBox="1"/>
          <p:nvPr userDrawn="1">
            <p:custDataLst>
              <p:tags r:id="rId2"/>
            </p:custDataLst>
          </p:nvPr>
        </p:nvSpPr>
        <p:spPr>
          <a:xfrm>
            <a:off x="384047" y="1901723"/>
            <a:ext cx="7388352" cy="1522476"/>
          </a:xfrm>
          <a:prstGeom prst="rect">
            <a:avLst/>
          </a:prstGeom>
          <a:noFill/>
        </p:spPr>
        <p:txBody>
          <a:bodyPr vert="horz" rtlCol="1" anchor="ctr">
            <a:noAutofit/>
          </a:bodyPr>
          <a:lstStyle/>
          <a:p>
            <a:pPr marL="0" algn="r" defTabSz="914400" rtl="1" eaLnBrk="1" latinLnBrk="0" hangingPunct="1">
              <a:buNone/>
            </a:pPr>
            <a:r>
              <a:rPr lang="en-US" sz="3200" smtClean="0"/>
              <a:t>Yes</a:t>
            </a:r>
            <a:endParaRPr lang="ar-SA" sz="3200"/>
          </a:p>
        </p:txBody>
      </p:sp>
      <p:sp>
        <p:nvSpPr>
          <p:cNvPr id="8" name="TextBox 7"/>
          <p:cNvSpPr txBox="1"/>
          <p:nvPr userDrawn="1">
            <p:custDataLst>
              <p:tags r:id="rId3"/>
            </p:custDataLst>
          </p:nvPr>
        </p:nvSpPr>
        <p:spPr>
          <a:xfrm>
            <a:off x="384047" y="3540785"/>
            <a:ext cx="7388352" cy="1522476"/>
          </a:xfrm>
          <a:prstGeom prst="rect">
            <a:avLst/>
          </a:prstGeom>
          <a:noFill/>
        </p:spPr>
        <p:txBody>
          <a:bodyPr vert="horz" rtlCol="1" anchor="ctr">
            <a:noAutofit/>
          </a:bodyPr>
          <a:lstStyle/>
          <a:p>
            <a:pPr marL="0" algn="r" defTabSz="914400" rtl="1" eaLnBrk="1" latinLnBrk="0" hangingPunct="1">
              <a:buNone/>
            </a:pPr>
            <a:r>
              <a:rPr lang="en-US" sz="3200" smtClean="0"/>
              <a:t>No</a:t>
            </a:r>
            <a:endParaRPr lang="ar-SA" sz="3200"/>
          </a:p>
        </p:txBody>
      </p:sp>
      <p:pic>
        <p:nvPicPr>
          <p:cNvPr id="9" name="Picture 8" descr="Answer1.png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845552" y="2234336"/>
            <a:ext cx="857250" cy="857250"/>
          </a:xfrm>
          <a:prstGeom prst="rect">
            <a:avLst/>
          </a:prstGeom>
        </p:spPr>
      </p:pic>
      <p:pic>
        <p:nvPicPr>
          <p:cNvPr id="10" name="Picture 9" descr="Answer2.png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845552" y="3873398"/>
            <a:ext cx="857250" cy="85725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5 Choice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374905" y="1069847"/>
            <a:ext cx="7699247" cy="923772"/>
          </a:xfrm>
          <a:prstGeom prst="rect">
            <a:avLst/>
          </a:prstGeom>
        </p:spPr>
        <p:txBody>
          <a:bodyPr vert="horz" wrap="square" lIns="94700" tIns="26327" rIns="94700" bIns="26327" anchor="ctr">
            <a:normAutofit/>
          </a:bodyPr>
          <a:lstStyle>
            <a:lvl1pPr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ar-SA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374905" y="2110206"/>
            <a:ext cx="7699247" cy="923772"/>
          </a:xfrm>
          <a:prstGeom prst="rect">
            <a:avLst/>
          </a:prstGeom>
        </p:spPr>
        <p:txBody>
          <a:bodyPr vert="horz" wrap="square" lIns="94700" tIns="26327" rIns="94700" bIns="26327" anchor="ctr">
            <a:normAutofit/>
          </a:bodyPr>
          <a:lstStyle>
            <a:lvl1pPr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ar-S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374905" y="3150565"/>
            <a:ext cx="7699247" cy="923772"/>
          </a:xfrm>
          <a:prstGeom prst="rect">
            <a:avLst/>
          </a:prstGeom>
        </p:spPr>
        <p:txBody>
          <a:bodyPr vert="horz" wrap="square" lIns="94700" tIns="26327" rIns="94700" bIns="26327" anchor="ctr">
            <a:normAutofit/>
          </a:bodyPr>
          <a:lstStyle>
            <a:lvl1pPr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ar-SA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374905" y="4190924"/>
            <a:ext cx="7699247" cy="923772"/>
          </a:xfrm>
          <a:prstGeom prst="rect">
            <a:avLst/>
          </a:prstGeom>
        </p:spPr>
        <p:txBody>
          <a:bodyPr vert="horz" wrap="square" lIns="94700" tIns="26327" rIns="94700" bIns="26327" anchor="ctr">
            <a:normAutofit/>
          </a:bodyPr>
          <a:lstStyle>
            <a:lvl1pPr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ar-S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  <p:custDataLst>
              <p:tags r:id="rId6"/>
            </p:custDataLst>
          </p:nvPr>
        </p:nvSpPr>
        <p:spPr>
          <a:xfrm>
            <a:off x="374905" y="5231283"/>
            <a:ext cx="7699247" cy="923772"/>
          </a:xfrm>
          <a:prstGeom prst="rect">
            <a:avLst/>
          </a:prstGeom>
        </p:spPr>
        <p:txBody>
          <a:bodyPr vert="horz" wrap="square" lIns="94700" tIns="26327" rIns="94700" bIns="26327" anchor="ctr">
            <a:normAutofit/>
          </a:bodyPr>
          <a:lstStyle>
            <a:lvl1pPr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ar-SA"/>
          </a:p>
        </p:txBody>
      </p:sp>
      <p:pic>
        <p:nvPicPr>
          <p:cNvPr id="12" name="Picture 11" descr="Answer1.png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8147304" y="1216266"/>
            <a:ext cx="630936" cy="630936"/>
          </a:xfrm>
          <a:prstGeom prst="rect">
            <a:avLst/>
          </a:prstGeom>
        </p:spPr>
      </p:pic>
      <p:pic>
        <p:nvPicPr>
          <p:cNvPr id="13" name="Picture 12" descr="Answer2.png"/>
          <p:cNvPicPr>
            <a:picLocks/>
          </p:cNvPicPr>
          <p:nvPr userDrawn="1">
            <p:custDataLst>
              <p:tags r:id="rId8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8147304" y="2256624"/>
            <a:ext cx="630936" cy="630936"/>
          </a:xfrm>
          <a:prstGeom prst="rect">
            <a:avLst/>
          </a:prstGeom>
        </p:spPr>
      </p:pic>
      <p:pic>
        <p:nvPicPr>
          <p:cNvPr id="14" name="Picture 13" descr="Answer3.png"/>
          <p:cNvPicPr>
            <a:picLocks/>
          </p:cNvPicPr>
          <p:nvPr userDrawn="1">
            <p:custDataLst>
              <p:tags r:id="rId9"/>
            </p:custDataLst>
          </p:nvPr>
        </p:nvPicPr>
        <p:blipFill>
          <a:blip r:embed="rId15" cstate="print"/>
          <a:stretch>
            <a:fillRect/>
          </a:stretch>
        </p:blipFill>
        <p:spPr>
          <a:xfrm>
            <a:off x="8147304" y="3296983"/>
            <a:ext cx="630936" cy="630936"/>
          </a:xfrm>
          <a:prstGeom prst="rect">
            <a:avLst/>
          </a:prstGeom>
        </p:spPr>
      </p:pic>
      <p:pic>
        <p:nvPicPr>
          <p:cNvPr id="15" name="Picture 14" descr="Answer4.png"/>
          <p:cNvPicPr>
            <a:picLocks/>
          </p:cNvPicPr>
          <p:nvPr userDrawn="1">
            <p:custDataLst>
              <p:tags r:id="rId10"/>
            </p:custDataLst>
          </p:nvPr>
        </p:nvPicPr>
        <p:blipFill>
          <a:blip r:embed="rId16" cstate="print"/>
          <a:stretch>
            <a:fillRect/>
          </a:stretch>
        </p:blipFill>
        <p:spPr>
          <a:xfrm>
            <a:off x="8147304" y="4337341"/>
            <a:ext cx="630936" cy="630936"/>
          </a:xfrm>
          <a:prstGeom prst="rect">
            <a:avLst/>
          </a:prstGeom>
        </p:spPr>
      </p:pic>
      <p:pic>
        <p:nvPicPr>
          <p:cNvPr id="16" name="Picture 15" descr="Answer5.png"/>
          <p:cNvPicPr>
            <a:picLocks/>
          </p:cNvPicPr>
          <p:nvPr userDrawn="1">
            <p:custDataLst>
              <p:tags r:id="rId11"/>
            </p:custDataLst>
          </p:nvPr>
        </p:nvPicPr>
        <p:blipFill>
          <a:blip r:embed="rId17" cstate="print"/>
          <a:stretch>
            <a:fillRect/>
          </a:stretch>
        </p:blipFill>
        <p:spPr>
          <a:xfrm>
            <a:off x="8147304" y="5377700"/>
            <a:ext cx="630936" cy="630936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4 Choice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384047" y="1069847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ar-SA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384047" y="2402357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ar-S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384047" y="3734866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ar-SA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384047" y="5067375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ar-SA"/>
          </a:p>
        </p:txBody>
      </p:sp>
      <p:pic>
        <p:nvPicPr>
          <p:cNvPr id="11" name="Picture 10" descr="Answer1.png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7845552" y="1249184"/>
            <a:ext cx="857250" cy="857250"/>
          </a:xfrm>
          <a:prstGeom prst="rect">
            <a:avLst/>
          </a:prstGeom>
        </p:spPr>
      </p:pic>
      <p:pic>
        <p:nvPicPr>
          <p:cNvPr id="12" name="Picture 11" descr="Answer2.png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7845552" y="2581693"/>
            <a:ext cx="857250" cy="857250"/>
          </a:xfrm>
          <a:prstGeom prst="rect">
            <a:avLst/>
          </a:prstGeom>
        </p:spPr>
      </p:pic>
      <p:pic>
        <p:nvPicPr>
          <p:cNvPr id="13" name="Picture 12" descr="Answer3.png"/>
          <p:cNvPicPr>
            <a:picLocks/>
          </p:cNvPicPr>
          <p:nvPr userDrawn="1">
            <p:custDataLst>
              <p:tags r:id="rId8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7845552" y="3914203"/>
            <a:ext cx="857250" cy="857250"/>
          </a:xfrm>
          <a:prstGeom prst="rect">
            <a:avLst/>
          </a:prstGeom>
        </p:spPr>
      </p:pic>
      <p:pic>
        <p:nvPicPr>
          <p:cNvPr id="14" name="Picture 13" descr="Answer4.png"/>
          <p:cNvPicPr>
            <a:picLocks/>
          </p:cNvPicPr>
          <p:nvPr userDrawn="1">
            <p:custDataLst>
              <p:tags r:id="rId9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7845552" y="5246712"/>
            <a:ext cx="857250" cy="85725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CA52E-8E9A-4032-A255-72F6AE773DBC}" type="datetimeFigureOut">
              <a:rPr lang="ar-SA" smtClean="0"/>
              <a:pPr/>
              <a:t>18/04/36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4B5DE-1380-4B93-9792-9A4D439D26A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CA52E-8E9A-4032-A255-72F6AE773DBC}" type="datetimeFigureOut">
              <a:rPr lang="ar-SA" smtClean="0"/>
              <a:pPr/>
              <a:t>18/04/36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4B5DE-1380-4B93-9792-9A4D439D26A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CA52E-8E9A-4032-A255-72F6AE773DBC}" type="datetimeFigureOut">
              <a:rPr lang="ar-SA" smtClean="0"/>
              <a:pPr/>
              <a:t>18/04/36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4B5DE-1380-4B93-9792-9A4D439D26A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CA52E-8E9A-4032-A255-72F6AE773DBC}" type="datetimeFigureOut">
              <a:rPr lang="ar-SA" smtClean="0"/>
              <a:pPr/>
              <a:t>18/04/36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4B5DE-1380-4B93-9792-9A4D439D26A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CA52E-8E9A-4032-A255-72F6AE773DBC}" type="datetimeFigureOut">
              <a:rPr lang="ar-SA" smtClean="0"/>
              <a:pPr/>
              <a:t>18/04/36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4B5DE-1380-4B93-9792-9A4D439D26A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CA52E-8E9A-4032-A255-72F6AE773DBC}" type="datetimeFigureOut">
              <a:rPr lang="ar-SA" smtClean="0"/>
              <a:pPr/>
              <a:t>18/04/36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4B5DE-1380-4B93-9792-9A4D439D26A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CA52E-8E9A-4032-A255-72F6AE773DBC}" type="datetimeFigureOut">
              <a:rPr lang="ar-SA" smtClean="0"/>
              <a:pPr/>
              <a:t>18/04/36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4B5DE-1380-4B93-9792-9A4D439D26A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CA52E-8E9A-4032-A255-72F6AE773DBC}" type="datetimeFigureOut">
              <a:rPr lang="ar-SA" smtClean="0"/>
              <a:pPr/>
              <a:t>18/04/36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4B5DE-1380-4B93-9792-9A4D439D26A0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grI7JO2fQH0" TargetMode="Externa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 smtClean="0"/>
              <a:t>   </a:t>
            </a:r>
            <a:endParaRPr lang="ar-SA" dirty="0"/>
          </a:p>
        </p:txBody>
      </p:sp>
      <p:pic>
        <p:nvPicPr>
          <p:cNvPr id="5" name="Picture 4" descr="صورة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39067"/>
            <a:ext cx="4267200" cy="331893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95400" y="609600"/>
            <a:ext cx="649261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عالم العمل في المملكة العربية السعودية</a:t>
            </a:r>
            <a:endParaRPr lang="en-US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286000" y="2590800"/>
            <a:ext cx="6096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ar-SA" dirty="0"/>
          </a:p>
          <a:p>
            <a:r>
              <a:rPr lang="en-US" b="1" u="sng" dirty="0" smtClean="0"/>
              <a:t> </a:t>
            </a:r>
            <a:r>
              <a:rPr lang="ar-SA" b="1" u="sng" dirty="0" smtClean="0"/>
              <a:t>مقدمة عرض فيديو </a:t>
            </a:r>
          </a:p>
          <a:p>
            <a:endParaRPr lang="en-US" b="1" u="sng" dirty="0" smtClean="0"/>
          </a:p>
          <a:p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www.youtube.com/watch?v=grI7JO2fQH0</a:t>
            </a:r>
            <a:r>
              <a:rPr lang="en-US" dirty="0" smtClean="0"/>
              <a:t>  </a:t>
            </a:r>
          </a:p>
          <a:p>
            <a:endParaRPr lang="ar-SA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7" name="Content Placeholder 6" descr="1392012-54f8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3181350"/>
            <a:ext cx="4762500" cy="3676650"/>
          </a:xfrm>
        </p:spPr>
      </p:pic>
      <p:sp>
        <p:nvSpPr>
          <p:cNvPr id="5" name="Rectangle 4"/>
          <p:cNvSpPr/>
          <p:nvPr/>
        </p:nvSpPr>
        <p:spPr>
          <a:xfrm>
            <a:off x="3048000" y="457200"/>
            <a:ext cx="5715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6- </a:t>
            </a:r>
            <a:r>
              <a:rPr lang="ar-SA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الإعلام والثقافه : 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81600" y="1752600"/>
            <a:ext cx="3300904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buFontTx/>
              <a:buChar char="-"/>
            </a:pPr>
            <a:r>
              <a:rPr lang="ar-SA" sz="3600" b="1" cap="all" dirty="0" smtClean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مقدم برامج </a:t>
            </a:r>
          </a:p>
          <a:p>
            <a:r>
              <a:rPr lang="ar-SA" sz="3600" b="1" cap="all" dirty="0" smtClean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-مصور تلفزيوني </a:t>
            </a:r>
          </a:p>
          <a:p>
            <a:r>
              <a:rPr lang="ar-SA" sz="3600" b="1" cap="all" dirty="0" smtClean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-مخرج تلفزيوني </a:t>
            </a:r>
          </a:p>
          <a:p>
            <a:r>
              <a:rPr lang="ar-SA" sz="3600" b="1" cap="all" dirty="0" smtClean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-فني رسوم متحركة </a:t>
            </a:r>
          </a:p>
          <a:p>
            <a:r>
              <a:rPr lang="ar-SA" sz="3600" b="1" cap="all" dirty="0" smtClean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-كاتب </a:t>
            </a:r>
          </a:p>
          <a:p>
            <a:r>
              <a:rPr lang="ar-SA" sz="3600" b="1" cap="all" dirty="0" smtClean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-صحفي</a:t>
            </a:r>
          </a:p>
          <a:p>
            <a:r>
              <a:rPr lang="ar-SA" sz="3600" b="1" cap="all" dirty="0" smtClean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-مذيع </a:t>
            </a:r>
          </a:p>
          <a:p>
            <a:r>
              <a:rPr lang="ar-SA" sz="3600" b="1" cap="all" dirty="0" smtClean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- محرر صحفي </a:t>
            </a:r>
            <a:endParaRPr lang="en-US" sz="4000" b="1" cap="all" dirty="0">
              <a:ln w="0"/>
              <a:solidFill>
                <a:schemeClr val="tx2">
                  <a:lumMod val="60000"/>
                  <a:lumOff val="4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6" name="Content Placeholder 5" descr="china_web_police_bej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391697"/>
            <a:ext cx="3505200" cy="4466303"/>
          </a:xfrm>
        </p:spPr>
      </p:pic>
      <p:sp>
        <p:nvSpPr>
          <p:cNvPr id="4" name="Rectangle 3"/>
          <p:cNvSpPr/>
          <p:nvPr/>
        </p:nvSpPr>
        <p:spPr>
          <a:xfrm>
            <a:off x="3886200" y="1752600"/>
            <a:ext cx="4596304" cy="29238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buFontTx/>
              <a:buChar char="-"/>
            </a:pPr>
            <a:r>
              <a:rPr lang="ar-SA" sz="3600" b="1" cap="all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ضابط قوات بحرية </a:t>
            </a:r>
          </a:p>
          <a:p>
            <a:r>
              <a:rPr lang="ar-SA" sz="3600" b="1" cap="all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-ضابط قوات جوية   </a:t>
            </a:r>
          </a:p>
          <a:p>
            <a:r>
              <a:rPr lang="ar-SA" sz="3600" b="1" cap="all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-ضابط صوات برية </a:t>
            </a:r>
          </a:p>
          <a:p>
            <a:r>
              <a:rPr lang="ar-SA" sz="3600" b="1" cap="all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- جنود من تخصصات مختلفة </a:t>
            </a:r>
          </a:p>
          <a:p>
            <a:endParaRPr lang="en-US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0" y="457200"/>
            <a:ext cx="5715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7</a:t>
            </a:r>
            <a:r>
              <a:rPr lang="ar-SA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ar-SA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القوات المسلحة: 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Rectangle 3"/>
          <p:cNvSpPr/>
          <p:nvPr/>
        </p:nvSpPr>
        <p:spPr>
          <a:xfrm>
            <a:off x="3048000" y="457200"/>
            <a:ext cx="5715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</a:rPr>
              <a:t>8</a:t>
            </a:r>
            <a:r>
              <a:rPr lang="ar-SA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</a:rPr>
              <a:t>- </a:t>
            </a:r>
            <a:r>
              <a:rPr lang="ar-SA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/>
              </a:rPr>
              <a:t>البلديات : 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86200" y="1752600"/>
            <a:ext cx="4596304" cy="29238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buFontTx/>
              <a:buChar char="-"/>
            </a:pPr>
            <a:r>
              <a:rPr lang="ar-SA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مسؤول التخطيط </a:t>
            </a:r>
          </a:p>
          <a:p>
            <a:r>
              <a:rPr lang="ar-SA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-مسؤول رخص المباني </a:t>
            </a:r>
          </a:p>
          <a:p>
            <a:r>
              <a:rPr lang="ar-SA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-مسؤول الرقابة التجارية </a:t>
            </a:r>
          </a:p>
          <a:p>
            <a:r>
              <a:rPr lang="ar-SA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- مسؤول الرقابة الغذائية  </a:t>
            </a:r>
          </a:p>
          <a:p>
            <a:endParaRPr lang="en-US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Picture 5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71925"/>
            <a:ext cx="4329112" cy="2886075"/>
          </a:xfrm>
          <a:prstGeom prst="rect">
            <a:avLst/>
          </a:prstGeom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6" name="Content Placeholder 5" descr="Tran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2819399"/>
            <a:ext cx="5257799" cy="4038601"/>
          </a:xfrm>
        </p:spPr>
      </p:pic>
      <p:sp>
        <p:nvSpPr>
          <p:cNvPr id="4" name="Rectangle 3"/>
          <p:cNvSpPr/>
          <p:nvPr/>
        </p:nvSpPr>
        <p:spPr>
          <a:xfrm>
            <a:off x="3886200" y="1752600"/>
            <a:ext cx="4596304" cy="40318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buFontTx/>
              <a:buChar char="-"/>
            </a:pPr>
            <a:r>
              <a:rPr lang="ar-SA" sz="3600" b="1" cap="all" dirty="0" smtClean="0">
                <a:ln w="0"/>
                <a:solidFill>
                  <a:schemeClr val="tx2">
                    <a:lumMod val="40000"/>
                    <a:lumOff val="6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سائق شاحنة\ أجرة</a:t>
            </a:r>
          </a:p>
          <a:p>
            <a:r>
              <a:rPr lang="ar-SA" sz="3600" b="1" cap="all" dirty="0" smtClean="0">
                <a:ln w="0"/>
                <a:solidFill>
                  <a:schemeClr val="tx2">
                    <a:lumMod val="40000"/>
                    <a:lumOff val="6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-طيار </a:t>
            </a:r>
          </a:p>
          <a:p>
            <a:r>
              <a:rPr lang="ar-SA" sz="3600" b="1" cap="all" dirty="0" smtClean="0">
                <a:ln w="0"/>
                <a:solidFill>
                  <a:schemeClr val="tx2">
                    <a:lumMod val="40000"/>
                    <a:lumOff val="6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-ربان سفينة </a:t>
            </a:r>
          </a:p>
          <a:p>
            <a:r>
              <a:rPr lang="ar-SA" sz="3600" b="1" cap="all" dirty="0" smtClean="0">
                <a:ln w="0"/>
                <a:solidFill>
                  <a:schemeClr val="tx2">
                    <a:lumMod val="40000"/>
                    <a:lumOff val="6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-مهندس بحري </a:t>
            </a:r>
          </a:p>
          <a:p>
            <a:r>
              <a:rPr lang="ar-SA" sz="3600" b="1" cap="all" dirty="0" smtClean="0">
                <a:ln w="0"/>
                <a:solidFill>
                  <a:schemeClr val="tx2">
                    <a:lumMod val="40000"/>
                    <a:lumOff val="6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-موظف حجز التذاكر </a:t>
            </a:r>
          </a:p>
          <a:p>
            <a:endParaRPr lang="ar-SA" sz="3600" b="1" cap="all" dirty="0" smtClean="0">
              <a:ln w="0"/>
              <a:solidFill>
                <a:schemeClr val="bg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en-US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0" y="457200"/>
            <a:ext cx="5715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</a:rPr>
              <a:t>9- </a:t>
            </a:r>
            <a:r>
              <a:rPr lang="ar-SA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</a:rPr>
              <a:t>المواصلات : 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Rectangle 3"/>
          <p:cNvSpPr/>
          <p:nvPr/>
        </p:nvSpPr>
        <p:spPr>
          <a:xfrm>
            <a:off x="3048000" y="457200"/>
            <a:ext cx="5715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</a:rPr>
              <a:t>10- </a:t>
            </a:r>
            <a:r>
              <a:rPr lang="ar-SA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/>
              </a:rPr>
              <a:t>خدمات فنية : 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86200" y="1752600"/>
            <a:ext cx="4596304" cy="45858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buFontTx/>
              <a:buChar char="-"/>
            </a:pPr>
            <a:r>
              <a:rPr lang="ar-SA" sz="3600" b="1" cap="all" dirty="0" smtClean="0">
                <a:ln w="0"/>
                <a:solidFill>
                  <a:schemeClr val="bg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فني تكييف وتبريد </a:t>
            </a:r>
          </a:p>
          <a:p>
            <a:r>
              <a:rPr lang="ar-SA" sz="3600" b="1" cap="all" dirty="0" smtClean="0">
                <a:ln w="0"/>
                <a:solidFill>
                  <a:schemeClr val="bg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-فني كهرباء </a:t>
            </a:r>
          </a:p>
          <a:p>
            <a:r>
              <a:rPr lang="ar-SA" sz="3600" b="1" cap="all" dirty="0" smtClean="0">
                <a:ln w="0"/>
                <a:solidFill>
                  <a:schemeClr val="bg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-فني حاسوب </a:t>
            </a:r>
          </a:p>
          <a:p>
            <a:r>
              <a:rPr lang="ar-SA" sz="3600" b="1" cap="all" dirty="0" smtClean="0">
                <a:ln w="0"/>
                <a:solidFill>
                  <a:schemeClr val="bg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-فني طلاء </a:t>
            </a:r>
          </a:p>
          <a:p>
            <a:r>
              <a:rPr lang="ar-SA" sz="3600" b="1" cap="all" dirty="0" smtClean="0">
                <a:ln w="0"/>
                <a:solidFill>
                  <a:schemeClr val="bg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-مصور فوتوغرافي </a:t>
            </a:r>
          </a:p>
          <a:p>
            <a:r>
              <a:rPr lang="ar-SA" sz="3600" b="1" cap="all" dirty="0" smtClean="0">
                <a:ln w="0"/>
                <a:solidFill>
                  <a:schemeClr val="bg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-فني ديكورات داخلية </a:t>
            </a:r>
          </a:p>
          <a:p>
            <a:endParaRPr lang="ar-SA" sz="3600" b="1" cap="all" dirty="0" smtClean="0">
              <a:ln w="0"/>
              <a:solidFill>
                <a:schemeClr val="bg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en-US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Picture 5" descr="05371f7ef84402d405bfde282646e4b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7800"/>
            <a:ext cx="3333750" cy="3333750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5" name="Content Placeholder 4" descr="k567610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447800"/>
            <a:ext cx="2159000" cy="1701800"/>
          </a:xfrm>
        </p:spPr>
      </p:pic>
      <p:sp>
        <p:nvSpPr>
          <p:cNvPr id="4" name="Rectangle 3"/>
          <p:cNvSpPr/>
          <p:nvPr/>
        </p:nvSpPr>
        <p:spPr>
          <a:xfrm>
            <a:off x="1600200" y="457200"/>
            <a:ext cx="7162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C0000"/>
                </a:solidFill>
              </a:rPr>
              <a:t>10- الإسعاف والدفاع المدني : 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C0000"/>
              </a:solidFill>
              <a:effectLst/>
            </a:endParaRPr>
          </a:p>
        </p:txBody>
      </p:sp>
      <p:pic>
        <p:nvPicPr>
          <p:cNvPr id="6" name="Picture 5" descr="clip-art-fireservice-firefighter-cartoon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05200"/>
            <a:ext cx="2971800" cy="3352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886200" y="1752600"/>
            <a:ext cx="4596304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buFontTx/>
              <a:buChar char="-"/>
            </a:pPr>
            <a:r>
              <a:rPr lang="ar-SA" sz="36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ضابط دفاع مدني </a:t>
            </a:r>
          </a:p>
          <a:p>
            <a:r>
              <a:rPr lang="ar-SA" sz="36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-جندي دفاع مدني </a:t>
            </a:r>
          </a:p>
          <a:p>
            <a:r>
              <a:rPr lang="ar-SA" sz="36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-طبيب إسعاف </a:t>
            </a:r>
          </a:p>
          <a:p>
            <a:r>
              <a:rPr lang="ar-SA" sz="36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-ممرض إسعاف </a:t>
            </a:r>
          </a:p>
          <a:p>
            <a:endParaRPr lang="ar-SA" sz="3600" b="1" cap="all" dirty="0" smtClean="0">
              <a:ln w="0"/>
              <a:solidFill>
                <a:schemeClr val="bg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en-US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6" name="Content Placeholder 5" descr="sym_world_globe_cartoon_character_with_w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38200"/>
            <a:ext cx="3397770" cy="3048000"/>
          </a:xfrm>
        </p:spPr>
      </p:pic>
      <p:sp>
        <p:nvSpPr>
          <p:cNvPr id="4" name="Rectangle 3"/>
          <p:cNvSpPr/>
          <p:nvPr/>
        </p:nvSpPr>
        <p:spPr>
          <a:xfrm>
            <a:off x="3886200" y="1752600"/>
            <a:ext cx="4596304" cy="45858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buFontTx/>
              <a:buChar char="-"/>
            </a:pPr>
            <a:r>
              <a:rPr lang="ar-SA" sz="3600" b="1" cap="all" dirty="0" smtClean="0">
                <a:ln w="0"/>
                <a:solidFill>
                  <a:srgbClr val="379A2A"/>
                </a:solidFill>
                <a:effectLst>
                  <a:reflection blurRad="12700" stA="50000" endPos="50000" dist="5000" dir="5400000" sy="-100000" rotWithShape="0"/>
                </a:effectLst>
              </a:rPr>
              <a:t>مدير شركة سياحية </a:t>
            </a:r>
          </a:p>
          <a:p>
            <a:r>
              <a:rPr lang="ar-SA" sz="3600" b="1" cap="all" dirty="0" smtClean="0">
                <a:ln w="0"/>
                <a:solidFill>
                  <a:srgbClr val="379A2A"/>
                </a:solidFill>
                <a:effectLst>
                  <a:reflection blurRad="12700" stA="50000" endPos="50000" dist="5000" dir="5400000" sy="-100000" rotWithShape="0"/>
                </a:effectLst>
              </a:rPr>
              <a:t>-مرشد سياحي </a:t>
            </a:r>
          </a:p>
          <a:p>
            <a:r>
              <a:rPr lang="ar-SA" sz="3600" b="1" cap="all" dirty="0" smtClean="0">
                <a:ln w="0"/>
                <a:solidFill>
                  <a:srgbClr val="379A2A"/>
                </a:solidFill>
                <a:effectLst>
                  <a:reflection blurRad="12700" stA="50000" endPos="50000" dist="5000" dir="5400000" sy="-100000" rotWithShape="0"/>
                </a:effectLst>
              </a:rPr>
              <a:t>-مدير فندق </a:t>
            </a:r>
          </a:p>
          <a:p>
            <a:r>
              <a:rPr lang="ar-SA" sz="3600" b="1" cap="all" dirty="0" smtClean="0">
                <a:ln w="0"/>
                <a:solidFill>
                  <a:srgbClr val="379A2A"/>
                </a:solidFill>
                <a:effectLst>
                  <a:reflection blurRad="12700" stA="50000" endPos="50000" dist="5000" dir="5400000" sy="-100000" rotWithShape="0"/>
                </a:effectLst>
              </a:rPr>
              <a:t>-مدير مطعم </a:t>
            </a:r>
          </a:p>
          <a:p>
            <a:r>
              <a:rPr lang="ar-SA" sz="3600" b="1" cap="all" dirty="0" smtClean="0">
                <a:ln w="0"/>
                <a:solidFill>
                  <a:srgbClr val="379A2A"/>
                </a:solidFill>
                <a:effectLst>
                  <a:reflection blurRad="12700" stA="50000" endPos="50000" dist="5000" dir="5400000" sy="-100000" rotWithShape="0"/>
                </a:effectLst>
              </a:rPr>
              <a:t>-فني طهي ”طباخ“</a:t>
            </a:r>
          </a:p>
          <a:p>
            <a:r>
              <a:rPr lang="ar-SA" sz="3600" b="1" cap="all" dirty="0" smtClean="0">
                <a:ln w="0"/>
                <a:solidFill>
                  <a:srgbClr val="379A2A"/>
                </a:solidFill>
                <a:effectLst>
                  <a:reflection blurRad="12700" stA="50000" endPos="50000" dist="5000" dir="5400000" sy="-100000" rotWithShape="0"/>
                </a:effectLst>
              </a:rPr>
              <a:t>-نادل  </a:t>
            </a:r>
          </a:p>
          <a:p>
            <a:endParaRPr lang="ar-SA" sz="3600" b="1" cap="all" dirty="0" smtClean="0">
              <a:ln w="0"/>
              <a:solidFill>
                <a:schemeClr val="bg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en-US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0200" y="457200"/>
            <a:ext cx="7162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379A2A"/>
                </a:solidFill>
              </a:rPr>
              <a:t>11- الفنادق والسياحة: 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379A2A"/>
              </a:solidFill>
              <a:effectLst/>
            </a:endParaRPr>
          </a:p>
        </p:txBody>
      </p:sp>
      <p:pic>
        <p:nvPicPr>
          <p:cNvPr id="7" name="Picture 6" descr="ist2_6373793-cartoon-che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4324149"/>
            <a:ext cx="2743200" cy="2533851"/>
          </a:xfrm>
          <a:prstGeom prst="rect">
            <a:avLst/>
          </a:prstGeom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6" name="Content Placeholder 5" descr="images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752600"/>
            <a:ext cx="5029200" cy="5105400"/>
          </a:xfrm>
        </p:spPr>
      </p:pic>
      <p:sp>
        <p:nvSpPr>
          <p:cNvPr id="4" name="Rectangle 3"/>
          <p:cNvSpPr/>
          <p:nvPr/>
        </p:nvSpPr>
        <p:spPr>
          <a:xfrm>
            <a:off x="1600200" y="457200"/>
            <a:ext cx="7162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BC00"/>
                </a:solidFill>
              </a:rPr>
              <a:t>12-مهن أدبية وفنية :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0BC00"/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86200" y="1752600"/>
            <a:ext cx="4596304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buFontTx/>
              <a:buChar char="-"/>
            </a:pPr>
            <a:r>
              <a:rPr lang="ar-SA" sz="3600" b="1" cap="all" dirty="0" smtClean="0">
                <a:ln w="0"/>
                <a:solidFill>
                  <a:srgbClr val="C0BC00"/>
                </a:solidFill>
                <a:effectLst>
                  <a:reflection blurRad="12700" stA="50000" endPos="50000" dist="5000" dir="5400000" sy="-100000" rotWithShape="0"/>
                </a:effectLst>
              </a:rPr>
              <a:t>رسام </a:t>
            </a:r>
          </a:p>
          <a:p>
            <a:pPr>
              <a:buFontTx/>
              <a:buChar char="-"/>
            </a:pPr>
            <a:r>
              <a:rPr lang="ar-SA" sz="3600" b="1" cap="all" dirty="0" smtClean="0">
                <a:ln w="0"/>
                <a:solidFill>
                  <a:srgbClr val="C0BC00"/>
                </a:solidFill>
                <a:effectLst>
                  <a:reflection blurRad="12700" stA="50000" endPos="50000" dist="5000" dir="5400000" sy="-100000" rotWithShape="0"/>
                </a:effectLst>
              </a:rPr>
              <a:t>مهندس صوت</a:t>
            </a:r>
          </a:p>
          <a:p>
            <a:pPr>
              <a:buFontTx/>
              <a:buChar char="-"/>
            </a:pPr>
            <a:r>
              <a:rPr lang="ar-SA" sz="3600" b="1" cap="all" dirty="0" smtClean="0">
                <a:ln w="0"/>
                <a:solidFill>
                  <a:srgbClr val="C0BC00"/>
                </a:solidFill>
                <a:effectLst>
                  <a:reflection blurRad="12700" stA="50000" endPos="50000" dist="5000" dir="5400000" sy="-100000" rotWithShape="0"/>
                </a:effectLst>
              </a:rPr>
              <a:t>مهندس إضاءة </a:t>
            </a:r>
          </a:p>
          <a:p>
            <a:pPr>
              <a:buFontTx/>
              <a:buChar char="-"/>
            </a:pPr>
            <a:r>
              <a:rPr lang="ar-SA" sz="3600" b="1" cap="all" dirty="0" smtClean="0">
                <a:ln w="0"/>
                <a:solidFill>
                  <a:srgbClr val="C0BC00"/>
                </a:solidFill>
                <a:effectLst>
                  <a:reflection blurRad="12700" stA="50000" endPos="50000" dist="5000" dir="5400000" sy="-100000" rotWithShape="0"/>
                </a:effectLst>
              </a:rPr>
              <a:t>مهندس ديكور </a:t>
            </a:r>
          </a:p>
          <a:p>
            <a:pPr>
              <a:buFontTx/>
              <a:buChar char="-"/>
            </a:pPr>
            <a:r>
              <a:rPr lang="ar-SA" sz="3600" b="1" cap="all" dirty="0" smtClean="0">
                <a:ln w="0"/>
                <a:solidFill>
                  <a:srgbClr val="C0BC00"/>
                </a:solidFill>
                <a:effectLst>
                  <a:reflection blurRad="12700" stA="50000" endPos="50000" dist="5000" dir="5400000" sy="-100000" rotWithShape="0"/>
                </a:effectLst>
              </a:rPr>
              <a:t>مهن أخرى </a:t>
            </a:r>
          </a:p>
          <a:p>
            <a:endParaRPr lang="en-US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6" name="Content Placeholder 5" descr="free-delivery-new-arrival-Cartoon-Gas-bottles-coin-piggy-bank-font-b-Cute-b-font-mone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4086225"/>
            <a:ext cx="2867025" cy="2771775"/>
          </a:xfrm>
        </p:spPr>
      </p:pic>
      <p:sp>
        <p:nvSpPr>
          <p:cNvPr id="4" name="Rectangle 3"/>
          <p:cNvSpPr/>
          <p:nvPr/>
        </p:nvSpPr>
        <p:spPr>
          <a:xfrm>
            <a:off x="3886200" y="1752600"/>
            <a:ext cx="4596304" cy="45858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ar-SA" sz="3600" b="1" cap="all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-مهندس شبكات غاز </a:t>
            </a:r>
          </a:p>
          <a:p>
            <a:r>
              <a:rPr lang="ar-SA" sz="3600" b="1" cap="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-</a:t>
            </a:r>
            <a:r>
              <a:rPr lang="ar-SA" sz="3600" b="1" cap="all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مهندس شبكات كهربائية</a:t>
            </a:r>
          </a:p>
          <a:p>
            <a:pPr>
              <a:buFontTx/>
              <a:buChar char="-"/>
            </a:pPr>
            <a:r>
              <a:rPr lang="ar-SA" sz="3600" b="1" cap="all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مهندس شبكة المياه </a:t>
            </a:r>
          </a:p>
          <a:p>
            <a:pPr>
              <a:buFontTx/>
              <a:buChar char="-"/>
            </a:pPr>
            <a:r>
              <a:rPr lang="ar-SA" sz="3600" b="1" cap="all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فنيون </a:t>
            </a:r>
          </a:p>
          <a:p>
            <a:pPr>
              <a:buFontTx/>
              <a:buChar char="-"/>
            </a:pPr>
            <a:r>
              <a:rPr lang="ar-SA" sz="3600" b="1" cap="all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مهن أخرة  </a:t>
            </a:r>
          </a:p>
          <a:p>
            <a:endParaRPr lang="ar-SA" sz="3600" b="1" cap="all" dirty="0" smtClean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ar-SA" sz="3600" b="1" cap="all" dirty="0" smtClean="0">
              <a:ln w="0"/>
              <a:solidFill>
                <a:schemeClr val="bg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en-US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0200" y="457200"/>
            <a:ext cx="7162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13-المياه والكهرباء والغاز: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457200"/>
            <a:ext cx="7162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63705A"/>
                </a:solidFill>
              </a:rPr>
              <a:t>14- الإنشاءات والتشييد: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63705A"/>
              </a:solidFill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86200" y="1752600"/>
            <a:ext cx="4596304" cy="51398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ar-SA" sz="3600" b="1" cap="all" dirty="0" smtClean="0">
                <a:ln w="0"/>
                <a:solidFill>
                  <a:srgbClr val="63705A"/>
                </a:solidFill>
                <a:effectLst>
                  <a:reflection blurRad="12700" stA="50000" endPos="50000" dist="5000" dir="5400000" sy="-100000" rotWithShape="0"/>
                </a:effectLst>
              </a:rPr>
              <a:t>-مهندس عمارة </a:t>
            </a:r>
          </a:p>
          <a:p>
            <a:r>
              <a:rPr lang="ar-SA" sz="3600" b="1" cap="all" dirty="0" smtClean="0">
                <a:ln w="0"/>
                <a:solidFill>
                  <a:srgbClr val="63705A"/>
                </a:solidFill>
                <a:effectLst>
                  <a:reflection blurRad="12700" stA="50000" endPos="50000" dist="5000" dir="5400000" sy="-100000" rotWithShape="0"/>
                </a:effectLst>
              </a:rPr>
              <a:t>-مهندس بناء </a:t>
            </a:r>
          </a:p>
          <a:p>
            <a:pPr>
              <a:buFontTx/>
              <a:buChar char="-"/>
            </a:pPr>
            <a:r>
              <a:rPr lang="ar-SA" sz="3600" b="1" cap="all" dirty="0" smtClean="0">
                <a:ln w="0"/>
                <a:solidFill>
                  <a:srgbClr val="63705A"/>
                </a:solidFill>
                <a:effectLst>
                  <a:reflection blurRad="12700" stA="50000" endPos="50000" dist="5000" dir="5400000" sy="-100000" rotWithShape="0"/>
                </a:effectLst>
              </a:rPr>
              <a:t>مهندس طرق </a:t>
            </a:r>
          </a:p>
          <a:p>
            <a:pPr>
              <a:buFontTx/>
              <a:buChar char="-"/>
            </a:pPr>
            <a:r>
              <a:rPr lang="ar-SA" sz="3600" b="1" cap="all" dirty="0" smtClean="0">
                <a:ln w="0"/>
                <a:solidFill>
                  <a:srgbClr val="63705A"/>
                </a:solidFill>
                <a:effectLst>
                  <a:reflection blurRad="12700" stA="50000" endPos="50000" dist="5000" dir="5400000" sy="-100000" rotWithShape="0"/>
                </a:effectLst>
              </a:rPr>
              <a:t>مهندس جسور وأنفاق </a:t>
            </a:r>
          </a:p>
          <a:p>
            <a:pPr>
              <a:buFontTx/>
              <a:buChar char="-"/>
            </a:pPr>
            <a:r>
              <a:rPr lang="ar-SA" sz="3600" b="1" cap="all" dirty="0" smtClean="0">
                <a:ln w="0"/>
                <a:solidFill>
                  <a:srgbClr val="63705A"/>
                </a:solidFill>
                <a:effectLst>
                  <a:reflection blurRad="12700" stA="50000" endPos="50000" dist="5000" dir="5400000" sy="-100000" rotWithShape="0"/>
                </a:effectLst>
              </a:rPr>
              <a:t>مقاول مباني </a:t>
            </a:r>
          </a:p>
          <a:p>
            <a:endParaRPr lang="ar-SA" sz="3600" b="1" cap="all" dirty="0" smtClean="0">
              <a:ln w="0"/>
              <a:solidFill>
                <a:schemeClr val="accent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ar-SA" sz="3600" b="1" cap="all" dirty="0" smtClean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ar-SA" sz="3600" b="1" cap="all" dirty="0" smtClean="0">
              <a:ln w="0"/>
              <a:solidFill>
                <a:schemeClr val="bg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en-US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Picture 3" descr="contractor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3098974" cy="2647950"/>
          </a:xfrm>
          <a:prstGeom prst="rect">
            <a:avLst/>
          </a:prstGeom>
        </p:spPr>
      </p:pic>
      <p:pic>
        <p:nvPicPr>
          <p:cNvPr id="5" name="Picture 4" descr="images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4343400"/>
            <a:ext cx="5105400" cy="2514600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90800" y="381000"/>
            <a:ext cx="4648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مجالات العمل 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Left Brace 4"/>
          <p:cNvSpPr/>
          <p:nvPr/>
        </p:nvSpPr>
        <p:spPr>
          <a:xfrm rot="5400000">
            <a:off x="4076700" y="-1028700"/>
            <a:ext cx="1447800" cy="60960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Rectangle 5"/>
          <p:cNvSpPr/>
          <p:nvPr/>
        </p:nvSpPr>
        <p:spPr>
          <a:xfrm>
            <a:off x="4800600" y="2819400"/>
            <a:ext cx="487680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المهن الخدمية 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381000" y="2819400"/>
            <a:ext cx="487680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المهن الإنتاجية 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8" name="Picture 7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" y="3429000"/>
            <a:ext cx="2057400" cy="1541064"/>
          </a:xfrm>
          <a:prstGeom prst="rect">
            <a:avLst/>
          </a:prstGeom>
        </p:spPr>
      </p:pic>
      <p:pic>
        <p:nvPicPr>
          <p:cNvPr id="9" name="Picture 8" descr="15195-group-of-colorful-and-diverse-people-holding-a-meeting-and-trying-to-solve-a-jigsaw-arou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5029200"/>
            <a:ext cx="2133600" cy="1600200"/>
          </a:xfrm>
          <a:prstGeom prst="rect">
            <a:avLst/>
          </a:prstGeom>
        </p:spPr>
      </p:pic>
      <p:pic>
        <p:nvPicPr>
          <p:cNvPr id="10" name="Picture 9" descr="images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3429000"/>
            <a:ext cx="2057400" cy="1585913"/>
          </a:xfrm>
          <a:prstGeom prst="rect">
            <a:avLst/>
          </a:prstGeom>
        </p:spPr>
      </p:pic>
      <p:pic>
        <p:nvPicPr>
          <p:cNvPr id="11" name="Picture 10" descr="email_marketing_event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72200" y="5029200"/>
            <a:ext cx="2117434" cy="1828800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86200" y="1752600"/>
            <a:ext cx="4596304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ar-SA" sz="3600" b="1" cap="all" dirty="0" smtClean="0">
                <a:ln w="0"/>
                <a:solidFill>
                  <a:srgbClr val="63705A"/>
                </a:solidFill>
                <a:effectLst>
                  <a:reflection blurRad="12700" stA="50000" endPos="50000" dist="5000" dir="5400000" sy="-100000" rotWithShape="0"/>
                </a:effectLst>
              </a:rPr>
              <a:t>- مسؤول الرخص التجارية </a:t>
            </a:r>
          </a:p>
          <a:p>
            <a:endParaRPr lang="ar-SA" sz="3600" b="1" cap="all" dirty="0" smtClean="0">
              <a:ln w="0"/>
              <a:solidFill>
                <a:schemeClr val="bg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en-US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00200" y="457200"/>
            <a:ext cx="7162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63705A"/>
                </a:solidFill>
              </a:rPr>
              <a:t>15- الغرفة التجارية: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63705A"/>
              </a:solidFill>
              <a:effectLst/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1066800"/>
            <a:ext cx="7094183" cy="9144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أمثلة على المهن الإنتاجية : 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590800"/>
            <a:ext cx="4495800" cy="2895600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457200"/>
            <a:ext cx="7162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1- الزراعة والصيد :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4" name="Picture 3" descr="capture-20140212-00511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8003" y="1447800"/>
            <a:ext cx="4595997" cy="5005629"/>
          </a:xfrm>
          <a:prstGeom prst="rect">
            <a:avLst/>
          </a:prstGeom>
        </p:spPr>
      </p:pic>
      <p:pic>
        <p:nvPicPr>
          <p:cNvPr id="6" name="Picture 5" descr="Fishing_Cartoon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33600"/>
            <a:ext cx="6300880" cy="4724400"/>
          </a:xfrm>
          <a:prstGeom prst="rect">
            <a:avLst/>
          </a:prstGeom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00200" y="457200"/>
            <a:ext cx="7162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2- الصناعة: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4" name="Picture 3" descr="capture-20140212-01112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600200"/>
            <a:ext cx="4029223" cy="4686550"/>
          </a:xfrm>
          <a:prstGeom prst="rect">
            <a:avLst/>
          </a:prstGeo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6" name="Content Placeholder 5" descr="capture-20140212-011307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14800" y="1447800"/>
            <a:ext cx="4762718" cy="4366664"/>
          </a:xfrm>
        </p:spPr>
      </p:pic>
      <p:sp>
        <p:nvSpPr>
          <p:cNvPr id="4" name="Rectangle 3"/>
          <p:cNvSpPr/>
          <p:nvPr/>
        </p:nvSpPr>
        <p:spPr>
          <a:xfrm>
            <a:off x="1600200" y="457200"/>
            <a:ext cx="7162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3</a:t>
            </a:r>
            <a:r>
              <a:rPr lang="ar-SA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- حرف يدوية: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8" name="Picture 7" descr="images 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600200"/>
            <a:ext cx="3200400" cy="2902058"/>
          </a:xfrm>
          <a:prstGeom prst="rect">
            <a:avLst/>
          </a:prstGeom>
        </p:spPr>
      </p:pic>
      <p:pic>
        <p:nvPicPr>
          <p:cNvPr id="9" name="Picture 8" descr="k8112331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4495800"/>
            <a:ext cx="4334940" cy="2362200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533400"/>
            <a:ext cx="7772399" cy="5135879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310896" y="914400"/>
            <a:ext cx="8833104" cy="759180"/>
          </a:xfrm>
        </p:spPr>
        <p:txBody>
          <a:bodyPr>
            <a:normAutofit/>
          </a:bodyPr>
          <a:lstStyle/>
          <a:p>
            <a:endParaRPr lang="ar-SA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9" name="Picture 8" descr="CorrectAnswerIndicator.png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55448" y="3873398"/>
            <a:ext cx="857250" cy="85725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38200" y="609600"/>
            <a:ext cx="75664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من المهن الخدمية ”الصناعة ”؟ </a:t>
            </a:r>
            <a:endParaRPr lang="ar-SA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2093214"/>
          </a:xfrm>
        </p:spPr>
        <p:txBody>
          <a:bodyPr>
            <a:normAutofit/>
          </a:bodyPr>
          <a:lstStyle/>
          <a:p>
            <a:r>
              <a:rPr lang="ar-SA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ماهو المقصد ومضمون ” المهن الإنتاجية ” ؟</a:t>
            </a:r>
            <a:endParaRPr lang="ar-SA" sz="4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3" name="Content Placeholder 2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chemeClr val="accent3">
                    <a:lumMod val="50000"/>
                  </a:schemeClr>
                </a:solidFill>
              </a:rPr>
              <a:t>تقديم الخدمات بصورة مباشرة </a:t>
            </a:r>
            <a:endParaRPr lang="ar-SA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ar-SA" dirty="0" smtClean="0">
                <a:solidFill>
                  <a:schemeClr val="accent3">
                    <a:lumMod val="50000"/>
                  </a:schemeClr>
                </a:solidFill>
              </a:rPr>
              <a:t>تقديم الخدمات بصورة غير مباشرة ، مثل الصحة والتعليم . </a:t>
            </a:r>
            <a:endParaRPr lang="ar-SA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5" name="Content Placeholder 2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ar-SA" dirty="0" smtClean="0">
                <a:solidFill>
                  <a:schemeClr val="accent3">
                    <a:lumMod val="50000"/>
                  </a:schemeClr>
                </a:solidFill>
              </a:rPr>
              <a:t>مهن لها نواتج مادية ملموسة ، مثل : الصناعة والزراعة </a:t>
            </a:r>
            <a:endParaRPr lang="ar-SA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7" name="Picture 26" descr="CorrectAnswerIndicator.png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845552" y="4517707"/>
            <a:ext cx="857250" cy="8572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rrectAnswerIndicator.png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845552" y="3873398"/>
            <a:ext cx="857250" cy="8572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09600" y="457200"/>
            <a:ext cx="764974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المهن الإنتاجية تعتمد على التفكير والإيصال بشكل كلّي ؟  </a:t>
            </a:r>
            <a:endParaRPr lang="ar-SA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ar-SA"/>
          </a:p>
        </p:txBody>
      </p:sp>
    </p:spTree>
    <p:custDataLst>
      <p:tags r:id="rId1"/>
    </p:custDataLst>
  </p:cSld>
  <p:clrMapOvr>
    <a:masterClrMapping/>
  </p:clrMapOvr>
  <p:transition spd="slow">
    <p:wedg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5" name="Picture 4" descr="CorrectAnswerIndicator.png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845552" y="3873398"/>
            <a:ext cx="857250" cy="8572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891102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بإمكان الشخص العمل في المهن الإنتاجية عن طريق الإنترنت ؟</a:t>
            </a:r>
            <a:endParaRPr lang="ar-SA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spd="slow"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صورة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38599"/>
            <a:ext cx="3624945" cy="2819401"/>
          </a:xfrm>
          <a:prstGeom prst="rect">
            <a:avLst/>
          </a:prstGeom>
        </p:spPr>
      </p:pic>
      <p:pic>
        <p:nvPicPr>
          <p:cNvPr id="8" name="Picture 7" descr="capture-20140211-22430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852" y="1524000"/>
            <a:ext cx="5567148" cy="32004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24000" y="381000"/>
            <a:ext cx="73981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الفائدة المرجوة من هذا الدرس: </a:t>
            </a:r>
            <a:endParaRPr lang="ar-SA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ontent Placeholder 3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chemeClr val="accent3">
                    <a:lumMod val="75000"/>
                  </a:schemeClr>
                </a:solidFill>
              </a:rPr>
              <a:t>طبيب عام ، طبيب مختص ، خبير تأمين </a:t>
            </a:r>
            <a:endParaRPr lang="ar-SA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5" name="Content Placeholder 3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ar-SA" dirty="0" smtClean="0">
                <a:solidFill>
                  <a:schemeClr val="accent3">
                    <a:lumMod val="75000"/>
                  </a:schemeClr>
                </a:solidFill>
              </a:rPr>
              <a:t>فني أجهزة طبية ، مبرمج حاسب ، طبيب عام </a:t>
            </a:r>
            <a:endParaRPr lang="ar-SA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6" name="Content Placeholder 3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ar-SA" dirty="0" smtClean="0">
                <a:solidFill>
                  <a:schemeClr val="accent3">
                    <a:lumMod val="75000"/>
                  </a:schemeClr>
                </a:solidFill>
              </a:rPr>
              <a:t>محاسب ، ممرض ، طبيب مختص ،ممرض إسعاف </a:t>
            </a:r>
            <a:endParaRPr lang="ar-SA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7" name="Content Placeholder 3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ar-SA" dirty="0" smtClean="0">
                <a:solidFill>
                  <a:schemeClr val="accent3">
                    <a:lumMod val="75000"/>
                  </a:schemeClr>
                </a:solidFill>
              </a:rPr>
              <a:t>فني مختبر تحليل ، صيدلي، مسؤول طب وقائي</a:t>
            </a:r>
            <a:endParaRPr lang="ar-SA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0" name="Picture 39" descr="CorrectAnswerIndicator.png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845552" y="5246712"/>
            <a:ext cx="857250" cy="857250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990600" y="152400"/>
            <a:ext cx="6361037" cy="141577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فيما يلي ، أي الخيارات اصح </a:t>
            </a:r>
          </a:p>
          <a:p>
            <a:pPr algn="ctr"/>
            <a:r>
              <a:rPr lang="ar-SA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من ناحية التخصصات التابعة للمجال الصحي </a:t>
            </a:r>
            <a:r>
              <a:rPr lang="ar-SA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؟</a:t>
            </a:r>
            <a:endParaRPr lang="ar-SA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3" name="Text Placeholder 4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ar-SA" dirty="0"/>
          </a:p>
        </p:txBody>
      </p:sp>
    </p:spTree>
    <p:custDataLst>
      <p:tags r:id="rId1"/>
    </p:custDataLst>
  </p:cSld>
  <p:clrMapOvr>
    <a:masterClrMapping/>
  </p:clrMapOvr>
  <p:transition spd="slow">
    <p:push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Rectangle 3"/>
          <p:cNvSpPr/>
          <p:nvPr/>
        </p:nvSpPr>
        <p:spPr>
          <a:xfrm>
            <a:off x="1295400" y="1066800"/>
            <a:ext cx="7094183" cy="9144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أمثلة على المهن الخدمية : 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6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00261"/>
            <a:ext cx="6172200" cy="4757739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 (4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3577431"/>
            <a:ext cx="5105400" cy="3280569"/>
          </a:xfrm>
        </p:spPr>
      </p:pic>
      <p:sp>
        <p:nvSpPr>
          <p:cNvPr id="5" name="Rectangle 4"/>
          <p:cNvSpPr/>
          <p:nvPr/>
        </p:nvSpPr>
        <p:spPr>
          <a:xfrm>
            <a:off x="3810000" y="533400"/>
            <a:ext cx="5067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/>
                <a:solidFill>
                  <a:schemeClr val="bg2">
                    <a:lumMod val="25000"/>
                  </a:schemeClr>
                </a:solidFill>
                <a:effectLst/>
              </a:rPr>
              <a:t>1- وزارة الخارجية: </a:t>
            </a:r>
            <a:endParaRPr lang="en-US" sz="5400" b="1" cap="none" spc="0" dirty="0">
              <a:ln/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86400" y="1752600"/>
            <a:ext cx="2996333" cy="34778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ar-SA" sz="4400" b="1" cap="none" spc="0" dirty="0" smtClean="0">
                <a:ln/>
                <a:solidFill>
                  <a:schemeClr val="bg2">
                    <a:lumMod val="25000"/>
                  </a:schemeClr>
                </a:solidFill>
                <a:effectLst/>
              </a:rPr>
              <a:t>-سفير</a:t>
            </a:r>
          </a:p>
          <a:p>
            <a:r>
              <a:rPr lang="ar-SA" sz="44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-قنصل </a:t>
            </a:r>
          </a:p>
          <a:p>
            <a:r>
              <a:rPr lang="ar-SA" sz="4400" b="1" cap="none" spc="0" dirty="0" smtClean="0">
                <a:ln/>
                <a:solidFill>
                  <a:schemeClr val="bg2">
                    <a:lumMod val="25000"/>
                  </a:schemeClr>
                </a:solidFill>
                <a:effectLst/>
              </a:rPr>
              <a:t>-ملحق ثقافي </a:t>
            </a:r>
          </a:p>
          <a:p>
            <a:r>
              <a:rPr lang="ar-SA" sz="44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-ملحق عسكري</a:t>
            </a:r>
          </a:p>
          <a:p>
            <a:r>
              <a:rPr lang="ar-SA" sz="4400" b="1" cap="none" spc="0" dirty="0" smtClean="0">
                <a:ln/>
                <a:solidFill>
                  <a:schemeClr val="bg2">
                    <a:lumMod val="25000"/>
                  </a:schemeClr>
                </a:solidFill>
                <a:effectLst/>
              </a:rPr>
              <a:t>-مهن أخرى </a:t>
            </a:r>
            <a:endParaRPr lang="en-US" sz="4400" b="1" cap="none" spc="0" dirty="0">
              <a:ln/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Content Placeholder 4" descr="teach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752600"/>
            <a:ext cx="3782812" cy="3502152"/>
          </a:xfrm>
        </p:spPr>
      </p:pic>
      <p:sp>
        <p:nvSpPr>
          <p:cNvPr id="4" name="Rectangle 3"/>
          <p:cNvSpPr/>
          <p:nvPr/>
        </p:nvSpPr>
        <p:spPr>
          <a:xfrm>
            <a:off x="3048000" y="381000"/>
            <a:ext cx="5638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2- التعليم : 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81600" y="1752600"/>
            <a:ext cx="3300904" cy="45858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buFontTx/>
              <a:buChar char="-"/>
            </a:pPr>
            <a:r>
              <a:rPr lang="ar-SA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معلم </a:t>
            </a:r>
          </a:p>
          <a:p>
            <a:r>
              <a:rPr lang="ar-SA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-مشرف تربوي </a:t>
            </a:r>
          </a:p>
          <a:p>
            <a:r>
              <a:rPr lang="ar-SA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-مدير </a:t>
            </a:r>
          </a:p>
          <a:p>
            <a:r>
              <a:rPr lang="ar-SA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-محضر مختبر</a:t>
            </a:r>
          </a:p>
          <a:p>
            <a:r>
              <a:rPr lang="ar-SA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-مرشد طلابي </a:t>
            </a:r>
          </a:p>
          <a:p>
            <a:r>
              <a:rPr lang="ar-SA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-معيد </a:t>
            </a:r>
          </a:p>
          <a:p>
            <a:r>
              <a:rPr lang="ar-SA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-أستاذ جامعي</a:t>
            </a:r>
          </a:p>
          <a:p>
            <a:pPr algn="ctr"/>
            <a:endParaRPr lang="en-US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1800" y="533400"/>
            <a:ext cx="4686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3- </a:t>
            </a:r>
            <a:r>
              <a:rPr lang="ar-SA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/>
              </a:rPr>
              <a:t>الصحة : 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95800" y="1752600"/>
            <a:ext cx="3986704" cy="45858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buFontTx/>
              <a:buChar char="-"/>
            </a:pPr>
            <a:r>
              <a:rPr lang="ar-SA" sz="3600" b="1" cap="all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طبيب </a:t>
            </a:r>
          </a:p>
          <a:p>
            <a:r>
              <a:rPr lang="ar-SA" sz="3600" b="1" cap="all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-ممرض  </a:t>
            </a:r>
          </a:p>
          <a:p>
            <a:r>
              <a:rPr lang="ar-SA" sz="3600" b="1" cap="all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-صيدلي  </a:t>
            </a:r>
          </a:p>
          <a:p>
            <a:r>
              <a:rPr lang="ar-SA" sz="3600" b="1" cap="all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-فني مختبرتحليل  </a:t>
            </a:r>
          </a:p>
          <a:p>
            <a:r>
              <a:rPr lang="ar-SA" sz="3600" b="1" cap="all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- فني مختبر أشعة </a:t>
            </a:r>
          </a:p>
          <a:p>
            <a:r>
              <a:rPr lang="ar-SA" sz="3600" b="1" cap="all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-مسؤول بالطب الوقائي </a:t>
            </a:r>
          </a:p>
          <a:p>
            <a:r>
              <a:rPr lang="ar-SA" sz="3600" b="1" cap="all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-مهن أخرة </a:t>
            </a:r>
          </a:p>
          <a:p>
            <a:pPr algn="ctr"/>
            <a:endParaRPr lang="en-US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1200"/>
            <a:ext cx="3276600" cy="4876800"/>
          </a:xfrm>
          <a:prstGeom prst="rect">
            <a:avLst/>
          </a:prstGeom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7" name="Content Placeholder 6" descr="images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657600"/>
            <a:ext cx="4480560" cy="3200400"/>
          </a:xfrm>
        </p:spPr>
      </p:pic>
      <p:sp>
        <p:nvSpPr>
          <p:cNvPr id="4" name="Rectangle 3"/>
          <p:cNvSpPr/>
          <p:nvPr/>
        </p:nvSpPr>
        <p:spPr>
          <a:xfrm>
            <a:off x="5181600" y="1752600"/>
            <a:ext cx="3300904" cy="45858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buFontTx/>
              <a:buChar char="-"/>
            </a:pPr>
            <a:r>
              <a:rPr lang="ar-SA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رجل أعمال  </a:t>
            </a:r>
          </a:p>
          <a:p>
            <a:r>
              <a:rPr lang="ar-SA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-محاسب </a:t>
            </a:r>
          </a:p>
          <a:p>
            <a:r>
              <a:rPr lang="ar-SA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-مدير بنك  </a:t>
            </a:r>
          </a:p>
          <a:p>
            <a:r>
              <a:rPr lang="ar-SA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-مراجع حسابات </a:t>
            </a:r>
          </a:p>
          <a:p>
            <a:r>
              <a:rPr lang="ar-SA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-خبير تأمين </a:t>
            </a:r>
          </a:p>
          <a:p>
            <a:r>
              <a:rPr lang="ar-SA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-موظف مبيعات </a:t>
            </a:r>
          </a:p>
          <a:p>
            <a:r>
              <a:rPr lang="ar-SA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-مبرمج حاسب</a:t>
            </a:r>
          </a:p>
          <a:p>
            <a:pPr algn="ctr"/>
            <a:endParaRPr lang="en-US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81200" y="533400"/>
            <a:ext cx="6477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4- البنوك وشركات التأمين </a:t>
            </a:r>
            <a:r>
              <a:rPr lang="ar-SA" sz="4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: </a:t>
            </a:r>
            <a:endParaRPr lang="en-US" sz="4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0" y="533400"/>
            <a:ext cx="5715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5- </a:t>
            </a:r>
            <a:r>
              <a:rPr lang="ar-SA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القضاء والشرطة: 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81600" y="1752600"/>
            <a:ext cx="3300904" cy="51398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buFontTx/>
              <a:buChar char="-"/>
            </a:pPr>
            <a:r>
              <a:rPr lang="ar-SA" sz="3600" b="1" cap="all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قاض</a:t>
            </a:r>
          </a:p>
          <a:p>
            <a:r>
              <a:rPr lang="ar-SA" sz="3600" b="1" cap="all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-كاتب عدل  </a:t>
            </a:r>
          </a:p>
          <a:p>
            <a:r>
              <a:rPr lang="ar-SA" sz="3600" b="1" cap="all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-كاتب ضبط </a:t>
            </a:r>
          </a:p>
          <a:p>
            <a:r>
              <a:rPr lang="ar-SA" sz="3600" b="1" cap="all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-مدعي عام  </a:t>
            </a:r>
          </a:p>
          <a:p>
            <a:r>
              <a:rPr lang="ar-SA" sz="3600" b="1" cap="all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-ضابط شرطة </a:t>
            </a:r>
          </a:p>
          <a:p>
            <a:r>
              <a:rPr lang="ar-SA" sz="3600" b="1" cap="all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-ضابط مرور  </a:t>
            </a:r>
          </a:p>
          <a:p>
            <a:r>
              <a:rPr lang="ar-SA" sz="3600" b="1" cap="all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-محامي </a:t>
            </a:r>
          </a:p>
          <a:p>
            <a:r>
              <a:rPr lang="ar-SA" sz="3600" b="1" cap="all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- محقق </a:t>
            </a:r>
          </a:p>
          <a:p>
            <a:pPr algn="ctr"/>
            <a:endParaRPr lang="en-US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4" descr="8556026-judge-using-his-gavel-illustra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648075" cy="3810000"/>
          </a:xfrm>
          <a:prstGeom prst="rect">
            <a:avLst/>
          </a:prstGeom>
        </p:spPr>
      </p:pic>
      <p:pic>
        <p:nvPicPr>
          <p:cNvPr id="6" name="Picture 5" descr="06042012_034309police-1322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4038600"/>
            <a:ext cx="1904999" cy="2819400"/>
          </a:xfrm>
          <a:prstGeom prst="rect">
            <a:avLst/>
          </a:prstGeom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rawingPalet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rawingPalet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rawingPalet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rawingPalet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2"/>
  <p:tag name="CORRECTANSWER" val="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3"/>
  <p:tag name="CORRECTANSWER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2"/>
  <p:tag name="CORRECTANSWER" val="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2"/>
  <p:tag name="CORRECTANSWER" val="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4"/>
  <p:tag name="CORRECTANSWER" val="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Layout>
  <Type>YesNo</Type>
  <ChoicesCount>2</ChoicesCount>
  <Orientation>Left</Orientation>
</Layout>
</file>

<file path=customXml/item10.xml><?xml version="1.0" encoding="utf-8"?>
<Layout>
  <Type>MultipleChoice</Type>
  <ChoicesCount>4</ChoicesCount>
  <Orientation>Right</Orientation>
</Layout>
</file>

<file path=customXml/item11.xml><?xml version="1.0" encoding="utf-8"?>
<Layout>
  <Type>YesNo</Type>
  <ChoicesCount>2</ChoicesCount>
  <Orientation>Left</Orientation>
</Layout>
</file>

<file path=customXml/item12.xml><?xml version="1.0" encoding="utf-8"?>
<Layout>
  <Type>YesNo</Type>
  <ChoicesCount>2</ChoicesCount>
  <Orientation>Right</Orientation>
</Layout>
</file>

<file path=customXml/item13.xml><?xml version="1.0" encoding="utf-8"?>
<Layout>
  <Type>YesNo</Type>
  <ChoicesCount>2</ChoicesCount>
  <Orientation>Right</Orientation>
</Layout>
</file>

<file path=customXml/item14.xml><?xml version="1.0" encoding="utf-8"?>
<Layout>
  <Type>YesNo</Type>
  <ChoicesCount>2</ChoicesCount>
  <Orientation>Right</Orientation>
</Layout>
</file>

<file path=customXml/item15.xml><?xml version="1.0" encoding="utf-8"?>
<Layout>
  <Type>Drawing</Type>
  <ChoicesCount>0</ChoicesCount>
  <Orientation>Right</Orientation>
</Layout>
</file>

<file path=customXml/item2.xml><?xml version="1.0" encoding="utf-8"?>
<Layout>
  <Type>Drawing</Type>
  <ChoicesCount>0</ChoicesCount>
  <Orientation>Right</Orientation>
</Layout>
</file>

<file path=customXml/item3.xml><?xml version="1.0" encoding="utf-8"?>
<Layout>
  <Type>MultipleChoice</Type>
  <ChoicesCount>5</ChoicesCount>
  <Orientation>Right</Orientation>
</Layout>
</file>

<file path=customXml/item4.xml><?xml version="1.0" encoding="utf-8"?>
<Layout>
  <Type>Drawing</Type>
  <ChoicesCount>0</ChoicesCount>
  <Orientation>Left</Orientation>
</Layout>
</file>

<file path=customXml/item5.xml><?xml version="1.0" encoding="utf-8"?>
<Layout>
  <Type>Drawing</Type>
  <ChoicesCount>0</ChoicesCount>
  <Orientation>Right</Orientation>
</Layout>
</file>

<file path=customXml/item6.xml><?xml version="1.0" encoding="utf-8"?>
<Layout>
  <Type>MultipleChoice</Type>
  <ChoicesCount>2</ChoicesCount>
  <Orientation>Left</Orientation>
</Layout>
</file>

<file path=customXml/item7.xml><?xml version="1.0" encoding="utf-8"?>
<Layout>
  <Type>MultipleChoice</Type>
  <ChoicesCount>9</ChoicesCount>
  <Orientation>Right</Orientation>
</Layout>
</file>

<file path=customXml/item8.xml><?xml version="1.0" encoding="utf-8"?>
<Layout>
  <Type>MultipleChoice</Type>
  <ChoicesCount>3</ChoicesCount>
  <Orientation>Right</Orientation>
</Layout>
</file>

<file path=customXml/item9.xml><?xml version="1.0" encoding="utf-8"?>
<Layout>
  <Type>MultipleChoice</Type>
  <ChoicesCount>2</ChoicesCount>
  <Orientation>Right</Orientation>
</Layout>
</file>

<file path=customXml/itemProps1.xml><?xml version="1.0" encoding="utf-8"?>
<ds:datastoreItem xmlns:ds="http://schemas.openxmlformats.org/officeDocument/2006/customXml" ds:itemID="{2E5CD981-9B66-4172-B415-7BC19B697206}">
  <ds:schemaRefs/>
</ds:datastoreItem>
</file>

<file path=customXml/itemProps10.xml><?xml version="1.0" encoding="utf-8"?>
<ds:datastoreItem xmlns:ds="http://schemas.openxmlformats.org/officeDocument/2006/customXml" ds:itemID="{E1237583-BAC6-4168-ABE4-7AE16E9B3431}">
  <ds:schemaRefs/>
</ds:datastoreItem>
</file>

<file path=customXml/itemProps11.xml><?xml version="1.0" encoding="utf-8"?>
<ds:datastoreItem xmlns:ds="http://schemas.openxmlformats.org/officeDocument/2006/customXml" ds:itemID="{4C58D671-CB5D-41AC-B83D-52645BFDB347}">
  <ds:schemaRefs/>
</ds:datastoreItem>
</file>

<file path=customXml/itemProps12.xml><?xml version="1.0" encoding="utf-8"?>
<ds:datastoreItem xmlns:ds="http://schemas.openxmlformats.org/officeDocument/2006/customXml" ds:itemID="{75D592DE-9891-41CE-94E1-A42CDFFAD687}">
  <ds:schemaRefs/>
</ds:datastoreItem>
</file>

<file path=customXml/itemProps13.xml><?xml version="1.0" encoding="utf-8"?>
<ds:datastoreItem xmlns:ds="http://schemas.openxmlformats.org/officeDocument/2006/customXml" ds:itemID="{95C2B616-2FCC-4FEA-B301-BAAEA01DB0A6}">
  <ds:schemaRefs/>
</ds:datastoreItem>
</file>

<file path=customXml/itemProps14.xml><?xml version="1.0" encoding="utf-8"?>
<ds:datastoreItem xmlns:ds="http://schemas.openxmlformats.org/officeDocument/2006/customXml" ds:itemID="{D0C14035-7E2C-42E8-AC9A-940F89F5C1BA}">
  <ds:schemaRefs/>
</ds:datastoreItem>
</file>

<file path=customXml/itemProps15.xml><?xml version="1.0" encoding="utf-8"?>
<ds:datastoreItem xmlns:ds="http://schemas.openxmlformats.org/officeDocument/2006/customXml" ds:itemID="{6511E05C-AC18-497A-8799-4BE12DFF18C8}">
  <ds:schemaRefs/>
</ds:datastoreItem>
</file>

<file path=customXml/itemProps2.xml><?xml version="1.0" encoding="utf-8"?>
<ds:datastoreItem xmlns:ds="http://schemas.openxmlformats.org/officeDocument/2006/customXml" ds:itemID="{8199E763-68E0-4DB0-808A-2D5151EF852B}">
  <ds:schemaRefs/>
</ds:datastoreItem>
</file>

<file path=customXml/itemProps3.xml><?xml version="1.0" encoding="utf-8"?>
<ds:datastoreItem xmlns:ds="http://schemas.openxmlformats.org/officeDocument/2006/customXml" ds:itemID="{C99D1D41-4C6A-4FEF-B67E-05DFF9444FD6}">
  <ds:schemaRefs/>
</ds:datastoreItem>
</file>

<file path=customXml/itemProps4.xml><?xml version="1.0" encoding="utf-8"?>
<ds:datastoreItem xmlns:ds="http://schemas.openxmlformats.org/officeDocument/2006/customXml" ds:itemID="{72A8A674-1FE0-450D-8303-3D4FB0EEB23B}">
  <ds:schemaRefs/>
</ds:datastoreItem>
</file>

<file path=customXml/itemProps5.xml><?xml version="1.0" encoding="utf-8"?>
<ds:datastoreItem xmlns:ds="http://schemas.openxmlformats.org/officeDocument/2006/customXml" ds:itemID="{63CBA192-AF32-48CE-A70A-6F594F2EE4FE}">
  <ds:schemaRefs/>
</ds:datastoreItem>
</file>

<file path=customXml/itemProps6.xml><?xml version="1.0" encoding="utf-8"?>
<ds:datastoreItem xmlns:ds="http://schemas.openxmlformats.org/officeDocument/2006/customXml" ds:itemID="{A6B29A3E-0BA4-4B1F-ABAA-2827C315398D}">
  <ds:schemaRefs/>
</ds:datastoreItem>
</file>

<file path=customXml/itemProps7.xml><?xml version="1.0" encoding="utf-8"?>
<ds:datastoreItem xmlns:ds="http://schemas.openxmlformats.org/officeDocument/2006/customXml" ds:itemID="{76E2E07C-3DBB-4CC0-B178-360C2E0E51CF}">
  <ds:schemaRefs/>
</ds:datastoreItem>
</file>

<file path=customXml/itemProps8.xml><?xml version="1.0" encoding="utf-8"?>
<ds:datastoreItem xmlns:ds="http://schemas.openxmlformats.org/officeDocument/2006/customXml" ds:itemID="{4BB5244E-3927-4578-84B1-4E7FA6447F7F}">
  <ds:schemaRefs/>
</ds:datastoreItem>
</file>

<file path=customXml/itemProps9.xml><?xml version="1.0" encoding="utf-8"?>
<ds:datastoreItem xmlns:ds="http://schemas.openxmlformats.org/officeDocument/2006/customXml" ds:itemID="{170260F7-8420-431B-BFDA-8BDAB6644B22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463</Words>
  <Application>Microsoft Office PowerPoint</Application>
  <PresentationFormat>عرض على الشاشة (3:4)‏</PresentationFormat>
  <Paragraphs>136</Paragraphs>
  <Slides>30</Slides>
  <Notes>2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30</vt:i4>
      </vt:variant>
    </vt:vector>
  </HeadingPairs>
  <TitlesOfParts>
    <vt:vector size="31" baseType="lpstr">
      <vt:lpstr>Office Theme</vt:lpstr>
      <vt:lpstr>  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SanamIT</cp:lastModifiedBy>
  <cp:revision>38</cp:revision>
  <dcterms:created xsi:type="dcterms:W3CDTF">2014-02-11T19:26:19Z</dcterms:created>
  <dcterms:modified xsi:type="dcterms:W3CDTF">2015-02-07T08:55:22Z</dcterms:modified>
</cp:coreProperties>
</file>