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"/>
  </p:notesMasterIdLst>
  <p:sldIdLst>
    <p:sldId id="275" r:id="rId2"/>
    <p:sldId id="293" r:id="rId3"/>
  </p:sldIdLst>
  <p:sldSz cx="9144000" cy="6858000" type="screen4x3"/>
  <p:notesSz cx="6797675" cy="9928225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DFFFD"/>
    <a:srgbClr val="FF0000"/>
    <a:srgbClr val="FFCC66"/>
    <a:srgbClr val="009999"/>
    <a:srgbClr val="00CC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71" d="100"/>
          <a:sy n="71" d="100"/>
        </p:scale>
        <p:origin x="-13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7F1920C9-BD96-4FB0-8219-B4DCAAD0D434}" type="datetimeFigureOut">
              <a:rPr lang="ar-SA"/>
              <a:pPr>
                <a:defRPr/>
              </a:pPr>
              <a:t>11/07/1442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5EFD805D-540B-48CD-8BAF-19656828416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Y" smtClean="0"/>
          </a:p>
        </p:txBody>
      </p:sp>
      <p:sp>
        <p:nvSpPr>
          <p:cNvPr id="512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749DD6-17BC-408F-9F6B-01DB675E71C8}" type="slidenum">
              <a:rPr lang="ar-SA" smtClean="0"/>
              <a:pPr/>
              <a:t>2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C950-BB5F-42CF-BC26-7F6AB030D35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A14C2-92FA-49D0-8839-FA93F34C22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A0174-06F5-44BD-A395-1B9CAA0E21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FFA4D-56DC-4D94-B019-30EB6C0235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4D379-1FE1-41FE-80CD-F617AFF614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8EC5A-C97F-4292-97C6-CFC2A62700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B7CCB-04D0-45A9-BADF-E3B1D4F92A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6BEE-9EEA-4944-ABE0-571655D678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BA20-88BD-4B67-8E9B-9788AE3419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6960-7D9D-412F-AB59-3C7D32AE92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72A75-E54D-4C4E-A5DD-0A5E44EA3A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518B9E89-886E-4666-A4C7-F0E51986AE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Y" smtClean="0"/>
          </a:p>
        </p:txBody>
      </p:sp>
      <p:sp>
        <p:nvSpPr>
          <p:cNvPr id="205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Y" smtClean="0"/>
          </a:p>
        </p:txBody>
      </p:sp>
      <p:pic>
        <p:nvPicPr>
          <p:cNvPr id="2052" name="Picture 2" descr="D:\شهادة ات 1436\بدون عنوان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4325" y="-28575"/>
            <a:ext cx="977265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صورة 8" descr="D:\عروضي فديو\أعمال عام 1437\نزاهه\1\14485808507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ttp://dokan.news/wp-content/uploads/%D8%B1%D8%A4%D9%8A%D8%A9-%D8%A7%D9%84%D8%B3%D8%B9%D9%88%D8%AF%D9%8A%D8%A9-2030-660x3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2575" y="1214438"/>
            <a:ext cx="12414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صورة 6" descr="http://onaizahedu.gov.sa/wp-content/uploads/2015/10/%D8%B5%D9%88%D8%B1%D8%A91.png"/>
          <p:cNvPicPr>
            <a:picLocks noChangeAspect="1" noChangeArrowheads="1"/>
          </p:cNvPicPr>
          <p:nvPr/>
        </p:nvPicPr>
        <p:blipFill>
          <a:blip r:embed="rId5"/>
          <a:srcRect l="7468" t="15929" r="10051" b="32536"/>
          <a:stretch>
            <a:fillRect/>
          </a:stretch>
        </p:blipFill>
        <p:spPr bwMode="auto">
          <a:xfrm>
            <a:off x="285750" y="2143125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1928794" y="285728"/>
            <a:ext cx="492794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5400" b="1" dirty="0">
                <a:ln w="11430">
                  <a:solidFill>
                    <a:srgbClr val="FF0000"/>
                  </a:solidFill>
                </a:ln>
                <a:solidFill>
                  <a:srgbClr val="FF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W1 0018." pitchFamily="2" charset="-78"/>
              </a:rPr>
              <a:t>شهادة تفوق وتميز </a:t>
            </a:r>
          </a:p>
        </p:txBody>
      </p:sp>
      <p:sp>
        <p:nvSpPr>
          <p:cNvPr id="2057" name="مستطيل 13"/>
          <p:cNvSpPr>
            <a:spLocks noChangeArrowheads="1"/>
          </p:cNvSpPr>
          <p:nvPr/>
        </p:nvSpPr>
        <p:spPr bwMode="auto">
          <a:xfrm>
            <a:off x="4786313" y="5143500"/>
            <a:ext cx="2711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b="1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معلمتك الفخورة بتحصيلك الدراسي:</a:t>
            </a:r>
          </a:p>
          <a:p>
            <a:pPr algn="ctr"/>
            <a:r>
              <a:rPr lang="ar-SA" b="1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 ..............................</a:t>
            </a:r>
            <a:endParaRPr lang="ar-SA">
              <a:solidFill>
                <a:schemeClr val="tx2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571604" y="1857364"/>
            <a:ext cx="68403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perspectiveFront"/>
              <a:lightRig rig="threePt" dir="t"/>
            </a:scene3d>
          </a:bodyPr>
          <a:lstStyle/>
          <a:p>
            <a:pPr algn="ctr" eaLnBrk="0" hangingPunct="0">
              <a:lnSpc>
                <a:spcPct val="150000"/>
              </a:lnSpc>
              <a:tabLst>
                <a:tab pos="3451225" algn="l"/>
              </a:tabLst>
              <a:defRPr/>
            </a:pPr>
            <a:r>
              <a:rPr lang="ar-SA" sz="2000" b="1" dirty="0">
                <a:solidFill>
                  <a:srgbClr val="000000"/>
                </a:solidFill>
                <a:latin typeface="Sakkal Majalla" pitchFamily="2" charset="-78"/>
                <a:ea typeface="Times New Roman" pitchFamily="18" charset="0"/>
              </a:rPr>
              <a:t>تـتـقدم معلمة الصف الثاني بالمدرسة الابتدائية ....................................... </a:t>
            </a:r>
          </a:p>
          <a:p>
            <a:pPr algn="ctr" eaLnBrk="0" hangingPunct="0">
              <a:lnSpc>
                <a:spcPct val="150000"/>
              </a:lnSpc>
              <a:tabLst>
                <a:tab pos="3451225" algn="l"/>
              </a:tabLst>
              <a:defRPr/>
            </a:pPr>
            <a:r>
              <a:rPr lang="ar-SA" sz="2000" b="1" dirty="0">
                <a:solidFill>
                  <a:srgbClr val="000000"/>
                </a:solidFill>
                <a:latin typeface="Sakkal Majalla" pitchFamily="2" charset="-78"/>
                <a:ea typeface="Times New Roman" pitchFamily="18" charset="0"/>
              </a:rPr>
              <a:t>بالشكر والثناء العطر وخالص التهاني.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2357422" y="1285860"/>
            <a:ext cx="5000628" cy="707886"/>
          </a:xfrm>
          <a:prstGeom prst="rect">
            <a:avLst/>
          </a:prstGeom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ctr" eaLnBrk="0" hangingPunct="0">
              <a:tabLst>
                <a:tab pos="3451225" algn="l"/>
              </a:tabLst>
              <a:defRPr/>
            </a:pPr>
            <a:r>
              <a:rPr lang="ar-SA" sz="2000" b="1" dirty="0">
                <a:solidFill>
                  <a:srgbClr val="0000FF"/>
                </a:solidFill>
                <a:latin typeface="Sakkal Majalla" pitchFamily="2" charset="-78"/>
                <a:ea typeface="Times New Roman" pitchFamily="18" charset="0"/>
              </a:rPr>
              <a:t>جميل أن يضع الإنسان هدفًا في حياته ...</a:t>
            </a:r>
          </a:p>
          <a:p>
            <a:pPr algn="ctr" eaLnBrk="0" hangingPunct="0">
              <a:tabLst>
                <a:tab pos="3451225" algn="l"/>
              </a:tabLst>
              <a:defRPr/>
            </a:pPr>
            <a:r>
              <a:rPr lang="ar-SA" sz="2000" b="1" dirty="0">
                <a:solidFill>
                  <a:srgbClr val="0000FF"/>
                </a:solidFill>
                <a:latin typeface="Sakkal Majalla" pitchFamily="2" charset="-78"/>
                <a:ea typeface="Times New Roman" pitchFamily="18" charset="0"/>
              </a:rPr>
              <a:t>و الأجمل أن يثمر هذا الهدف عن طموح يساوي طموحك.</a:t>
            </a:r>
            <a:endParaRPr lang="en-US" sz="800" dirty="0">
              <a:solidFill>
                <a:srgbClr val="0000FF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000232" y="2786058"/>
            <a:ext cx="6215106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perspectiveFront"/>
              <a:lightRig rig="threePt" dir="t"/>
            </a:scene3d>
          </a:bodyPr>
          <a:lstStyle/>
          <a:p>
            <a:pPr algn="ctr" eaLnBrk="0" hangingPunct="0">
              <a:lnSpc>
                <a:spcPct val="150000"/>
              </a:lnSpc>
              <a:tabLst>
                <a:tab pos="3451225" algn="l"/>
              </a:tabLst>
              <a:defRPr/>
            </a:pPr>
            <a:r>
              <a:rPr lang="ar-SA" sz="2000" b="1" dirty="0">
                <a:solidFill>
                  <a:srgbClr val="FF0000"/>
                </a:solidFill>
                <a:latin typeface="Sakkal Majalla" pitchFamily="2" charset="-78"/>
                <a:ea typeface="Times New Roman" pitchFamily="18" charset="0"/>
              </a:rPr>
              <a:t>للطالبة</a:t>
            </a:r>
            <a:r>
              <a:rPr lang="ar-SA" sz="2000" b="1" dirty="0">
                <a:solidFill>
                  <a:srgbClr val="000000"/>
                </a:solidFill>
                <a:latin typeface="Sakkal Majalla" pitchFamily="2" charset="-78"/>
                <a:ea typeface="Times New Roman" pitchFamily="18" charset="0"/>
              </a:rPr>
              <a:t> : </a:t>
            </a:r>
            <a:r>
              <a:rPr lang="ar-SA" sz="2000" b="1" dirty="0">
                <a:solidFill>
                  <a:srgbClr val="7030A0"/>
                </a:solidFill>
                <a:latin typeface="Sakkal Majalla" pitchFamily="2" charset="-78"/>
                <a:ea typeface="Times New Roman" pitchFamily="18" charset="0"/>
              </a:rPr>
              <a:t>.................................</a:t>
            </a:r>
            <a:r>
              <a:rPr lang="ar-SA" sz="2000" b="1" dirty="0">
                <a:solidFill>
                  <a:srgbClr val="000000"/>
                </a:solidFill>
                <a:latin typeface="Sakkal Majalla" pitchFamily="2" charset="-78"/>
                <a:ea typeface="Times New Roman" pitchFamily="18" charset="0"/>
              </a:rPr>
              <a:t> </a:t>
            </a:r>
            <a:r>
              <a:rPr lang="ar-SA" sz="2000" b="1" dirty="0">
                <a:solidFill>
                  <a:schemeClr val="tx2"/>
                </a:solidFill>
                <a:latin typeface="Sakkal Majalla" pitchFamily="2" charset="-78"/>
                <a:ea typeface="Times New Roman" pitchFamily="18" charset="0"/>
              </a:rPr>
              <a:t>بالصف الثاني الابتدائي</a:t>
            </a:r>
            <a:endParaRPr lang="ar-SA" sz="1400" dirty="0">
              <a:solidFill>
                <a:schemeClr val="tx2"/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428728" y="3286124"/>
            <a:ext cx="71438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perspectiveFront"/>
              <a:lightRig rig="threePt" dir="t"/>
            </a:scene3d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2000" b="1" dirty="0">
                <a:latin typeface="Sakkal Majalla" pitchFamily="2" charset="-78"/>
                <a:ea typeface="Calibri" pitchFamily="34" charset="0"/>
              </a:rPr>
              <a:t>لتفوقها الدراسي وتميزها </a:t>
            </a:r>
            <a:r>
              <a:rPr lang="ar-SA" sz="2000" b="1" dirty="0" err="1">
                <a:latin typeface="Sakkal Majalla" pitchFamily="2" charset="-78"/>
                <a:ea typeface="Calibri" pitchFamily="34" charset="0"/>
              </a:rPr>
              <a:t>و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 انضباطها  طوال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العام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الدراسي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كما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تتقدم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بالشكر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لأسرة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الطالبة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على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الاهتمام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وحسن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المتابعة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مما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كان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له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الأثر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الواضح</a:t>
            </a:r>
            <a:r>
              <a:rPr lang="ar-SA" sz="2000" b="1" dirty="0">
                <a:latin typeface="JasmineUPC" pitchFamily="18" charset="-34"/>
                <a:ea typeface="Calibri" pitchFamily="34" charset="0"/>
              </a:rPr>
              <a:t> </a:t>
            </a:r>
            <a:r>
              <a:rPr lang="ar-SA" sz="2000" b="1" dirty="0">
                <a:latin typeface="Sakkal Majalla" pitchFamily="2" charset="-78"/>
                <a:ea typeface="Calibri" pitchFamily="34" charset="0"/>
              </a:rPr>
              <a:t>لنجاحها وتميزها</a:t>
            </a:r>
          </a:p>
          <a:p>
            <a:pPr algn="ctr">
              <a:lnSpc>
                <a:spcPct val="150000"/>
              </a:lnSpc>
              <a:defRPr/>
            </a:pPr>
            <a:r>
              <a:rPr lang="ar-SA" sz="2000" b="1">
                <a:solidFill>
                  <a:srgbClr val="0000FF"/>
                </a:solidFill>
              </a:rPr>
              <a:t>سائلين </a:t>
            </a:r>
            <a:r>
              <a:rPr lang="ar-SA" sz="2000" b="1" dirty="0">
                <a:solidFill>
                  <a:srgbClr val="0000FF"/>
                </a:solidFill>
              </a:rPr>
              <a:t>الله لها التوفيق ودوام النجاح </a:t>
            </a:r>
            <a:r>
              <a:rPr lang="ar-SA" sz="2000" b="1" dirty="0"/>
              <a:t>...</a:t>
            </a:r>
            <a:endParaRPr lang="en-US" sz="2000" b="1" dirty="0"/>
          </a:p>
          <a:p>
            <a:pPr algn="ctr" eaLnBrk="0" hangingPunct="0">
              <a:lnSpc>
                <a:spcPct val="150000"/>
              </a:lnSpc>
              <a:defRPr/>
            </a:pPr>
            <a:endParaRPr lang="ar-SA" sz="1400" b="1" dirty="0">
              <a:solidFill>
                <a:srgbClr val="0000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0" y="1071546"/>
            <a:ext cx="1571636" cy="1077218"/>
          </a:xfrm>
          <a:prstGeom prst="rect">
            <a:avLst/>
          </a:prstGeom>
        </p:spPr>
        <p:txBody>
          <a:bodyPr>
            <a:spAutoFit/>
            <a:scene3d>
              <a:camera prst="perspective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3200" b="1" spc="50" dirty="0">
                <a:ln w="11430">
                  <a:noFill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كلنا للوطن </a:t>
            </a:r>
          </a:p>
        </p:txBody>
      </p:sp>
      <p:sp>
        <p:nvSpPr>
          <p:cNvPr id="2" name="مستطيل 13"/>
          <p:cNvSpPr>
            <a:spLocks noChangeArrowheads="1"/>
          </p:cNvSpPr>
          <p:nvPr/>
        </p:nvSpPr>
        <p:spPr bwMode="auto">
          <a:xfrm>
            <a:off x="1285875" y="5214938"/>
            <a:ext cx="1566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b="1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قائدة المدرسة :</a:t>
            </a:r>
          </a:p>
          <a:p>
            <a:pPr algn="ctr"/>
            <a:r>
              <a:rPr lang="ar-SA" b="1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 ..............................</a:t>
            </a:r>
            <a:endParaRPr lang="ar-SA">
              <a:solidFill>
                <a:schemeClr val="tx2"/>
              </a:solidFill>
            </a:endParaRPr>
          </a:p>
        </p:txBody>
      </p:sp>
      <p:sp>
        <p:nvSpPr>
          <p:cNvPr id="19" name="WordArt 2"/>
          <p:cNvSpPr>
            <a:spLocks noChangeArrowheads="1" noChangeShapeType="1" noTextEdit="1"/>
          </p:cNvSpPr>
          <p:nvPr/>
        </p:nvSpPr>
        <p:spPr bwMode="auto">
          <a:xfrm>
            <a:off x="6858016" y="214290"/>
            <a:ext cx="2428891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Front"/>
              <a:lightRig rig="threePt" dir="t"/>
            </a:scene3d>
          </a:bodyPr>
          <a:lstStyle/>
          <a:p>
            <a:pPr algn="ctr">
              <a:defRPr/>
            </a:pPr>
            <a:r>
              <a:rPr lang="ar-SA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المملكة العربية السعودية</a:t>
            </a:r>
          </a:p>
          <a:p>
            <a:pPr algn="ctr">
              <a:defRPr/>
            </a:pPr>
            <a:r>
              <a:rPr lang="ar-SA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وزارة التعليم </a:t>
            </a:r>
          </a:p>
          <a:p>
            <a:pPr algn="ctr">
              <a:defRPr/>
            </a:pPr>
            <a:r>
              <a:rPr lang="ar-SA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الإدارة العامة للتعليم بمنطقة( ....) </a:t>
            </a:r>
          </a:p>
          <a:p>
            <a:pPr algn="ctr">
              <a:defRPr/>
            </a:pPr>
            <a:r>
              <a:rPr lang="ar-SA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مكتب التعليم ................</a:t>
            </a:r>
          </a:p>
          <a:p>
            <a:pPr algn="ctr">
              <a:defRPr/>
            </a:pPr>
            <a:r>
              <a:rPr lang="ar-SA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المدرسة الابتدائية 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صورة 3" descr="D:\شهادة ات 1436\62443-1435089339-شهادة-1430 ‫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11"/>
          <p:cNvSpPr/>
          <p:nvPr/>
        </p:nvSpPr>
        <p:spPr>
          <a:xfrm>
            <a:off x="2428860" y="642918"/>
            <a:ext cx="414340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4800" b="1" dirty="0">
                <a:ln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شـهـادة  شكر وتقدير </a:t>
            </a:r>
          </a:p>
        </p:txBody>
      </p:sp>
      <p:pic>
        <p:nvPicPr>
          <p:cNvPr id="3076" name="صورة 19" descr="D:\عروضي فديو\أعمال عام 1437\نزاهه\1\14485808507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57188"/>
            <a:ext cx="15382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مستطيل 24"/>
          <p:cNvSpPr/>
          <p:nvPr/>
        </p:nvSpPr>
        <p:spPr>
          <a:xfrm>
            <a:off x="214282" y="3571876"/>
            <a:ext cx="1571636" cy="1877437"/>
          </a:xfrm>
          <a:prstGeom prst="rect">
            <a:avLst/>
          </a:prstGeom>
        </p:spPr>
        <p:txBody>
          <a:bodyPr>
            <a:spAutoFit/>
            <a:scene3d>
              <a:camera prst="perspective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4000" b="1" spc="50" dirty="0">
                <a:ln w="11430">
                  <a:noFill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كلنا للوطن </a:t>
            </a:r>
          </a:p>
          <a:p>
            <a:pPr algn="ctr">
              <a:defRPr/>
            </a:pPr>
            <a:endParaRPr lang="ar-SA" sz="3600" b="1" spc="50" dirty="0">
              <a:ln w="11430">
                <a:noFill/>
              </a:ln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228600">
                  <a:srgbClr val="FF00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8" name="صورة 10" descr="http://onaizahedu.gov.sa/wp-content/uploads/2015/10/%D8%B5%D9%88%D8%B1%D8%A91.png"/>
          <p:cNvPicPr>
            <a:picLocks noChangeAspect="1" noChangeArrowheads="1"/>
          </p:cNvPicPr>
          <p:nvPr/>
        </p:nvPicPr>
        <p:blipFill>
          <a:blip r:embed="rId5"/>
          <a:srcRect l="7468" t="15929" r="10051" b="32536"/>
          <a:stretch>
            <a:fillRect/>
          </a:stretch>
        </p:blipFill>
        <p:spPr bwMode="auto">
          <a:xfrm>
            <a:off x="357188" y="4857750"/>
            <a:ext cx="1162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2"/>
          <p:cNvSpPr>
            <a:spLocks noChangeArrowheads="1" noChangeShapeType="1" noTextEdit="1"/>
          </p:cNvSpPr>
          <p:nvPr/>
        </p:nvSpPr>
        <p:spPr bwMode="auto">
          <a:xfrm>
            <a:off x="6429375" y="500063"/>
            <a:ext cx="192881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Front"/>
              <a:lightRig rig="threePt" dir="t"/>
            </a:scene3d>
          </a:bodyPr>
          <a:lstStyle/>
          <a:p>
            <a:pPr algn="ctr">
              <a:defRPr/>
            </a:pPr>
            <a:r>
              <a:rPr lang="ar-SA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المملكة العربية السعودية</a:t>
            </a:r>
          </a:p>
          <a:p>
            <a:pPr algn="ctr">
              <a:defRPr/>
            </a:pPr>
            <a:r>
              <a:rPr lang="ar-SA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وزارة التعليم </a:t>
            </a:r>
          </a:p>
          <a:p>
            <a:pPr algn="ctr">
              <a:defRPr/>
            </a:pPr>
            <a:r>
              <a:rPr lang="ar-SA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الإدارة العامة للتعليم بمنطقة( ....) </a:t>
            </a:r>
          </a:p>
          <a:p>
            <a:pPr algn="ctr">
              <a:defRPr/>
            </a:pPr>
            <a:r>
              <a:rPr lang="ar-SA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مكتب التعليم ................</a:t>
            </a:r>
          </a:p>
          <a:p>
            <a:pPr algn="ctr">
              <a:defRPr/>
            </a:pPr>
            <a:r>
              <a:rPr lang="ar-SA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المدرسة الابتدائية ............</a:t>
            </a:r>
          </a:p>
        </p:txBody>
      </p:sp>
      <p:pic>
        <p:nvPicPr>
          <p:cNvPr id="3080" name="Picture 2" descr="http://dokan.news/wp-content/uploads/%D8%B1%D8%A4%D9%8A%D8%A9-%D8%A7%D9%84%D8%B3%D8%B9%D9%88%D8%AF%D9%8A%D8%A9-2030-660x3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11300">
            <a:off x="6667500" y="3713163"/>
            <a:ext cx="20431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مستطيل 13"/>
          <p:cNvSpPr>
            <a:spLocks noChangeArrowheads="1"/>
          </p:cNvSpPr>
          <p:nvPr/>
        </p:nvSpPr>
        <p:spPr bwMode="auto">
          <a:xfrm>
            <a:off x="2214546" y="1357298"/>
            <a:ext cx="42148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>
              <a:defRPr/>
            </a:pPr>
            <a:r>
              <a:rPr lang="ar-SA" sz="2800" b="1" dirty="0">
                <a:solidFill>
                  <a:srgbClr val="0000FF"/>
                </a:solidFill>
                <a:latin typeface="Adobe Arabic" pitchFamily="18" charset="-78"/>
                <a:cs typeface="DecoType Naskh" pitchFamily="2" charset="-78"/>
              </a:rPr>
              <a:t>تلميذتنا المبدعة</a:t>
            </a:r>
            <a:r>
              <a:rPr lang="ar-SA" sz="2800" b="1" dirty="0">
                <a:latin typeface="Adobe Arabic" pitchFamily="18" charset="-78"/>
                <a:cs typeface="DecoType Naskh" pitchFamily="2" charset="-78"/>
              </a:rPr>
              <a:t>: ..............</a:t>
            </a:r>
          </a:p>
          <a:p>
            <a:pPr>
              <a:defRPr/>
            </a:pPr>
            <a:r>
              <a:rPr lang="ar-SA" sz="2800" b="1" dirty="0">
                <a:latin typeface="Adobe Arabic" pitchFamily="18" charset="-78"/>
                <a:cs typeface="DecoType Naskh" pitchFamily="2" charset="-78"/>
              </a:rPr>
              <a:t>    </a:t>
            </a:r>
            <a:r>
              <a:rPr lang="ar-SA" sz="2800" b="1" dirty="0">
                <a:solidFill>
                  <a:srgbClr val="0000FF"/>
                </a:solidFill>
                <a:latin typeface="Adobe Arabic" pitchFamily="18" charset="-78"/>
                <a:cs typeface="DecoType Naskh" pitchFamily="2" charset="-78"/>
              </a:rPr>
              <a:t>بالصف</a:t>
            </a:r>
            <a:r>
              <a:rPr lang="ar-SA" sz="2800" b="1" dirty="0">
                <a:latin typeface="Adobe Arabic" pitchFamily="18" charset="-78"/>
                <a:cs typeface="DecoType Naskh" pitchFamily="2" charset="-78"/>
              </a:rPr>
              <a:t> : ...............</a:t>
            </a:r>
          </a:p>
        </p:txBody>
      </p:sp>
      <p:sp>
        <p:nvSpPr>
          <p:cNvPr id="2058" name="مستطيل 14"/>
          <p:cNvSpPr>
            <a:spLocks noChangeArrowheads="1"/>
          </p:cNvSpPr>
          <p:nvPr/>
        </p:nvSpPr>
        <p:spPr bwMode="auto">
          <a:xfrm>
            <a:off x="1142976" y="2071678"/>
            <a:ext cx="74295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ctr">
              <a:defRPr/>
            </a:pPr>
            <a:r>
              <a:rPr lang="ar-SA" sz="2800" b="1" dirty="0">
                <a:latin typeface="Adobe Arabic" pitchFamily="18" charset="-78"/>
                <a:cs typeface="Adobe Arabic" pitchFamily="18" charset="-78"/>
              </a:rPr>
              <a:t>مدرستنا تزداد </a:t>
            </a:r>
            <a:r>
              <a:rPr lang="ar-SA" sz="2800" b="1" dirty="0" err="1">
                <a:latin typeface="Adobe Arabic" pitchFamily="18" charset="-78"/>
                <a:cs typeface="Adobe Arabic" pitchFamily="18" charset="-78"/>
              </a:rPr>
              <a:t>رونقاءً</a:t>
            </a:r>
            <a:r>
              <a:rPr lang="ar-SA" sz="2800" b="1" dirty="0">
                <a:latin typeface="Adobe Arabic" pitchFamily="18" charset="-78"/>
                <a:cs typeface="Adobe Arabic" pitchFamily="18" charset="-78"/>
              </a:rPr>
              <a:t> وضياءً عندما تبرز </a:t>
            </a:r>
          </a:p>
          <a:p>
            <a:pPr algn="ctr">
              <a:defRPr/>
            </a:pPr>
            <a:r>
              <a:rPr lang="ar-SA" sz="2800" b="1" dirty="0">
                <a:latin typeface="Adobe Arabic" pitchFamily="18" charset="-78"/>
                <a:cs typeface="Adobe Arabic" pitchFamily="18" charset="-78"/>
              </a:rPr>
              <a:t>من بينها نجمة لامعة تضيء لغـيـرها </a:t>
            </a:r>
            <a:r>
              <a:rPr lang="ar-SA" sz="2800" b="1" dirty="0">
                <a:solidFill>
                  <a:srgbClr val="008000"/>
                </a:solidFill>
                <a:latin typeface="Adobe Arabic" pitchFamily="18" charset="-78"/>
                <a:cs typeface="Adobe Arabic" pitchFamily="18" charset="-78"/>
              </a:rPr>
              <a:t>دروب التميز والعطاء .</a:t>
            </a:r>
          </a:p>
          <a:p>
            <a:pPr algn="ctr">
              <a:defRPr/>
            </a:pPr>
            <a:r>
              <a:rPr lang="ar-SA" sz="2800" b="1" dirty="0">
                <a:latin typeface="Adobe Arabic" pitchFamily="18" charset="-78"/>
                <a:cs typeface="Adobe Arabic" pitchFamily="18" charset="-78"/>
              </a:rPr>
              <a:t>فيسرنا أن نبارك </a:t>
            </a:r>
            <a:r>
              <a:rPr lang="ar-SA" sz="2800" b="1" dirty="0" err="1">
                <a:latin typeface="Adobe Arabic" pitchFamily="18" charset="-78"/>
                <a:cs typeface="Adobe Arabic" pitchFamily="18" charset="-78"/>
              </a:rPr>
              <a:t>لك</a:t>
            </a:r>
            <a:r>
              <a:rPr lang="ar-SA" sz="2800" b="1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800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جهدك الـمثـمـر وتـميـزك الـرائـع </a:t>
            </a:r>
            <a:r>
              <a:rPr lang="ar-SA" sz="2800" b="1" dirty="0"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     ونـهـنـئـك بـتـفـوقـك </a:t>
            </a:r>
            <a:r>
              <a:rPr lang="ar-SA" sz="2800" b="1" dirty="0">
                <a:latin typeface="Adobe Arabic" pitchFamily="18" charset="-78"/>
                <a:cs typeface="Adobe Arabic" pitchFamily="18" charset="-78"/>
              </a:rPr>
              <a:t>خلال الفصل الدراسي الثاني</a:t>
            </a:r>
          </a:p>
          <a:p>
            <a:pPr algn="ctr">
              <a:defRPr/>
            </a:pPr>
            <a:r>
              <a:rPr lang="ar-SA" sz="2800" b="1" dirty="0">
                <a:solidFill>
                  <a:srgbClr val="003300"/>
                </a:solidFill>
                <a:latin typeface="Adobe Arabic" pitchFamily="18" charset="-78"/>
                <a:cs typeface="Adobe Arabic" pitchFamily="18" charset="-78"/>
              </a:rPr>
              <a:t>للعام 1437-1438هـ  </a:t>
            </a:r>
          </a:p>
          <a:p>
            <a:pPr algn="ctr">
              <a:defRPr/>
            </a:pPr>
            <a:r>
              <a:rPr lang="ar-SA" sz="2800" b="1" dirty="0">
                <a:solidFill>
                  <a:srgbClr val="003300"/>
                </a:solidFill>
                <a:latin typeface="Adobe Arabic" pitchFamily="18" charset="-78"/>
                <a:cs typeface="Adobe Arabic" pitchFamily="18" charset="-78"/>
              </a:rPr>
              <a:t>             </a:t>
            </a:r>
            <a:r>
              <a:rPr lang="ar-SA" sz="2800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كما أنني أشكر أسرة الطالبة على تعاونهم البناء</a:t>
            </a:r>
          </a:p>
          <a:p>
            <a:pPr algn="ctr">
              <a:defRPr/>
            </a:pPr>
            <a:r>
              <a:rPr lang="ar-SA" sz="2800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 والذي ظهر جليًّا في مستوى الطالبة الرائع  .</a:t>
            </a:r>
            <a:endParaRPr lang="ar-SA" sz="2400" b="1" dirty="0">
              <a:solidFill>
                <a:srgbClr val="0000FF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,, وفـقـها الله وزادها عـلـمًـا ونجاحًــا,,,</a:t>
            </a:r>
          </a:p>
          <a:p>
            <a:pPr algn="ctr">
              <a:defRPr/>
            </a:pPr>
            <a:r>
              <a:rPr lang="ar-SA" sz="2800" b="1" dirty="0">
                <a:latin typeface="Adobe Arabic" pitchFamily="18" charset="-78"/>
                <a:cs typeface="Adobe Arabic" pitchFamily="18" charset="-78"/>
              </a:rPr>
              <a:t>----------------------------------------------------------------</a:t>
            </a:r>
          </a:p>
          <a:p>
            <a:pPr algn="ctr">
              <a:defRPr/>
            </a:pPr>
            <a:r>
              <a:rPr lang="ar-SA" sz="2000" b="1" dirty="0">
                <a:latin typeface="Adobe Arabic" pitchFamily="18" charset="-78"/>
                <a:cs typeface="DecoType Naskh" pitchFamily="2" charset="-78"/>
              </a:rPr>
              <a:t>       معلمتك الفخورة بك : ............   قائدة المدرسة :.............</a:t>
            </a:r>
            <a:endParaRPr lang="ar-SA" sz="2000" b="1" dirty="0">
              <a:solidFill>
                <a:srgbClr val="FF0000"/>
              </a:solidFill>
              <a:latin typeface="Adobe Arabic" pitchFamily="18" charset="-78"/>
              <a:cs typeface="DecoType Nask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205</Words>
  <Application>Microsoft Office PowerPoint</Application>
  <PresentationFormat>عرض على الشاشة (3:4)‏</PresentationFormat>
  <Paragraphs>38</Paragraphs>
  <Slides>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6" baseType="lpstr">
      <vt:lpstr>Arial</vt:lpstr>
      <vt:lpstr>Calibri</vt:lpstr>
      <vt:lpstr>Sakkal Majalla</vt:lpstr>
      <vt:lpstr>تصميم افتراضي</vt:lpstr>
      <vt:lpstr>الشريحة 1</vt:lpstr>
      <vt:lpstr>الشريحة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pc</cp:lastModifiedBy>
  <cp:revision>48</cp:revision>
  <dcterms:created xsi:type="dcterms:W3CDTF">2007-09-21T18:54:34Z</dcterms:created>
  <dcterms:modified xsi:type="dcterms:W3CDTF">2021-02-22T07:57:58Z</dcterms:modified>
</cp:coreProperties>
</file>