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3.xml" ContentType="application/vnd.openxmlformats-officedocument.theme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1" r:id="rId1"/>
    <p:sldMasterId id="2147483652" r:id="rId2"/>
    <p:sldMasterId id="2147483653" r:id="rId3"/>
    <p:sldMasterId id="2147483688" r:id="rId4"/>
  </p:sldMasterIdLst>
  <p:notesMasterIdLst>
    <p:notesMasterId r:id="rId18"/>
  </p:notesMasterIdLst>
  <p:handoutMasterIdLst>
    <p:handoutMasterId r:id="rId19"/>
  </p:handoutMasterIdLst>
  <p:sldIdLst>
    <p:sldId id="311" r:id="rId5"/>
    <p:sldId id="381" r:id="rId6"/>
    <p:sldId id="382" r:id="rId7"/>
    <p:sldId id="383" r:id="rId8"/>
    <p:sldId id="384" r:id="rId9"/>
    <p:sldId id="385" r:id="rId10"/>
    <p:sldId id="386" r:id="rId11"/>
    <p:sldId id="387" r:id="rId12"/>
    <p:sldId id="388" r:id="rId13"/>
    <p:sldId id="389" r:id="rId14"/>
    <p:sldId id="390" r:id="rId15"/>
    <p:sldId id="391" r:id="rId16"/>
    <p:sldId id="380" r:id="rId17"/>
  </p:sldIdLst>
  <p:sldSz cx="9144000" cy="6858000" type="screen4x3"/>
  <p:notesSz cx="9601200" cy="73152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304">
          <p15:clr>
            <a:srgbClr val="A4A3A4"/>
          </p15:clr>
        </p15:guide>
        <p15:guide id="2" pos="3024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8000"/>
    <a:srgbClr val="0000FF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34589" autoAdjust="0"/>
    <p:restoredTop sz="86370" autoAdjust="0"/>
  </p:normalViewPr>
  <p:slideViewPr>
    <p:cSldViewPr>
      <p:cViewPr varScale="1">
        <p:scale>
          <a:sx n="91" d="100"/>
          <a:sy n="91" d="100"/>
        </p:scale>
        <p:origin x="1458" y="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106" d="100"/>
          <a:sy n="106" d="100"/>
        </p:scale>
        <p:origin x="-624" y="-96"/>
      </p:cViewPr>
      <p:guideLst>
        <p:guide orient="horz" pos="2304"/>
        <p:guide pos="3024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notesMaster" Target="notesMasters/notesMaster1.xml"/><Relationship Id="rId3" Type="http://schemas.openxmlformats.org/officeDocument/2006/relationships/slideMaster" Target="slideMasters/slideMaster3.xml"/><Relationship Id="rId21" Type="http://schemas.openxmlformats.org/officeDocument/2006/relationships/viewProps" Target="view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handoutMaster" Target="handoutMasters/handoutMaster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17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1"/>
            <a:ext cx="4160967" cy="3647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Tahoma" pitchFamily="34" charset="0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7817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5438744" y="1"/>
            <a:ext cx="4160967" cy="3647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ahoma" pitchFamily="34" charset="0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78180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6948786"/>
            <a:ext cx="4160967" cy="3647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Tahoma" pitchFamily="34" charset="0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78181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5438744" y="6948786"/>
            <a:ext cx="4160967" cy="3647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ahoma" pitchFamily="34" charset="0"/>
                <a:cs typeface="+mn-cs"/>
              </a:defRPr>
            </a:lvl1pPr>
          </a:lstStyle>
          <a:p>
            <a:pPr>
              <a:defRPr/>
            </a:pPr>
            <a:fld id="{090C6870-7D1C-405D-9974-90C0710EAC9B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6964091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1"/>
            <a:ext cx="4160967" cy="3647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>
            <a:lvl1pPr defTabSz="966788">
              <a:defRPr sz="1300">
                <a:latin typeface="Tahoma" pitchFamily="34" charset="0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5438744" y="1"/>
            <a:ext cx="4160967" cy="3647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>
            <a:lvl1pPr algn="r" defTabSz="966788">
              <a:defRPr sz="1300">
                <a:latin typeface="Tahoma" pitchFamily="34" charset="0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373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2973388" y="549275"/>
            <a:ext cx="3656012" cy="27432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10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60567" y="3474393"/>
            <a:ext cx="7680066" cy="32911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dirty="0" smtClean="0"/>
              <a:t>Click to edit Master text styles</a:t>
            </a:r>
          </a:p>
          <a:p>
            <a:pPr lvl="1"/>
            <a:r>
              <a:rPr lang="en-US" noProof="0" dirty="0" smtClean="0"/>
              <a:t>Second level</a:t>
            </a:r>
          </a:p>
          <a:p>
            <a:pPr lvl="2"/>
            <a:r>
              <a:rPr lang="en-US" noProof="0" dirty="0" smtClean="0"/>
              <a:t>Third level</a:t>
            </a:r>
          </a:p>
          <a:p>
            <a:pPr lvl="3"/>
            <a:r>
              <a:rPr lang="en-US" noProof="0" dirty="0" smtClean="0"/>
              <a:t>Fourth level</a:t>
            </a:r>
          </a:p>
          <a:p>
            <a:pPr lvl="4"/>
            <a:r>
              <a:rPr lang="en-US" noProof="0" dirty="0" smtClean="0"/>
              <a:t>Fifth level</a:t>
            </a:r>
          </a:p>
        </p:txBody>
      </p:sp>
      <p:sp>
        <p:nvSpPr>
          <p:cNvPr id="410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6948786"/>
            <a:ext cx="4160967" cy="3647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b" anchorCtr="0" compatLnSpc="1">
            <a:prstTxWarp prst="textNoShape">
              <a:avLst/>
            </a:prstTxWarp>
          </a:bodyPr>
          <a:lstStyle>
            <a:lvl1pPr defTabSz="966788">
              <a:defRPr sz="1300">
                <a:latin typeface="Tahoma" pitchFamily="34" charset="0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10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5438744" y="6948786"/>
            <a:ext cx="4160967" cy="3647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b" anchorCtr="0" compatLnSpc="1">
            <a:prstTxWarp prst="textNoShape">
              <a:avLst/>
            </a:prstTxWarp>
          </a:bodyPr>
          <a:lstStyle>
            <a:lvl1pPr algn="r" defTabSz="966788">
              <a:defRPr sz="1300">
                <a:latin typeface="Tahoma" pitchFamily="34" charset="0"/>
                <a:cs typeface="+mn-cs"/>
              </a:defRPr>
            </a:lvl1pPr>
          </a:lstStyle>
          <a:p>
            <a:pPr>
              <a:defRPr/>
            </a:pPr>
            <a:fld id="{57FA40F1-FC42-4DC0-90AC-9A4DBC97390F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0870851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ahoma" pitchFamily="34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ahoma" pitchFamily="34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ahoma" pitchFamily="34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ahoma" pitchFamily="34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ahoma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475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6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43363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1563B001-986B-4778-AA19-D18C17623F3A}" type="slidenum">
              <a:rPr lang="en-US"/>
              <a:pPr>
                <a:defRPr/>
              </a:pPr>
              <a:t>13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219201"/>
            <a:ext cx="6858000" cy="2381250"/>
          </a:xfr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lang="en-US" sz="4800" dirty="0">
                <a:solidFill>
                  <a:schemeClr val="bg1"/>
                </a:solidFill>
                <a:effectLst/>
                <a:latin typeface="+mj-lt"/>
                <a:ea typeface="+mj-ea"/>
                <a:cs typeface="Tahoma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5410200" cy="1371600"/>
          </a:xfrm>
        </p:spPr>
        <p:txBody>
          <a:bodyPr/>
          <a:lstStyle>
            <a:lvl1pPr marL="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Tx/>
              <a:buNone/>
              <a:defRPr lang="en-US" sz="3600" dirty="0">
                <a:solidFill>
                  <a:schemeClr val="bg1"/>
                </a:solidFill>
                <a:effectLst/>
                <a:latin typeface="+mn-lt"/>
                <a:ea typeface="+mn-ea"/>
                <a:cs typeface="Tahoma" pitchFamily="34" charset="0"/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86550" y="274638"/>
            <a:ext cx="200025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274638"/>
            <a:ext cx="584835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  <a:lvl2pPr>
              <a:defRPr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2pPr>
            <a:lvl3pPr>
              <a:defRPr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3pPr>
            <a:lvl4pPr>
              <a:defRPr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4pPr>
            <a:lvl5pPr>
              <a:defRPr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600200"/>
            <a:ext cx="39243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62500" y="1600200"/>
            <a:ext cx="39243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86550" y="274638"/>
            <a:ext cx="200025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274638"/>
            <a:ext cx="584835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74638"/>
            <a:ext cx="80010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85800" y="1600200"/>
            <a:ext cx="39243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62500" y="1600200"/>
            <a:ext cx="39243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600200"/>
            <a:ext cx="39243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62500" y="1600200"/>
            <a:ext cx="39243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86550" y="274638"/>
            <a:ext cx="200025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274638"/>
            <a:ext cx="584835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>
              <a:defRPr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E07055-E40D-42EF-8DB6-5B748C5E8BDF}" type="datetimeFigureOut">
              <a:rPr lang="en-US" smtClean="0"/>
              <a:pPr/>
              <a:t>05/02/2018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FEC41E-BB75-4A1B-997F-00F994A87BF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E07055-E40D-42EF-8DB6-5B748C5E8BDF}" type="datetimeFigureOut">
              <a:rPr lang="en-US" smtClean="0"/>
              <a:pPr/>
              <a:t>05/02/2018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FEC41E-BB75-4A1B-997F-00F994A87BF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E07055-E40D-42EF-8DB6-5B748C5E8BDF}" type="datetimeFigureOut">
              <a:rPr lang="en-US" smtClean="0"/>
              <a:pPr/>
              <a:t>05/02/2018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FEC41E-BB75-4A1B-997F-00F994A87BF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E07055-E40D-42EF-8DB6-5B748C5E8BDF}" type="datetimeFigureOut">
              <a:rPr lang="en-US" smtClean="0"/>
              <a:pPr/>
              <a:t>05/02/2018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FEC41E-BB75-4A1B-997F-00F994A87BF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E07055-E40D-42EF-8DB6-5B748C5E8BDF}" type="datetimeFigureOut">
              <a:rPr lang="en-US" smtClean="0"/>
              <a:pPr/>
              <a:t>05/02/2018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FEC41E-BB75-4A1B-997F-00F994A87BF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600200"/>
            <a:ext cx="39243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62500" y="1600200"/>
            <a:ext cx="39243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E07055-E40D-42EF-8DB6-5B748C5E8BDF}" type="datetimeFigureOut">
              <a:rPr lang="en-US" smtClean="0"/>
              <a:pPr/>
              <a:t>05/02/2018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FEC41E-BB75-4A1B-997F-00F994A87BF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E07055-E40D-42EF-8DB6-5B748C5E8BDF}" type="datetimeFigureOut">
              <a:rPr lang="en-US" smtClean="0"/>
              <a:pPr/>
              <a:t>05/02/2018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FEC41E-BB75-4A1B-997F-00F994A87BF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E07055-E40D-42EF-8DB6-5B748C5E8BDF}" type="datetimeFigureOut">
              <a:rPr lang="en-US" smtClean="0"/>
              <a:pPr/>
              <a:t>05/02/2018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FEC41E-BB75-4A1B-997F-00F994A87BF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E07055-E40D-42EF-8DB6-5B748C5E8BDF}" type="datetimeFigureOut">
              <a:rPr lang="en-US" smtClean="0"/>
              <a:pPr/>
              <a:t>05/02/2018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FEC41E-BB75-4A1B-997F-00F994A87BF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E07055-E40D-42EF-8DB6-5B748C5E8BDF}" type="datetimeFigureOut">
              <a:rPr lang="en-US" smtClean="0"/>
              <a:pPr/>
              <a:t>05/02/2018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FEC41E-BB75-4A1B-997F-00F994A87BF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E07055-E40D-42EF-8DB6-5B748C5E8BDF}" type="datetimeFigureOut">
              <a:rPr lang="en-US" smtClean="0"/>
              <a:pPr/>
              <a:t>05/02/2018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FEC41E-BB75-4A1B-997F-00F994A87BF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chartAndTx">
  <p:cSld name="Title, Chart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7813"/>
            <a:ext cx="77724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hart Placeholder 2"/>
          <p:cNvSpPr>
            <a:spLocks noGrp="1"/>
          </p:cNvSpPr>
          <p:nvPr>
            <p:ph type="chart" sz="half" idx="1"/>
          </p:nvPr>
        </p:nvSpPr>
        <p:spPr>
          <a:xfrm>
            <a:off x="914400" y="1600200"/>
            <a:ext cx="3810000" cy="4530725"/>
          </a:xfrm>
        </p:spPr>
        <p:txBody>
          <a:bodyPr/>
          <a:lstStyle/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76800" y="1600200"/>
            <a:ext cx="3810000" cy="45307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914400" y="6251575"/>
            <a:ext cx="19812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352800" y="6248400"/>
            <a:ext cx="29718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7818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E41609FB-7B25-4903-B329-91A1CB3FA97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hf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2.xml"/><Relationship Id="rId13" Type="http://schemas.openxmlformats.org/officeDocument/2006/relationships/theme" Target="../theme/theme4.xml"/><Relationship Id="rId3" Type="http://schemas.openxmlformats.org/officeDocument/2006/relationships/slideLayout" Target="../slideLayouts/slideLayout37.xml"/><Relationship Id="rId7" Type="http://schemas.openxmlformats.org/officeDocument/2006/relationships/slideLayout" Target="../slideLayouts/slideLayout41.xml"/><Relationship Id="rId12" Type="http://schemas.openxmlformats.org/officeDocument/2006/relationships/slideLayout" Target="../slideLayouts/slideLayout46.xml"/><Relationship Id="rId2" Type="http://schemas.openxmlformats.org/officeDocument/2006/relationships/slideLayout" Target="../slideLayouts/slideLayout36.xml"/><Relationship Id="rId1" Type="http://schemas.openxmlformats.org/officeDocument/2006/relationships/slideLayout" Target="../slideLayouts/slideLayout35.xml"/><Relationship Id="rId6" Type="http://schemas.openxmlformats.org/officeDocument/2006/relationships/slideLayout" Target="../slideLayouts/slideLayout40.xml"/><Relationship Id="rId11" Type="http://schemas.openxmlformats.org/officeDocument/2006/relationships/slideLayout" Target="../slideLayouts/slideLayout45.xml"/><Relationship Id="rId5" Type="http://schemas.openxmlformats.org/officeDocument/2006/relationships/slideLayout" Target="../slideLayouts/slideLayout39.xml"/><Relationship Id="rId10" Type="http://schemas.openxmlformats.org/officeDocument/2006/relationships/slideLayout" Target="../slideLayouts/slideLayout44.xml"/><Relationship Id="rId4" Type="http://schemas.openxmlformats.org/officeDocument/2006/relationships/slideLayout" Target="../slideLayouts/slideLayout38.xml"/><Relationship Id="rId9" Type="http://schemas.openxmlformats.org/officeDocument/2006/relationships/slideLayout" Target="../slideLayouts/slideLayout4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 shadeToTitle="1">
        <a:gradFill flip="none" rotWithShape="1">
          <a:gsLst>
            <a:gs pos="0">
              <a:schemeClr val="bg1">
                <a:lumMod val="0"/>
                <a:lumOff val="100000"/>
                <a:alpha val="0"/>
              </a:schemeClr>
            </a:gs>
            <a:gs pos="100000">
              <a:schemeClr val="bg1">
                <a:shade val="30000"/>
                <a:satMod val="200000"/>
              </a:schemeClr>
            </a:gs>
          </a:gsLst>
          <a:path path="shap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274638"/>
            <a:ext cx="80010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600200"/>
            <a:ext cx="80010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  <p:sldLayoutId id="2147483655" r:id="rId2"/>
    <p:sldLayoutId id="2147483656" r:id="rId3"/>
    <p:sldLayoutId id="2147483657" r:id="rId4"/>
    <p:sldLayoutId id="2147483658" r:id="rId5"/>
    <p:sldLayoutId id="2147483659" r:id="rId6"/>
    <p:sldLayoutId id="2147483660" r:id="rId7"/>
    <p:sldLayoutId id="2147483661" r:id="rId8"/>
    <p:sldLayoutId id="2147483662" r:id="rId9"/>
    <p:sldLayoutId id="2147483663" r:id="rId10"/>
    <p:sldLayoutId id="2147483664" r:id="rId11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800">
          <a:solidFill>
            <a:schemeClr val="bg1"/>
          </a:solidFill>
          <a:latin typeface="+mj-lt"/>
          <a:ea typeface="+mj-ea"/>
          <a:cs typeface="Tahoma" pitchFamily="34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800">
          <a:solidFill>
            <a:schemeClr val="bg1"/>
          </a:solidFill>
          <a:latin typeface="Tahoma" pitchFamily="34" charset="0"/>
          <a:cs typeface="Tahoma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800">
          <a:solidFill>
            <a:schemeClr val="bg1"/>
          </a:solidFill>
          <a:latin typeface="Tahoma" pitchFamily="34" charset="0"/>
          <a:cs typeface="Tahoma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800">
          <a:solidFill>
            <a:schemeClr val="bg1"/>
          </a:solidFill>
          <a:latin typeface="Tahoma" pitchFamily="34" charset="0"/>
          <a:cs typeface="Tahoma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800">
          <a:solidFill>
            <a:schemeClr val="bg1"/>
          </a:solidFill>
          <a:latin typeface="Tahoma" pitchFamily="34" charset="0"/>
          <a:cs typeface="Tahoma" pitchFamily="34" charset="0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 sz="4800">
          <a:solidFill>
            <a:schemeClr val="tx2"/>
          </a:solidFill>
          <a:latin typeface="Tahoma" pitchFamily="34" charset="0"/>
          <a:cs typeface="Arial" charset="0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 sz="4800">
          <a:solidFill>
            <a:schemeClr val="tx2"/>
          </a:solidFill>
          <a:latin typeface="Tahoma" pitchFamily="34" charset="0"/>
          <a:cs typeface="Arial" charset="0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 sz="4800">
          <a:solidFill>
            <a:schemeClr val="tx2"/>
          </a:solidFill>
          <a:latin typeface="Tahoma" pitchFamily="34" charset="0"/>
          <a:cs typeface="Arial" charset="0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 sz="4800">
          <a:solidFill>
            <a:schemeClr val="tx2"/>
          </a:solidFill>
          <a:latin typeface="Tahoma" pitchFamily="34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600">
          <a:solidFill>
            <a:schemeClr val="bg1"/>
          </a:solidFill>
          <a:latin typeface="+mn-lt"/>
          <a:ea typeface="+mn-ea"/>
          <a:cs typeface="Tahoma" pitchFamily="34" charset="0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bg1"/>
          </a:solidFill>
          <a:latin typeface="+mn-lt"/>
          <a:cs typeface="Tahoma" pitchFamily="34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800">
          <a:solidFill>
            <a:schemeClr val="bg1"/>
          </a:solidFill>
          <a:latin typeface="+mn-lt"/>
          <a:cs typeface="Tahoma" pitchFamily="34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bg1"/>
          </a:solidFill>
          <a:latin typeface="+mn-lt"/>
          <a:cs typeface="Tahoma" pitchFamily="34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bg1"/>
          </a:solidFill>
          <a:latin typeface="+mn-lt"/>
          <a:cs typeface="Tahoma" pitchFamily="34" charset="0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 shadeToTitle="1">
        <a:gradFill flip="none" rotWithShape="1">
          <a:gsLst>
            <a:gs pos="0">
              <a:schemeClr val="bg1">
                <a:lumMod val="0"/>
                <a:lumOff val="100000"/>
                <a:alpha val="0"/>
              </a:schemeClr>
            </a:gs>
            <a:gs pos="100000">
              <a:schemeClr val="bg1">
                <a:shade val="30000"/>
                <a:satMod val="200000"/>
              </a:schemeClr>
            </a:gs>
          </a:gsLst>
          <a:path path="shap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274638"/>
            <a:ext cx="80010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 smtClean="0"/>
              <a:t>Click to edit Master title style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600200"/>
            <a:ext cx="80010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</a:p>
        </p:txBody>
      </p:sp>
      <p:sp>
        <p:nvSpPr>
          <p:cNvPr id="6" name="Rectangle 5"/>
          <p:cNvSpPr txBox="1">
            <a:spLocks noChangeArrowheads="1"/>
          </p:cNvSpPr>
          <p:nvPr userDrawn="1"/>
        </p:nvSpPr>
        <p:spPr bwMode="auto">
          <a:xfrm>
            <a:off x="3048000" y="6477000"/>
            <a:ext cx="685800" cy="38100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/>
          <a:lstStyle/>
          <a:p>
            <a:pPr algn="ctr">
              <a:defRPr/>
            </a:pPr>
            <a:fld id="{A961A517-4C62-4158-8847-11C73F387474}" type="slidenum">
              <a:rPr lang="en-US" sz="1600">
                <a:solidFill>
                  <a:schemeClr val="bg1"/>
                </a:solidFill>
                <a:latin typeface="Tahoma" pitchFamily="34" charset="0"/>
                <a:cs typeface="Tahoma" pitchFamily="34" charset="0"/>
              </a:rPr>
              <a:pPr algn="ctr">
                <a:defRPr/>
              </a:pPr>
              <a:t>‹#›</a:t>
            </a:fld>
            <a:endParaRPr lang="en-US" sz="1600" dirty="0">
              <a:solidFill>
                <a:schemeClr val="bg1"/>
              </a:solidFill>
              <a:latin typeface="Tahoma" pitchFamily="34" charset="0"/>
              <a:cs typeface="Tahoma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5" r:id="rId1"/>
    <p:sldLayoutId id="2147483666" r:id="rId2"/>
    <p:sldLayoutId id="2147483667" r:id="rId3"/>
    <p:sldLayoutId id="2147483668" r:id="rId4"/>
    <p:sldLayoutId id="2147483669" r:id="rId5"/>
    <p:sldLayoutId id="2147483670" r:id="rId6"/>
    <p:sldLayoutId id="2147483671" r:id="rId7"/>
    <p:sldLayoutId id="2147483672" r:id="rId8"/>
    <p:sldLayoutId id="2147483673" r:id="rId9"/>
    <p:sldLayoutId id="2147483674" r:id="rId10"/>
    <p:sldLayoutId id="2147483675" r:id="rId11"/>
    <p:sldLayoutId id="2147483676" r:id="rId12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800">
          <a:solidFill>
            <a:schemeClr val="tx2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j-lt"/>
          <a:ea typeface="+mj-ea"/>
          <a:cs typeface="Tahoma" pitchFamily="34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800">
          <a:solidFill>
            <a:schemeClr val="tx2"/>
          </a:solidFill>
          <a:latin typeface="Tahoma" pitchFamily="34" charset="0"/>
          <a:cs typeface="Tahoma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800">
          <a:solidFill>
            <a:schemeClr val="tx2"/>
          </a:solidFill>
          <a:latin typeface="Tahoma" pitchFamily="34" charset="0"/>
          <a:cs typeface="Tahoma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800">
          <a:solidFill>
            <a:schemeClr val="tx2"/>
          </a:solidFill>
          <a:latin typeface="Tahoma" pitchFamily="34" charset="0"/>
          <a:cs typeface="Tahoma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800">
          <a:solidFill>
            <a:schemeClr val="tx2"/>
          </a:solidFill>
          <a:latin typeface="Tahoma" pitchFamily="34" charset="0"/>
          <a:cs typeface="Tahoma" pitchFamily="34" charset="0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 sz="4800">
          <a:solidFill>
            <a:schemeClr val="tx2"/>
          </a:solidFill>
          <a:latin typeface="Tahoma" pitchFamily="34" charset="0"/>
          <a:cs typeface="Arial" charset="0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 sz="4800">
          <a:solidFill>
            <a:schemeClr val="tx2"/>
          </a:solidFill>
          <a:latin typeface="Tahoma" pitchFamily="34" charset="0"/>
          <a:cs typeface="Arial" charset="0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 sz="4800">
          <a:solidFill>
            <a:schemeClr val="tx2"/>
          </a:solidFill>
          <a:latin typeface="Tahoma" pitchFamily="34" charset="0"/>
          <a:cs typeface="Arial" charset="0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 sz="4800">
          <a:solidFill>
            <a:schemeClr val="tx2"/>
          </a:solidFill>
          <a:latin typeface="Tahoma" pitchFamily="34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6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Tahoma" pitchFamily="34" charset="0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cs typeface="Tahoma" pitchFamily="34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8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cs typeface="Tahoma" pitchFamily="34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cs typeface="Tahoma" pitchFamily="34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cs typeface="Tahoma" pitchFamily="34" charset="0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 shadeToTitle="1">
        <a:gradFill flip="none" rotWithShape="1">
          <a:gsLst>
            <a:gs pos="0">
              <a:schemeClr val="bg1">
                <a:lumMod val="0"/>
                <a:lumOff val="100000"/>
                <a:alpha val="0"/>
              </a:schemeClr>
            </a:gs>
            <a:gs pos="100000">
              <a:schemeClr val="bg1">
                <a:shade val="30000"/>
                <a:satMod val="200000"/>
              </a:schemeClr>
            </a:gs>
          </a:gsLst>
          <a:path path="shap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274638"/>
            <a:ext cx="80010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600200"/>
            <a:ext cx="80010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6" name="Rectangle 5"/>
          <p:cNvSpPr txBox="1">
            <a:spLocks noChangeArrowheads="1"/>
          </p:cNvSpPr>
          <p:nvPr userDrawn="1"/>
        </p:nvSpPr>
        <p:spPr bwMode="auto">
          <a:xfrm>
            <a:off x="3048000" y="6477000"/>
            <a:ext cx="685800" cy="38100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/>
          <a:lstStyle/>
          <a:p>
            <a:pPr algn="ctr">
              <a:defRPr/>
            </a:pPr>
            <a:fld id="{CE12D911-EF8E-48E8-A9ED-21D8BDFFA145}" type="slidenum">
              <a:rPr lang="en-US" sz="1600">
                <a:solidFill>
                  <a:schemeClr val="bg1"/>
                </a:solidFill>
                <a:latin typeface="Tahoma" pitchFamily="34" charset="0"/>
                <a:cs typeface="Tahoma" pitchFamily="34" charset="0"/>
              </a:rPr>
              <a:pPr algn="ctr">
                <a:defRPr/>
              </a:pPr>
              <a:t>‹#›</a:t>
            </a:fld>
            <a:endParaRPr lang="en-US" sz="1600" dirty="0">
              <a:solidFill>
                <a:schemeClr val="bg1"/>
              </a:solidFill>
              <a:latin typeface="Tahoma" pitchFamily="34" charset="0"/>
              <a:cs typeface="Tahoma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7" r:id="rId1"/>
    <p:sldLayoutId id="2147483678" r:id="rId2"/>
    <p:sldLayoutId id="2147483679" r:id="rId3"/>
    <p:sldLayoutId id="2147483680" r:id="rId4"/>
    <p:sldLayoutId id="2147483681" r:id="rId5"/>
    <p:sldLayoutId id="2147483682" r:id="rId6"/>
    <p:sldLayoutId id="2147483683" r:id="rId7"/>
    <p:sldLayoutId id="2147483684" r:id="rId8"/>
    <p:sldLayoutId id="2147483685" r:id="rId9"/>
    <p:sldLayoutId id="2147483686" r:id="rId10"/>
    <p:sldLayoutId id="2147483687" r:id="rId11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800">
          <a:solidFill>
            <a:schemeClr val="bg1"/>
          </a:solidFill>
          <a:latin typeface="+mj-lt"/>
          <a:ea typeface="+mj-ea"/>
          <a:cs typeface="Tahoma" pitchFamily="34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800">
          <a:solidFill>
            <a:schemeClr val="bg1"/>
          </a:solidFill>
          <a:latin typeface="Tahoma" pitchFamily="34" charset="0"/>
          <a:cs typeface="Tahoma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800">
          <a:solidFill>
            <a:schemeClr val="bg1"/>
          </a:solidFill>
          <a:latin typeface="Tahoma" pitchFamily="34" charset="0"/>
          <a:cs typeface="Tahoma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800">
          <a:solidFill>
            <a:schemeClr val="bg1"/>
          </a:solidFill>
          <a:latin typeface="Tahoma" pitchFamily="34" charset="0"/>
          <a:cs typeface="Tahoma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800">
          <a:solidFill>
            <a:schemeClr val="bg1"/>
          </a:solidFill>
          <a:latin typeface="Tahoma" pitchFamily="34" charset="0"/>
          <a:cs typeface="Tahoma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800">
          <a:solidFill>
            <a:schemeClr val="bg1"/>
          </a:solidFill>
          <a:latin typeface="Tahoma" pitchFamily="34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800">
          <a:solidFill>
            <a:schemeClr val="bg1"/>
          </a:solidFill>
          <a:latin typeface="Tahoma" pitchFamily="34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800">
          <a:solidFill>
            <a:schemeClr val="bg1"/>
          </a:solidFill>
          <a:latin typeface="Tahoma" pitchFamily="34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800">
          <a:solidFill>
            <a:schemeClr val="bg1"/>
          </a:solidFill>
          <a:latin typeface="Tahoma" pitchFamily="34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600">
          <a:solidFill>
            <a:schemeClr val="bg1"/>
          </a:solidFill>
          <a:latin typeface="+mn-lt"/>
          <a:ea typeface="+mn-ea"/>
          <a:cs typeface="Tahoma" pitchFamily="34" charset="0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bg1"/>
          </a:solidFill>
          <a:latin typeface="+mn-lt"/>
          <a:cs typeface="Tahoma" pitchFamily="34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800">
          <a:solidFill>
            <a:schemeClr val="bg1"/>
          </a:solidFill>
          <a:latin typeface="+mn-lt"/>
          <a:cs typeface="Tahoma" pitchFamily="34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bg1"/>
          </a:solidFill>
          <a:latin typeface="+mn-lt"/>
          <a:cs typeface="Tahoma" pitchFamily="34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bg1"/>
          </a:solidFill>
          <a:latin typeface="+mn-lt"/>
          <a:cs typeface="Tahoma" pitchFamily="34" charset="0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bg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bg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bg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bg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E07055-E40D-42EF-8DB6-5B748C5E8BDF}" type="datetimeFigureOut">
              <a:rPr lang="en-US" smtClean="0"/>
              <a:pPr/>
              <a:t>05/02/2018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FFEC41E-BB75-4A1B-997F-00F994A87BFD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9" r:id="rId1"/>
    <p:sldLayoutId id="2147483690" r:id="rId2"/>
    <p:sldLayoutId id="2147483691" r:id="rId3"/>
    <p:sldLayoutId id="2147483692" r:id="rId4"/>
    <p:sldLayoutId id="2147483693" r:id="rId5"/>
    <p:sldLayoutId id="2147483694" r:id="rId6"/>
    <p:sldLayoutId id="2147483695" r:id="rId7"/>
    <p:sldLayoutId id="2147483696" r:id="rId8"/>
    <p:sldLayoutId id="2147483697" r:id="rId9"/>
    <p:sldLayoutId id="2147483698" r:id="rId10"/>
    <p:sldLayoutId id="2147483699" r:id="rId11"/>
    <p:sldLayoutId id="2147483700" r:id="rId12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5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3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3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3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3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3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3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3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3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3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3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>
              <a:defRPr/>
            </a:pPr>
            <a:r>
              <a:rPr lang="en-US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FUNDAMENTAL ALGEBRA</a:t>
            </a:r>
            <a:endParaRPr sz="3200" dirty="0" smtClean="0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3076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pPr>
              <a:lnSpc>
                <a:spcPct val="80000"/>
              </a:lnSpc>
              <a:defRPr/>
            </a:pPr>
            <a:r>
              <a:rPr lang="en-US" sz="280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Week 3 Part 2</a:t>
            </a:r>
            <a:endParaRPr lang="en-US" sz="2800" dirty="0" smtClean="0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>
                <a:effectLst/>
              </a:rPr>
              <a:t>Section 6.2 Division and Reciprocals</a:t>
            </a:r>
            <a:endParaRPr lang="en-US" dirty="0">
              <a:effectLst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FEC41E-BB75-4A1B-997F-00F994A87BFD}" type="slidenum">
              <a:rPr lang="en-US" smtClean="0"/>
              <a:pPr/>
              <a:t>10</a:t>
            </a:fld>
            <a:endParaRPr lang="en-US"/>
          </a:p>
        </p:txBody>
      </p:sp>
      <p:pic>
        <p:nvPicPr>
          <p:cNvPr id="5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99563" y="1828800"/>
            <a:ext cx="6637023" cy="36845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152698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b="1" dirty="0">
                <a:effectLst/>
              </a:rPr>
              <a:t>Sections 6.3 Least Common Multiples and Denominators</a:t>
            </a:r>
            <a:endParaRPr lang="en-US" sz="3200" dirty="0">
              <a:effectLst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FEC41E-BB75-4A1B-997F-00F994A87BFD}" type="slidenum">
              <a:rPr lang="en-US" smtClean="0"/>
              <a:pPr/>
              <a:t>11</a:t>
            </a:fld>
            <a:endParaRPr lang="en-US"/>
          </a:p>
        </p:txBody>
      </p:sp>
      <p:pic>
        <p:nvPicPr>
          <p:cNvPr id="921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1242" y="1371600"/>
            <a:ext cx="6475514" cy="47110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781760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>
                <a:effectLst/>
              </a:rPr>
              <a:t>Section </a:t>
            </a:r>
            <a:r>
              <a:rPr lang="en-US" b="1" dirty="0" smtClean="0">
                <a:effectLst/>
              </a:rPr>
              <a:t>6.3 (continued)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FEC41E-BB75-4A1B-997F-00F994A87BFD}" type="slidenum">
              <a:rPr lang="en-US" smtClean="0"/>
              <a:pPr/>
              <a:t>12</a:t>
            </a:fld>
            <a:endParaRPr lang="en-US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1241" y="1600200"/>
            <a:ext cx="6678267" cy="41661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761035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General Q &amp; A</a:t>
            </a:r>
          </a:p>
        </p:txBody>
      </p:sp>
      <p:sp>
        <p:nvSpPr>
          <p:cNvPr id="27651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Questions?</a:t>
            </a:r>
          </a:p>
          <a:p>
            <a:pPr eaLnBrk="1" hangingPunct="1">
              <a:defRPr/>
            </a:pPr>
            <a:r>
              <a:rPr lang="en-US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Comments?</a:t>
            </a:r>
          </a:p>
          <a:p>
            <a:pPr eaLnBrk="1" hangingPunct="1">
              <a:defRPr/>
            </a:pPr>
            <a:r>
              <a:rPr lang="en-US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Concerns?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AGENDA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US" sz="3000" b="1" dirty="0"/>
              <a:t>Section 5.8 Solving Quadratic Equations by </a:t>
            </a:r>
            <a:r>
              <a:rPr lang="en-US" sz="3000" b="1" dirty="0" smtClean="0"/>
              <a:t>Factoring</a:t>
            </a:r>
          </a:p>
          <a:p>
            <a:r>
              <a:rPr lang="en-US" sz="3000" b="1" dirty="0" smtClean="0"/>
              <a:t>Section </a:t>
            </a:r>
            <a:r>
              <a:rPr lang="en-US" sz="3000" b="1" dirty="0"/>
              <a:t>5.9 Applications of Quadratic </a:t>
            </a:r>
            <a:r>
              <a:rPr lang="en-US" sz="3000" b="1" dirty="0" smtClean="0"/>
              <a:t>Equations</a:t>
            </a:r>
          </a:p>
          <a:p>
            <a:r>
              <a:rPr lang="en-US" sz="3000" b="1" dirty="0"/>
              <a:t>Section 6.1 Multiplying and Simplifying Rational </a:t>
            </a:r>
            <a:r>
              <a:rPr lang="en-US" sz="3000" b="1" dirty="0" smtClean="0"/>
              <a:t>Expressions</a:t>
            </a:r>
          </a:p>
          <a:p>
            <a:r>
              <a:rPr lang="en-US" sz="3000" b="1" dirty="0"/>
              <a:t>Section 6.2 Division and Reciprocals</a:t>
            </a:r>
            <a:endParaRPr lang="en-US" sz="3000" dirty="0"/>
          </a:p>
          <a:p>
            <a:r>
              <a:rPr lang="en-US" sz="3000" b="1" dirty="0" smtClean="0"/>
              <a:t>Section </a:t>
            </a:r>
            <a:r>
              <a:rPr lang="en-US" sz="3000" b="1" dirty="0"/>
              <a:t>6.3 Least Common Multiples and </a:t>
            </a:r>
            <a:r>
              <a:rPr lang="en-US" sz="3000" b="1" dirty="0" smtClean="0"/>
              <a:t>Denominators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FEC41E-BB75-4A1B-997F-00F994A87BFD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90150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>
                <a:effectLst/>
              </a:rPr>
              <a:t>Section 5.8 Solving Quadratic Equations by Factoring</a:t>
            </a:r>
            <a:endParaRPr lang="en-US" dirty="0">
              <a:effectLst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FEC41E-BB75-4A1B-997F-00F994A87BFD}" type="slidenum">
              <a:rPr lang="en-US" smtClean="0"/>
              <a:pPr/>
              <a:t>3</a:t>
            </a:fld>
            <a:endParaRPr lang="en-US"/>
          </a:p>
        </p:txBody>
      </p:sp>
      <p:pic>
        <p:nvPicPr>
          <p:cNvPr id="5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7800" y="2133600"/>
            <a:ext cx="7276686" cy="2362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67115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>
                <a:effectLst/>
              </a:rPr>
              <a:t>Section </a:t>
            </a:r>
            <a:r>
              <a:rPr lang="en-US" b="1" dirty="0" smtClean="0">
                <a:effectLst/>
              </a:rPr>
              <a:t>5.8 (continued)</a:t>
            </a:r>
            <a:endParaRPr lang="en-US" dirty="0">
              <a:effectLst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FEC41E-BB75-4A1B-997F-00F994A87BFD}" type="slidenum">
              <a:rPr lang="en-US" smtClean="0"/>
              <a:pPr/>
              <a:t>4</a:t>
            </a:fld>
            <a:endParaRPr lang="en-US"/>
          </a:p>
        </p:txBody>
      </p:sp>
      <p:pic>
        <p:nvPicPr>
          <p:cNvPr id="5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8800" y="1214542"/>
            <a:ext cx="5562600" cy="49116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970923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effectLst/>
              </a:rPr>
              <a:t>Section </a:t>
            </a:r>
            <a:r>
              <a:rPr lang="en-US" b="1" dirty="0" smtClean="0">
                <a:effectLst/>
              </a:rPr>
              <a:t>5.8 (continued)</a:t>
            </a:r>
            <a:endParaRPr lang="en-US" dirty="0">
              <a:effectLst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FEC41E-BB75-4A1B-997F-00F994A87BFD}" type="slidenum">
              <a:rPr lang="en-US" smtClean="0"/>
              <a:pPr/>
              <a:t>5</a:t>
            </a:fld>
            <a:endParaRPr lang="en-US"/>
          </a:p>
        </p:txBody>
      </p:sp>
      <p:pic>
        <p:nvPicPr>
          <p:cNvPr id="5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99564" y="1447800"/>
            <a:ext cx="6174232" cy="46577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698573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>
                <a:effectLst/>
              </a:rPr>
              <a:t>Section 5.9 Applications of Quadratic Equations</a:t>
            </a:r>
            <a:endParaRPr lang="en-US" dirty="0">
              <a:effectLst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FEC41E-BB75-4A1B-997F-00F994A87BFD}" type="slidenum">
              <a:rPr lang="en-US" smtClean="0"/>
              <a:pPr/>
              <a:t>6</a:t>
            </a:fld>
            <a:endParaRPr lang="en-US"/>
          </a:p>
        </p:txBody>
      </p:sp>
      <p:pic>
        <p:nvPicPr>
          <p:cNvPr id="6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5000" y="1116808"/>
            <a:ext cx="5257799" cy="55735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521326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Section 5.9 (continued)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FEC41E-BB75-4A1B-997F-00F994A87BFD}" type="slidenum">
              <a:rPr lang="en-US" smtClean="0"/>
              <a:pPr/>
              <a:t>7</a:t>
            </a:fld>
            <a:endParaRPr lang="en-US"/>
          </a:p>
        </p:txBody>
      </p:sp>
      <p:pic>
        <p:nvPicPr>
          <p:cNvPr id="5123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1209" y="1371600"/>
            <a:ext cx="5758447" cy="47545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436334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>
                <a:effectLst/>
              </a:rPr>
              <a:t>Section 6.1 Multiplying and Simplifying Rational Expressions</a:t>
            </a:r>
            <a:endParaRPr lang="en-US" dirty="0">
              <a:effectLst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FEC41E-BB75-4A1B-997F-00F994A87BFD}" type="slidenum">
              <a:rPr lang="en-US" smtClean="0"/>
              <a:pPr/>
              <a:t>8</a:t>
            </a:fld>
            <a:endParaRPr lang="en-US"/>
          </a:p>
        </p:txBody>
      </p:sp>
      <p:pic>
        <p:nvPicPr>
          <p:cNvPr id="614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80590" y="1371600"/>
            <a:ext cx="6320674" cy="4876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830560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44562"/>
          </a:xfrm>
        </p:spPr>
        <p:txBody>
          <a:bodyPr>
            <a:normAutofit/>
          </a:bodyPr>
          <a:lstStyle/>
          <a:p>
            <a:r>
              <a:rPr lang="en-US" b="1" dirty="0">
                <a:effectLst/>
              </a:rPr>
              <a:t>Section </a:t>
            </a:r>
            <a:r>
              <a:rPr lang="en-US" b="1" dirty="0" smtClean="0">
                <a:effectLst/>
              </a:rPr>
              <a:t>6.1 (continued)</a:t>
            </a:r>
            <a:endParaRPr lang="en-US" dirty="0">
              <a:effectLst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FEC41E-BB75-4A1B-997F-00F994A87BFD}" type="slidenum">
              <a:rPr lang="en-US" smtClean="0"/>
              <a:pPr/>
              <a:t>9</a:t>
            </a:fld>
            <a:endParaRPr lang="en-US"/>
          </a:p>
        </p:txBody>
      </p:sp>
      <p:pic>
        <p:nvPicPr>
          <p:cNvPr id="7171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8801" y="1186658"/>
            <a:ext cx="5257800" cy="55963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823797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Franklin Title Page">
  <a:themeElements>
    <a:clrScheme name="Franklin Title Pag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Franklin Title Page">
      <a:majorFont>
        <a:latin typeface="Tahoma"/>
        <a:ea typeface=""/>
        <a:cs typeface="Arial"/>
      </a:majorFont>
      <a:minorFont>
        <a:latin typeface="Tahoma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Franklin Title Pag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Franklin Title Page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Franklin Title Page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Franklin Title Page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Franklin Title Page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Franklin Title Page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ranklin Title Page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ranklin Title Page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ranklin Title Page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ranklin Title Page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ranklin Title Page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ranklin Title Page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Franklin Page">
  <a:themeElements>
    <a:clrScheme name="Franklin Pag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Franklin Page">
      <a:majorFont>
        <a:latin typeface="Tahoma"/>
        <a:ea typeface=""/>
        <a:cs typeface="Arial"/>
      </a:majorFont>
      <a:minorFont>
        <a:latin typeface="Tahoma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Franklin Pag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Franklin Page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Franklin Page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Franklin Page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Franklin Page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Franklin Page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ranklin Page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ranklin Page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ranklin Page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ranklin Page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ranklin Page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ranklin Page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1_Franklin Title Page">
  <a:themeElements>
    <a:clrScheme name="1_Franklin Title Pag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1_Franklin Title Page">
      <a:majorFont>
        <a:latin typeface="Tahoma"/>
        <a:ea typeface=""/>
        <a:cs typeface="Arial"/>
      </a:majorFont>
      <a:minorFont>
        <a:latin typeface="Tahoma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Franklin Title Pag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Franklin Title Page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Franklin Title Page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Franklin Title Page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Franklin Title Page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Franklin Title Page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Franklin Title Page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Franklin Title Page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Franklin Title Page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Franklin Title Page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Franklin Title Page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Franklin Title Page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Franklin3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6757</TotalTime>
  <Words>118</Words>
  <Application>Microsoft Office PowerPoint</Application>
  <PresentationFormat>On-screen Show (4:3)</PresentationFormat>
  <Paragraphs>34</Paragraphs>
  <Slides>13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13</vt:i4>
      </vt:variant>
    </vt:vector>
  </HeadingPairs>
  <TitlesOfParts>
    <vt:vector size="20" baseType="lpstr">
      <vt:lpstr>Arial</vt:lpstr>
      <vt:lpstr>Calibri</vt:lpstr>
      <vt:lpstr>Tahoma</vt:lpstr>
      <vt:lpstr>Franklin Title Page</vt:lpstr>
      <vt:lpstr>Franklin Page</vt:lpstr>
      <vt:lpstr>1_Franklin Title Page</vt:lpstr>
      <vt:lpstr>Franklin3</vt:lpstr>
      <vt:lpstr>FUNDAMENTAL ALGEBRA</vt:lpstr>
      <vt:lpstr>AGENDA</vt:lpstr>
      <vt:lpstr>Section 5.8 Solving Quadratic Equations by Factoring</vt:lpstr>
      <vt:lpstr>Section 5.8 (continued)</vt:lpstr>
      <vt:lpstr>Section 5.8 (continued)</vt:lpstr>
      <vt:lpstr>Section 5.9 Applications of Quadratic Equations</vt:lpstr>
      <vt:lpstr>Section 5.9 (continued)</vt:lpstr>
      <vt:lpstr>Section 6.1 Multiplying and Simplifying Rational Expressions</vt:lpstr>
      <vt:lpstr>Section 6.1 (continued)</vt:lpstr>
      <vt:lpstr>Section 6.2 Division and Reciprocals</vt:lpstr>
      <vt:lpstr>Sections 6.3 Least Common Multiples and Denominators</vt:lpstr>
      <vt:lpstr>Section 6.3 (continued)</vt:lpstr>
      <vt:lpstr>General Q &amp; A</vt:lpstr>
    </vt:vector>
  </TitlesOfParts>
  <Company>Manifest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ITEC 136-V2WW </dc:title>
  <dc:creator>Manifest</dc:creator>
  <cp:lastModifiedBy>M.Bateeha</cp:lastModifiedBy>
  <cp:revision>625</cp:revision>
  <dcterms:created xsi:type="dcterms:W3CDTF">2006-09-11T22:09:20Z</dcterms:created>
  <dcterms:modified xsi:type="dcterms:W3CDTF">2018-05-02T09:34:12Z</dcterms:modified>
</cp:coreProperties>
</file>