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8" r:id="rId13"/>
    <p:sldId id="279" r:id="rId14"/>
    <p:sldId id="280" r:id="rId15"/>
    <p:sldId id="281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5</a:t>
            </a:r>
            <a:br>
              <a:rPr lang="en-US" dirty="0" smtClean="0"/>
            </a:br>
            <a:r>
              <a:rPr lang="en-US" dirty="0" smtClean="0"/>
              <a:t>In the street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Lesson 1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220650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5149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156176" y="4293096"/>
            <a:ext cx="20986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sky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300192" y="1353061"/>
            <a:ext cx="177324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S </a:t>
            </a:r>
            <a:r>
              <a:rPr lang="en-US" sz="11500" dirty="0" err="1" smtClean="0">
                <a:solidFill>
                  <a:srgbClr val="FF0000"/>
                </a:solidFill>
              </a:rPr>
              <a:t>s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5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5530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084168" y="4293096"/>
            <a:ext cx="228908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zoo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372200" y="1353061"/>
            <a:ext cx="179087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Z </a:t>
            </a:r>
            <a:r>
              <a:rPr lang="en-US" sz="11500" dirty="0" err="1" smtClean="0">
                <a:solidFill>
                  <a:srgbClr val="FF0000"/>
                </a:solidFill>
              </a:rPr>
              <a:t>z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78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413" r="3208" b="39036"/>
          <a:stretch/>
        </p:blipFill>
        <p:spPr bwMode="auto">
          <a:xfrm>
            <a:off x="261254" y="260648"/>
            <a:ext cx="870323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480609" y="4509120"/>
            <a:ext cx="89159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a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915816" y="4509120"/>
            <a:ext cx="95891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b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644008" y="2924944"/>
            <a:ext cx="95891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d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27584" y="2852936"/>
            <a:ext cx="8082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c</a:t>
            </a:r>
            <a:endParaRPr lang="ar-SA" sz="11500" dirty="0">
              <a:solidFill>
                <a:srgbClr val="FF0000"/>
              </a:solidFill>
            </a:endParaRPr>
          </a:p>
        </p:txBody>
      </p:sp>
      <p:pic>
        <p:nvPicPr>
          <p:cNvPr id="2" name="48 Track 4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84" y="5765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60473" r="3824" b="3759"/>
          <a:stretch/>
        </p:blipFill>
        <p:spPr bwMode="auto">
          <a:xfrm>
            <a:off x="217712" y="188640"/>
            <a:ext cx="86027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1691680" y="191683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5364088" y="1916832"/>
            <a:ext cx="6480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1691680" y="3933056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5580112" y="3933056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59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2656" r="3516" b="45162"/>
          <a:stretch/>
        </p:blipFill>
        <p:spPr bwMode="auto">
          <a:xfrm>
            <a:off x="176988" y="188640"/>
            <a:ext cx="878750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8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54105" r="3516" b="3024"/>
          <a:stretch/>
        </p:blipFill>
        <p:spPr bwMode="auto">
          <a:xfrm>
            <a:off x="231167" y="188640"/>
            <a:ext cx="8733321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9 Track 4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76672"/>
            <a:ext cx="609600" cy="609600"/>
          </a:xfrm>
          <a:prstGeom prst="rect">
            <a:avLst/>
          </a:prstGeom>
        </p:spPr>
      </p:pic>
      <p:sp>
        <p:nvSpPr>
          <p:cNvPr id="5" name="عنوان 3"/>
          <p:cNvSpPr txBox="1">
            <a:spLocks/>
          </p:cNvSpPr>
          <p:nvPr/>
        </p:nvSpPr>
        <p:spPr>
          <a:xfrm>
            <a:off x="4644008" y="1349896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1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6" name="عنوان 3"/>
          <p:cNvSpPr txBox="1">
            <a:spLocks/>
          </p:cNvSpPr>
          <p:nvPr/>
        </p:nvSpPr>
        <p:spPr>
          <a:xfrm>
            <a:off x="827584" y="3068960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3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7" name="عنوان 3"/>
          <p:cNvSpPr txBox="1">
            <a:spLocks/>
          </p:cNvSpPr>
          <p:nvPr/>
        </p:nvSpPr>
        <p:spPr>
          <a:xfrm>
            <a:off x="539552" y="822963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4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8" name="عنوان 3"/>
          <p:cNvSpPr txBox="1">
            <a:spLocks/>
          </p:cNvSpPr>
          <p:nvPr/>
        </p:nvSpPr>
        <p:spPr>
          <a:xfrm>
            <a:off x="5857800" y="2636912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5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9" name="عنوان 3"/>
          <p:cNvSpPr txBox="1">
            <a:spLocks/>
          </p:cNvSpPr>
          <p:nvPr/>
        </p:nvSpPr>
        <p:spPr>
          <a:xfrm>
            <a:off x="3193504" y="3221360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2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10" name="عنوان 3"/>
          <p:cNvSpPr txBox="1">
            <a:spLocks/>
          </p:cNvSpPr>
          <p:nvPr/>
        </p:nvSpPr>
        <p:spPr>
          <a:xfrm>
            <a:off x="2051720" y="764704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6</a:t>
            </a:r>
            <a:endParaRPr lang="ar-SA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457200" y="2862064"/>
            <a:ext cx="7620000" cy="1143000"/>
          </a:xfrm>
        </p:spPr>
        <p:txBody>
          <a:bodyPr/>
          <a:lstStyle/>
          <a:p>
            <a:pPr algn="ctr"/>
            <a:r>
              <a:rPr lang="en-US" sz="7200" dirty="0" smtClean="0"/>
              <a:t>Work book</a:t>
            </a:r>
            <a:br>
              <a:rPr lang="en-US" sz="7200" dirty="0" smtClean="0"/>
            </a:br>
            <a:r>
              <a:rPr lang="en-US" sz="7200" dirty="0" smtClean="0"/>
              <a:t>P. 75</a:t>
            </a:r>
            <a:endParaRPr lang="ar-SA" sz="7200" dirty="0"/>
          </a:p>
        </p:txBody>
      </p:sp>
    </p:spTree>
    <p:extLst>
      <p:ext uri="{BB962C8B-B14F-4D97-AF65-F5344CB8AC3E}">
        <p14:creationId xmlns:p14="http://schemas.microsoft.com/office/powerpoint/2010/main" val="28248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3146" r="2593" b="50000"/>
          <a:stretch/>
        </p:blipFill>
        <p:spPr bwMode="auto">
          <a:xfrm>
            <a:off x="254000" y="260648"/>
            <a:ext cx="856647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حر 2"/>
          <p:cNvSpPr/>
          <p:nvPr/>
        </p:nvSpPr>
        <p:spPr>
          <a:xfrm>
            <a:off x="2438400" y="2757714"/>
            <a:ext cx="1843314" cy="145143"/>
          </a:xfrm>
          <a:custGeom>
            <a:avLst/>
            <a:gdLst>
              <a:gd name="connsiteX0" fmla="*/ 0 w 1843314"/>
              <a:gd name="connsiteY0" fmla="*/ 0 h 145143"/>
              <a:gd name="connsiteX1" fmla="*/ 624114 w 1843314"/>
              <a:gd name="connsiteY1" fmla="*/ 101600 h 145143"/>
              <a:gd name="connsiteX2" fmla="*/ 1843314 w 1843314"/>
              <a:gd name="connsiteY2" fmla="*/ 145143 h 1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3314" h="145143">
                <a:moveTo>
                  <a:pt x="0" y="0"/>
                </a:moveTo>
                <a:cubicBezTo>
                  <a:pt x="158447" y="38705"/>
                  <a:pt x="316895" y="77410"/>
                  <a:pt x="624114" y="101600"/>
                </a:cubicBezTo>
                <a:cubicBezTo>
                  <a:pt x="931333" y="125791"/>
                  <a:pt x="1387323" y="135467"/>
                  <a:pt x="1843314" y="14514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 3"/>
          <p:cNvSpPr/>
          <p:nvPr/>
        </p:nvSpPr>
        <p:spPr>
          <a:xfrm>
            <a:off x="2380343" y="3497943"/>
            <a:ext cx="4746171" cy="2264228"/>
          </a:xfrm>
          <a:custGeom>
            <a:avLst/>
            <a:gdLst>
              <a:gd name="connsiteX0" fmla="*/ 0 w 4746171"/>
              <a:gd name="connsiteY0" fmla="*/ 0 h 2264228"/>
              <a:gd name="connsiteX1" fmla="*/ 3483428 w 4746171"/>
              <a:gd name="connsiteY1" fmla="*/ 1364343 h 2264228"/>
              <a:gd name="connsiteX2" fmla="*/ 4746171 w 4746171"/>
              <a:gd name="connsiteY2" fmla="*/ 2264228 h 226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6171" h="2264228">
                <a:moveTo>
                  <a:pt x="0" y="0"/>
                </a:moveTo>
                <a:cubicBezTo>
                  <a:pt x="1346200" y="493486"/>
                  <a:pt x="2692400" y="986972"/>
                  <a:pt x="3483428" y="1364343"/>
                </a:cubicBezTo>
                <a:cubicBezTo>
                  <a:pt x="4274456" y="1741714"/>
                  <a:pt x="4510313" y="2002971"/>
                  <a:pt x="4746171" y="22642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2554514" y="2583543"/>
            <a:ext cx="4455886" cy="1567543"/>
          </a:xfrm>
          <a:custGeom>
            <a:avLst/>
            <a:gdLst>
              <a:gd name="connsiteX0" fmla="*/ 0 w 4455886"/>
              <a:gd name="connsiteY0" fmla="*/ 1567543 h 1567543"/>
              <a:gd name="connsiteX1" fmla="*/ 3381829 w 4455886"/>
              <a:gd name="connsiteY1" fmla="*/ 580571 h 1567543"/>
              <a:gd name="connsiteX2" fmla="*/ 4455886 w 4455886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886" h="1567543">
                <a:moveTo>
                  <a:pt x="0" y="1567543"/>
                </a:moveTo>
                <a:cubicBezTo>
                  <a:pt x="1319590" y="1204685"/>
                  <a:pt x="2639181" y="841828"/>
                  <a:pt x="3381829" y="580571"/>
                </a:cubicBezTo>
                <a:cubicBezTo>
                  <a:pt x="4124477" y="319314"/>
                  <a:pt x="4290181" y="159657"/>
                  <a:pt x="445588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 flipV="1">
            <a:off x="4325257" y="4630056"/>
            <a:ext cx="3271079" cy="130629"/>
          </a:xfrm>
          <a:custGeom>
            <a:avLst/>
            <a:gdLst>
              <a:gd name="connsiteX0" fmla="*/ 0 w 3425372"/>
              <a:gd name="connsiteY0" fmla="*/ 0 h 63643"/>
              <a:gd name="connsiteX1" fmla="*/ 1814286 w 3425372"/>
              <a:gd name="connsiteY1" fmla="*/ 58057 h 63643"/>
              <a:gd name="connsiteX2" fmla="*/ 3425372 w 3425372"/>
              <a:gd name="connsiteY2" fmla="*/ 58057 h 6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5372" h="63643">
                <a:moveTo>
                  <a:pt x="0" y="0"/>
                </a:moveTo>
                <a:lnTo>
                  <a:pt x="1814286" y="58057"/>
                </a:lnTo>
                <a:cubicBezTo>
                  <a:pt x="2385181" y="67733"/>
                  <a:pt x="2905276" y="62895"/>
                  <a:pt x="3425372" y="580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3178629" y="5515429"/>
            <a:ext cx="1683657" cy="566057"/>
          </a:xfrm>
          <a:custGeom>
            <a:avLst/>
            <a:gdLst>
              <a:gd name="connsiteX0" fmla="*/ 0 w 1683657"/>
              <a:gd name="connsiteY0" fmla="*/ 0 h 566057"/>
              <a:gd name="connsiteX1" fmla="*/ 841828 w 1683657"/>
              <a:gd name="connsiteY1" fmla="*/ 275771 h 566057"/>
              <a:gd name="connsiteX2" fmla="*/ 1683657 w 1683657"/>
              <a:gd name="connsiteY2" fmla="*/ 566057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3657" h="566057">
                <a:moveTo>
                  <a:pt x="0" y="0"/>
                </a:moveTo>
                <a:lnTo>
                  <a:pt x="841828" y="275771"/>
                </a:lnTo>
                <a:lnTo>
                  <a:pt x="1683657" y="56605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2801257" y="3875314"/>
            <a:ext cx="2931886" cy="2307772"/>
          </a:xfrm>
          <a:custGeom>
            <a:avLst/>
            <a:gdLst>
              <a:gd name="connsiteX0" fmla="*/ 0 w 2931886"/>
              <a:gd name="connsiteY0" fmla="*/ 2307772 h 2307772"/>
              <a:gd name="connsiteX1" fmla="*/ 2235200 w 2931886"/>
              <a:gd name="connsiteY1" fmla="*/ 551543 h 2307772"/>
              <a:gd name="connsiteX2" fmla="*/ 2931886 w 2931886"/>
              <a:gd name="connsiteY2" fmla="*/ 0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1886" h="2307772">
                <a:moveTo>
                  <a:pt x="0" y="2307772"/>
                </a:moveTo>
                <a:lnTo>
                  <a:pt x="2235200" y="551543"/>
                </a:lnTo>
                <a:lnTo>
                  <a:pt x="2931886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75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48224" r="4747" b="4004"/>
          <a:stretch/>
        </p:blipFill>
        <p:spPr bwMode="auto">
          <a:xfrm>
            <a:off x="261256" y="260648"/>
            <a:ext cx="863122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3"/>
          <p:cNvSpPr txBox="1">
            <a:spLocks/>
          </p:cNvSpPr>
          <p:nvPr/>
        </p:nvSpPr>
        <p:spPr>
          <a:xfrm>
            <a:off x="5364088" y="3717032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2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4" name="عنوان 3"/>
          <p:cNvSpPr txBox="1">
            <a:spLocks/>
          </p:cNvSpPr>
          <p:nvPr/>
        </p:nvSpPr>
        <p:spPr>
          <a:xfrm>
            <a:off x="2977480" y="4509120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3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5" name="عنوان 3"/>
          <p:cNvSpPr txBox="1">
            <a:spLocks/>
          </p:cNvSpPr>
          <p:nvPr/>
        </p:nvSpPr>
        <p:spPr>
          <a:xfrm>
            <a:off x="1619672" y="3728120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4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6" name="عنوان 3"/>
          <p:cNvSpPr txBox="1">
            <a:spLocks/>
          </p:cNvSpPr>
          <p:nvPr/>
        </p:nvSpPr>
        <p:spPr>
          <a:xfrm>
            <a:off x="6241740" y="4509120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5</a:t>
            </a:r>
            <a:endParaRPr lang="ar-SA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901" r="4131" b="53736"/>
          <a:stretch/>
        </p:blipFill>
        <p:spPr bwMode="auto">
          <a:xfrm>
            <a:off x="224969" y="188640"/>
            <a:ext cx="8595503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25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895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466267" y="4653136"/>
            <a:ext cx="232986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taxi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92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5284" r="4131" b="3759"/>
          <a:stretch/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شكل حر 4"/>
          <p:cNvSpPr/>
          <p:nvPr/>
        </p:nvSpPr>
        <p:spPr>
          <a:xfrm>
            <a:off x="2467429" y="1944914"/>
            <a:ext cx="5167759" cy="3222172"/>
          </a:xfrm>
          <a:custGeom>
            <a:avLst/>
            <a:gdLst>
              <a:gd name="connsiteX0" fmla="*/ 0 w 5167759"/>
              <a:gd name="connsiteY0" fmla="*/ 3222172 h 3222172"/>
              <a:gd name="connsiteX1" fmla="*/ 667657 w 5167759"/>
              <a:gd name="connsiteY1" fmla="*/ 2714172 h 3222172"/>
              <a:gd name="connsiteX2" fmla="*/ 3556000 w 5167759"/>
              <a:gd name="connsiteY2" fmla="*/ 2481943 h 3222172"/>
              <a:gd name="connsiteX3" fmla="*/ 5080000 w 5167759"/>
              <a:gd name="connsiteY3" fmla="*/ 725715 h 3222172"/>
              <a:gd name="connsiteX4" fmla="*/ 4992914 w 5167759"/>
              <a:gd name="connsiteY4" fmla="*/ 0 h 3222172"/>
              <a:gd name="connsiteX5" fmla="*/ 4992914 w 5167759"/>
              <a:gd name="connsiteY5" fmla="*/ 0 h 322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7759" h="3222172">
                <a:moveTo>
                  <a:pt x="0" y="3222172"/>
                </a:moveTo>
                <a:cubicBezTo>
                  <a:pt x="37495" y="3029857"/>
                  <a:pt x="74990" y="2837543"/>
                  <a:pt x="667657" y="2714172"/>
                </a:cubicBezTo>
                <a:cubicBezTo>
                  <a:pt x="1260324" y="2590801"/>
                  <a:pt x="2820610" y="2813352"/>
                  <a:pt x="3556000" y="2481943"/>
                </a:cubicBezTo>
                <a:cubicBezTo>
                  <a:pt x="4291390" y="2150534"/>
                  <a:pt x="4840514" y="1139372"/>
                  <a:pt x="5080000" y="725715"/>
                </a:cubicBezTo>
                <a:cubicBezTo>
                  <a:pt x="5319486" y="312058"/>
                  <a:pt x="4992914" y="0"/>
                  <a:pt x="4992914" y="0"/>
                </a:cubicBezTo>
                <a:lnTo>
                  <a:pt x="499291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3149600" y="2249714"/>
            <a:ext cx="2510971" cy="2902857"/>
          </a:xfrm>
          <a:custGeom>
            <a:avLst/>
            <a:gdLst>
              <a:gd name="connsiteX0" fmla="*/ 0 w 2510971"/>
              <a:gd name="connsiteY0" fmla="*/ 2902857 h 2902857"/>
              <a:gd name="connsiteX1" fmla="*/ 638629 w 2510971"/>
              <a:gd name="connsiteY1" fmla="*/ 1567543 h 2902857"/>
              <a:gd name="connsiteX2" fmla="*/ 2510971 w 2510971"/>
              <a:gd name="connsiteY2" fmla="*/ 0 h 2902857"/>
              <a:gd name="connsiteX3" fmla="*/ 2510971 w 2510971"/>
              <a:gd name="connsiteY3" fmla="*/ 0 h 29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0971" h="2902857">
                <a:moveTo>
                  <a:pt x="0" y="2902857"/>
                </a:moveTo>
                <a:cubicBezTo>
                  <a:pt x="110067" y="2477104"/>
                  <a:pt x="220134" y="2051352"/>
                  <a:pt x="638629" y="1567543"/>
                </a:cubicBezTo>
                <a:cubicBezTo>
                  <a:pt x="1057124" y="1083733"/>
                  <a:pt x="2510971" y="0"/>
                  <a:pt x="2510971" y="0"/>
                </a:cubicBezTo>
                <a:lnTo>
                  <a:pt x="2510971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3265714" y="3585029"/>
            <a:ext cx="449943" cy="1524000"/>
          </a:xfrm>
          <a:custGeom>
            <a:avLst/>
            <a:gdLst>
              <a:gd name="connsiteX0" fmla="*/ 449943 w 449943"/>
              <a:gd name="connsiteY0" fmla="*/ 1524000 h 1524000"/>
              <a:gd name="connsiteX1" fmla="*/ 0 w 449943"/>
              <a:gd name="connsiteY1" fmla="*/ 0 h 1524000"/>
              <a:gd name="connsiteX2" fmla="*/ 0 w 449943"/>
              <a:gd name="connsiteY2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943" h="1524000">
                <a:moveTo>
                  <a:pt x="449943" y="152400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863197" y="1959429"/>
            <a:ext cx="3578174" cy="3923613"/>
          </a:xfrm>
          <a:custGeom>
            <a:avLst/>
            <a:gdLst>
              <a:gd name="connsiteX0" fmla="*/ 3578174 w 3578174"/>
              <a:gd name="connsiteY0" fmla="*/ 3526971 h 3923613"/>
              <a:gd name="connsiteX1" fmla="*/ 2808917 w 3578174"/>
              <a:gd name="connsiteY1" fmla="*/ 3788228 h 3923613"/>
              <a:gd name="connsiteX2" fmla="*/ 210860 w 3578174"/>
              <a:gd name="connsiteY2" fmla="*/ 3570514 h 3923613"/>
              <a:gd name="connsiteX3" fmla="*/ 341489 w 3578174"/>
              <a:gd name="connsiteY3" fmla="*/ 0 h 392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4" h="3923613">
                <a:moveTo>
                  <a:pt x="3578174" y="3526971"/>
                </a:moveTo>
                <a:cubicBezTo>
                  <a:pt x="3474155" y="3653971"/>
                  <a:pt x="3370136" y="3780971"/>
                  <a:pt x="2808917" y="3788228"/>
                </a:cubicBezTo>
                <a:cubicBezTo>
                  <a:pt x="2247698" y="3795485"/>
                  <a:pt x="622098" y="4201885"/>
                  <a:pt x="210860" y="3570514"/>
                </a:cubicBezTo>
                <a:cubicBezTo>
                  <a:pt x="-200378" y="2939143"/>
                  <a:pt x="70555" y="1469571"/>
                  <a:pt x="34148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2017486" y="3744686"/>
            <a:ext cx="3338285" cy="1465943"/>
          </a:xfrm>
          <a:custGeom>
            <a:avLst/>
            <a:gdLst>
              <a:gd name="connsiteX0" fmla="*/ 3338285 w 3338285"/>
              <a:gd name="connsiteY0" fmla="*/ 1465943 h 1465943"/>
              <a:gd name="connsiteX1" fmla="*/ 0 w 3338285"/>
              <a:gd name="connsiteY1" fmla="*/ 0 h 1465943"/>
              <a:gd name="connsiteX2" fmla="*/ 0 w 3338285"/>
              <a:gd name="connsiteY2" fmla="*/ 0 h 146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85" h="1465943">
                <a:moveTo>
                  <a:pt x="3338285" y="146594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4847771" y="2264229"/>
            <a:ext cx="2391857" cy="2888342"/>
          </a:xfrm>
          <a:custGeom>
            <a:avLst/>
            <a:gdLst>
              <a:gd name="connsiteX0" fmla="*/ 1291772 w 2391857"/>
              <a:gd name="connsiteY0" fmla="*/ 2888342 h 2888342"/>
              <a:gd name="connsiteX1" fmla="*/ 1625600 w 2391857"/>
              <a:gd name="connsiteY1" fmla="*/ 2278742 h 2888342"/>
              <a:gd name="connsiteX2" fmla="*/ 2336800 w 2391857"/>
              <a:gd name="connsiteY2" fmla="*/ 638628 h 2888342"/>
              <a:gd name="connsiteX3" fmla="*/ 0 w 2391857"/>
              <a:gd name="connsiteY3" fmla="*/ 0 h 288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857" h="2888342">
                <a:moveTo>
                  <a:pt x="1291772" y="2888342"/>
                </a:moveTo>
                <a:cubicBezTo>
                  <a:pt x="1371600" y="2771018"/>
                  <a:pt x="1451429" y="2653694"/>
                  <a:pt x="1625600" y="2278742"/>
                </a:cubicBezTo>
                <a:cubicBezTo>
                  <a:pt x="1799771" y="1903790"/>
                  <a:pt x="2607733" y="1018418"/>
                  <a:pt x="2336800" y="638628"/>
                </a:cubicBezTo>
                <a:cubicBezTo>
                  <a:pt x="2065867" y="258838"/>
                  <a:pt x="1032933" y="129419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حر 10"/>
          <p:cNvSpPr/>
          <p:nvPr/>
        </p:nvSpPr>
        <p:spPr>
          <a:xfrm>
            <a:off x="3454400" y="453347"/>
            <a:ext cx="5017067" cy="5527926"/>
          </a:xfrm>
          <a:custGeom>
            <a:avLst/>
            <a:gdLst>
              <a:gd name="connsiteX0" fmla="*/ 3338286 w 5017067"/>
              <a:gd name="connsiteY0" fmla="*/ 5004024 h 5527926"/>
              <a:gd name="connsiteX1" fmla="*/ 3860800 w 5017067"/>
              <a:gd name="connsiteY1" fmla="*/ 5439453 h 5527926"/>
              <a:gd name="connsiteX2" fmla="*/ 4717143 w 5017067"/>
              <a:gd name="connsiteY2" fmla="*/ 4974996 h 5527926"/>
              <a:gd name="connsiteX3" fmla="*/ 4601029 w 5017067"/>
              <a:gd name="connsiteY3" fmla="*/ 286882 h 5527926"/>
              <a:gd name="connsiteX4" fmla="*/ 0 w 5017067"/>
              <a:gd name="connsiteY4" fmla="*/ 910996 h 552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7067" h="5527926">
                <a:moveTo>
                  <a:pt x="3338286" y="5004024"/>
                </a:moveTo>
                <a:cubicBezTo>
                  <a:pt x="3484638" y="5224157"/>
                  <a:pt x="3630991" y="5444291"/>
                  <a:pt x="3860800" y="5439453"/>
                </a:cubicBezTo>
                <a:cubicBezTo>
                  <a:pt x="4090609" y="5434615"/>
                  <a:pt x="4593772" y="5833758"/>
                  <a:pt x="4717143" y="4974996"/>
                </a:cubicBezTo>
                <a:cubicBezTo>
                  <a:pt x="4840515" y="4116234"/>
                  <a:pt x="5387219" y="964215"/>
                  <a:pt x="4601029" y="286882"/>
                </a:cubicBezTo>
                <a:cubicBezTo>
                  <a:pt x="3814839" y="-390451"/>
                  <a:pt x="1907419" y="260272"/>
                  <a:pt x="0" y="91099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حر 11"/>
          <p:cNvSpPr/>
          <p:nvPr/>
        </p:nvSpPr>
        <p:spPr>
          <a:xfrm>
            <a:off x="6081486" y="3715657"/>
            <a:ext cx="1262743" cy="1422400"/>
          </a:xfrm>
          <a:custGeom>
            <a:avLst/>
            <a:gdLst>
              <a:gd name="connsiteX0" fmla="*/ 1262743 w 1262743"/>
              <a:gd name="connsiteY0" fmla="*/ 1422400 h 1422400"/>
              <a:gd name="connsiteX1" fmla="*/ 0 w 1262743"/>
              <a:gd name="connsiteY1" fmla="*/ 0 h 1422400"/>
              <a:gd name="connsiteX2" fmla="*/ 0 w 1262743"/>
              <a:gd name="connsiteY2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743" h="1422400">
                <a:moveTo>
                  <a:pt x="1262743" y="142240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46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57" r="3516" b="48671"/>
          <a:stretch/>
        </p:blipFill>
        <p:spPr bwMode="auto">
          <a:xfrm>
            <a:off x="194814" y="188640"/>
            <a:ext cx="862565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1835696" y="1484784"/>
            <a:ext cx="36004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3995936" y="1484784"/>
            <a:ext cx="36004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6084168" y="1484784"/>
            <a:ext cx="36004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2339752" y="2492896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5004048" y="2564904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2411760" y="3356992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4139952" y="3356992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38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51899" r="4440" b="4494"/>
          <a:stretch/>
        </p:blipFill>
        <p:spPr bwMode="auto">
          <a:xfrm>
            <a:off x="179512" y="260648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3"/>
          <p:cNvSpPr txBox="1">
            <a:spLocks/>
          </p:cNvSpPr>
          <p:nvPr/>
        </p:nvSpPr>
        <p:spPr>
          <a:xfrm>
            <a:off x="755576" y="47667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k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4" name="عنوان 3"/>
          <p:cNvSpPr txBox="1">
            <a:spLocks/>
          </p:cNvSpPr>
          <p:nvPr/>
        </p:nvSpPr>
        <p:spPr>
          <a:xfrm>
            <a:off x="3203848" y="47667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f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6" name="عنوان 3"/>
          <p:cNvSpPr txBox="1">
            <a:spLocks/>
          </p:cNvSpPr>
          <p:nvPr/>
        </p:nvSpPr>
        <p:spPr>
          <a:xfrm>
            <a:off x="5508104" y="47667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f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7" name="عنوان 3"/>
          <p:cNvSpPr txBox="1">
            <a:spLocks/>
          </p:cNvSpPr>
          <p:nvPr/>
        </p:nvSpPr>
        <p:spPr>
          <a:xfrm>
            <a:off x="827584" y="185591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z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8" name="عنوان 3"/>
          <p:cNvSpPr txBox="1">
            <a:spLocks/>
          </p:cNvSpPr>
          <p:nvPr/>
        </p:nvSpPr>
        <p:spPr>
          <a:xfrm>
            <a:off x="3275856" y="185591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s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9" name="عنوان 3"/>
          <p:cNvSpPr txBox="1">
            <a:spLocks/>
          </p:cNvSpPr>
          <p:nvPr/>
        </p:nvSpPr>
        <p:spPr>
          <a:xfrm>
            <a:off x="5868144" y="185591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s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10" name="عنوان 3"/>
          <p:cNvSpPr txBox="1">
            <a:spLocks/>
          </p:cNvSpPr>
          <p:nvPr/>
        </p:nvSpPr>
        <p:spPr>
          <a:xfrm>
            <a:off x="683568" y="3429000"/>
            <a:ext cx="1656184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3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11" name="عنوان 3"/>
          <p:cNvSpPr txBox="1">
            <a:spLocks/>
          </p:cNvSpPr>
          <p:nvPr/>
        </p:nvSpPr>
        <p:spPr>
          <a:xfrm>
            <a:off x="1331640" y="3429000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6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12" name="عنوان 3"/>
          <p:cNvSpPr txBox="1">
            <a:spLocks/>
          </p:cNvSpPr>
          <p:nvPr/>
        </p:nvSpPr>
        <p:spPr>
          <a:xfrm>
            <a:off x="1691680" y="3429000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7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13" name="عنوان 3"/>
          <p:cNvSpPr txBox="1">
            <a:spLocks/>
          </p:cNvSpPr>
          <p:nvPr/>
        </p:nvSpPr>
        <p:spPr>
          <a:xfrm>
            <a:off x="2699792" y="351209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10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14" name="عنوان 3"/>
          <p:cNvSpPr txBox="1">
            <a:spLocks/>
          </p:cNvSpPr>
          <p:nvPr/>
        </p:nvSpPr>
        <p:spPr>
          <a:xfrm>
            <a:off x="4139952" y="3656112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20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5" name="عنوان 3"/>
          <p:cNvSpPr txBox="1">
            <a:spLocks/>
          </p:cNvSpPr>
          <p:nvPr/>
        </p:nvSpPr>
        <p:spPr>
          <a:xfrm>
            <a:off x="4860032" y="3645024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40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6" name="عنوان 3"/>
          <p:cNvSpPr txBox="1">
            <a:spLocks/>
          </p:cNvSpPr>
          <p:nvPr/>
        </p:nvSpPr>
        <p:spPr>
          <a:xfrm>
            <a:off x="5868144" y="3645024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70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7" name="عنوان 3"/>
          <p:cNvSpPr txBox="1">
            <a:spLocks/>
          </p:cNvSpPr>
          <p:nvPr/>
        </p:nvSpPr>
        <p:spPr>
          <a:xfrm>
            <a:off x="6516216" y="3645024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90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8" name="عنوان 3"/>
          <p:cNvSpPr txBox="1">
            <a:spLocks/>
          </p:cNvSpPr>
          <p:nvPr/>
        </p:nvSpPr>
        <p:spPr>
          <a:xfrm>
            <a:off x="827584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13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9" name="عنوان 3"/>
          <p:cNvSpPr txBox="1">
            <a:spLocks/>
          </p:cNvSpPr>
          <p:nvPr/>
        </p:nvSpPr>
        <p:spPr>
          <a:xfrm>
            <a:off x="2123728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17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0" name="عنوان 3"/>
          <p:cNvSpPr txBox="1">
            <a:spLocks/>
          </p:cNvSpPr>
          <p:nvPr/>
        </p:nvSpPr>
        <p:spPr>
          <a:xfrm>
            <a:off x="3419872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21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1" name="عنوان 3"/>
          <p:cNvSpPr txBox="1">
            <a:spLocks/>
          </p:cNvSpPr>
          <p:nvPr/>
        </p:nvSpPr>
        <p:spPr>
          <a:xfrm>
            <a:off x="4427984" y="4221088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33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2" name="عنوان 3"/>
          <p:cNvSpPr txBox="1">
            <a:spLocks/>
          </p:cNvSpPr>
          <p:nvPr/>
        </p:nvSpPr>
        <p:spPr>
          <a:xfrm>
            <a:off x="5076056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66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3" name="عنوان 3"/>
          <p:cNvSpPr txBox="1">
            <a:spLocks/>
          </p:cNvSpPr>
          <p:nvPr/>
        </p:nvSpPr>
        <p:spPr>
          <a:xfrm>
            <a:off x="6228184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99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/>
          <a:stretch/>
        </p:blipFill>
        <p:spPr bwMode="auto">
          <a:xfrm>
            <a:off x="169370" y="188640"/>
            <a:ext cx="8795118" cy="528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779912" y="4365104"/>
            <a:ext cx="231024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bus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4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08847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940152" y="4735304"/>
            <a:ext cx="308770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shop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9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0" y="188640"/>
            <a:ext cx="4460900" cy="653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644008" y="1669445"/>
            <a:ext cx="3842206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Traffic</a:t>
            </a:r>
          </a:p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light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6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4680520" cy="620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923928" y="620688"/>
            <a:ext cx="500008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mosque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4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90465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076056" y="476672"/>
            <a:ext cx="36881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street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1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55530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516216" y="4293096"/>
            <a:ext cx="232467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fish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660232" y="1353061"/>
            <a:ext cx="164660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F </a:t>
            </a:r>
            <a:r>
              <a:rPr lang="en-US" sz="11500" dirty="0" err="1" smtClean="0">
                <a:solidFill>
                  <a:srgbClr val="FF0000"/>
                </a:solidFill>
              </a:rPr>
              <a:t>f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r="14049"/>
          <a:stretch/>
        </p:blipFill>
        <p:spPr bwMode="auto">
          <a:xfrm>
            <a:off x="323528" y="476672"/>
            <a:ext cx="637226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724128" y="4293096"/>
            <a:ext cx="21988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key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34043" y="1353061"/>
            <a:ext cx="195438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K </a:t>
            </a:r>
            <a:r>
              <a:rPr lang="en-US" sz="11500" dirty="0" err="1" smtClean="0">
                <a:solidFill>
                  <a:srgbClr val="FF0000"/>
                </a:solidFill>
              </a:rPr>
              <a:t>k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07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جاور">
  <a:themeElements>
    <a:clrScheme name="تجاور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تجاور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142</TotalTime>
  <Words>59</Words>
  <Application>Microsoft Office PowerPoint</Application>
  <PresentationFormat>عرض على الشاشة (3:4)‏</PresentationFormat>
  <Paragraphs>52</Paragraphs>
  <Slides>22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3" baseType="lpstr">
      <vt:lpstr>تجاور</vt:lpstr>
      <vt:lpstr>Unit 5 In the street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Work book P. 75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street</dc:title>
  <dc:creator>HP</dc:creator>
  <cp:lastModifiedBy>HP</cp:lastModifiedBy>
  <cp:revision>121</cp:revision>
  <dcterms:created xsi:type="dcterms:W3CDTF">2016-01-15T02:26:26Z</dcterms:created>
  <dcterms:modified xsi:type="dcterms:W3CDTF">2016-01-15T04:55:02Z</dcterms:modified>
</cp:coreProperties>
</file>