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mp4" ContentType="vide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94" r:id="rId3"/>
    <p:sldId id="293" r:id="rId4"/>
    <p:sldId id="311" r:id="rId5"/>
    <p:sldId id="312" r:id="rId6"/>
    <p:sldId id="313" r:id="rId7"/>
    <p:sldId id="314" r:id="rId8"/>
    <p:sldId id="310" r:id="rId9"/>
    <p:sldId id="309" r:id="rId10"/>
    <p:sldId id="319" r:id="rId11"/>
    <p:sldId id="280" r:id="rId12"/>
    <p:sldId id="281" r:id="rId13"/>
    <p:sldId id="320" r:id="rId14"/>
    <p:sldId id="282" r:id="rId15"/>
    <p:sldId id="283" r:id="rId16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FBEB4"/>
    <a:srgbClr val="DCF1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5745558-D8E8-454D-B697-31292608DE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32BB2526-A522-4427-9AB0-3154D9A8D6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0CE7DA7-AD16-4D14-ABBB-8CD34137E7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A83DC-67B7-47B0-8411-C9B9F9530BA8}" type="datetimeFigureOut">
              <a:rPr lang="ar-SA" smtClean="0"/>
              <a:t>26/02/43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CE1B3060-565B-491C-8244-9CCAE9DBBC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5467CD9C-DCB8-42E2-BA79-550BFB2DBD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F0091-A30F-487E-A35E-A7F3D9DF54A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825520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E97FE40-103A-4A1F-AEEE-82151D6069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8F65BBFA-006F-4264-BFDB-2D14CB1CB3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2110F28-1BFE-422E-AFDB-17A0E913A8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A83DC-67B7-47B0-8411-C9B9F9530BA8}" type="datetimeFigureOut">
              <a:rPr lang="ar-SA" smtClean="0"/>
              <a:t>26/02/43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BA6DA867-E32D-4950-ACBE-CCB1DA2605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D543F55-1F02-42DB-B4DA-192EBB3977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F0091-A30F-487E-A35E-A7F3D9DF54A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100815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55838E7C-111E-4936-8F56-6A054E7E6CD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0C86D9AA-D0AC-4A78-924E-5114B3AD08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01455450-DC6C-4CEB-8AD0-2C34FAA1CA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A83DC-67B7-47B0-8411-C9B9F9530BA8}" type="datetimeFigureOut">
              <a:rPr lang="ar-SA" smtClean="0"/>
              <a:t>26/02/43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634857-69DE-410B-BE95-FFFA182C8C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75BC95E-D717-4E0A-877D-E81868A3F9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F0091-A30F-487E-A35E-A7F3D9DF54A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922688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792CD28-DC78-466F-B01D-8AEB7116B6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0F16CF9F-E6F1-4A20-9AC4-361B8AB218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29BFC10C-D922-4311-84D9-53C1B09E2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A83DC-67B7-47B0-8411-C9B9F9530BA8}" type="datetimeFigureOut">
              <a:rPr lang="ar-SA" smtClean="0"/>
              <a:t>26/02/43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70B67D9D-B511-4AA2-A5F2-1047977DA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07F2BC93-A824-4AFD-9034-027D14BAE3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F0091-A30F-487E-A35E-A7F3D9DF54A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67316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DDFC3C1-28B2-41DF-BB41-1978C93C66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F6869BFB-5C35-4D5B-828B-FAF39C9336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E2057BD2-F62A-42D2-B202-405EBC37DA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A83DC-67B7-47B0-8411-C9B9F9530BA8}" type="datetimeFigureOut">
              <a:rPr lang="ar-SA" smtClean="0"/>
              <a:t>26/02/43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555B2B0-E6F4-4CCC-AE2E-6597239847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47DB7F2F-423D-4E12-A018-F5C5B95B1F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F0091-A30F-487E-A35E-A7F3D9DF54A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920284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018F334-EB99-48CE-BF77-54096FE757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3D12D58C-212E-42E1-A1F5-D85139AF6F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B54E9F52-1A91-4AB3-B6B3-70280406CD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E83E8DC9-4F74-4A49-AABC-8B9659FFF0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A83DC-67B7-47B0-8411-C9B9F9530BA8}" type="datetimeFigureOut">
              <a:rPr lang="ar-SA" smtClean="0"/>
              <a:t>26/02/43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05E3D2DC-E53E-418B-8D7D-F936E4F0C6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DB39FB36-C9E1-4B9C-8E98-ABBAAC4E94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F0091-A30F-487E-A35E-A7F3D9DF54A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652106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205F9D4-9651-4E98-B68B-F31F944AB7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F31828C5-E62B-41FB-AD2A-7B9328137C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007F7837-598A-4F01-93AE-821A2F701D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608C0E90-E7AD-49EF-8375-1D2EB2B592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8BDD3A5B-A93B-41B1-BA77-DECD2239D31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505C8C0E-B11A-4727-A535-211DEE40EF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A83DC-67B7-47B0-8411-C9B9F9530BA8}" type="datetimeFigureOut">
              <a:rPr lang="ar-SA" smtClean="0"/>
              <a:t>26/02/43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31206A7F-E67F-4FE1-B438-4F605562E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A2848EB9-A76F-429B-A364-D43A0B6F82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F0091-A30F-487E-A35E-A7F3D9DF54A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218498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3CABF55-C285-42B8-9A89-10B025BA6E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3794E3CD-0B85-4EC1-AC71-9990F3F817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A83DC-67B7-47B0-8411-C9B9F9530BA8}" type="datetimeFigureOut">
              <a:rPr lang="ar-SA" smtClean="0"/>
              <a:t>26/02/43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78C7AB2F-4674-4D6D-886F-BC9B1AAE20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9BF73D5D-8C0C-4C54-B404-B90A504211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F0091-A30F-487E-A35E-A7F3D9DF54A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861459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CD721AD5-3FE7-46F7-94EB-D2EF2157D5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A83DC-67B7-47B0-8411-C9B9F9530BA8}" type="datetimeFigureOut">
              <a:rPr lang="ar-SA" smtClean="0"/>
              <a:t>26/02/43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03D27443-63E5-4EE5-80DC-EF28FA7361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19BF5F72-B32F-4548-A378-F136A0C9FA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F0091-A30F-487E-A35E-A7F3D9DF54A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787222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6734BC1-6E68-4DC0-AEAA-C77354063E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56206EB1-8D53-420B-9D34-F5C4B2D282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2268CA2D-B29A-4E1D-8C91-C4E0D26DB2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308D8A34-A225-46B3-92B2-274089B364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A83DC-67B7-47B0-8411-C9B9F9530BA8}" type="datetimeFigureOut">
              <a:rPr lang="ar-SA" smtClean="0"/>
              <a:t>26/02/43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922A1237-A9D5-4C33-97CD-26D59A1D49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E5462720-7410-4385-BB42-58B7D4072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F0091-A30F-487E-A35E-A7F3D9DF54A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533786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5A4B286-2054-45D5-A655-3B82962A5D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818BB7C4-5D76-4B5D-8C41-3DF39A093D5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5690BA19-F14F-468F-BEBE-E1CD4A824B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ECBA2EA7-CEA8-4E8C-8A32-0E0258E436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A83DC-67B7-47B0-8411-C9B9F9530BA8}" type="datetimeFigureOut">
              <a:rPr lang="ar-SA" smtClean="0"/>
              <a:t>26/02/43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1ADB5F72-5D58-4A27-A7F2-5BF648DD62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AB8F8120-AD16-4A10-BFB8-029CE38F3C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F0091-A30F-487E-A35E-A7F3D9DF54A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98511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8000" b="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B0EF0DD5-67B2-4BE3-B0BF-228E5D1EA6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F5158901-5171-4B8A-B81C-0B60C3F7B4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375B8AD-9394-48B2-A6DC-127E32A16FE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CA83DC-67B7-47B0-8411-C9B9F9530BA8}" type="datetimeFigureOut">
              <a:rPr lang="ar-SA" smtClean="0"/>
              <a:t>26/02/43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4A73EFC9-6E57-4CFE-AED6-FE0E922135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9B7C0436-15CF-4AD6-98F7-CDD1A2FAD7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EF0091-A30F-487E-A35E-A7F3D9DF54A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57887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0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microsoft.com/office/2007/relationships/hdphoto" Target="../media/hdphoto2.wdp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4.png"/><Relationship Id="rId2" Type="http://schemas.openxmlformats.org/officeDocument/2006/relationships/video" Target="../media/media4.mp4"/><Relationship Id="rId1" Type="http://schemas.microsoft.com/office/2007/relationships/media" Target="../media/media4.mp4"/><Relationship Id="rId6" Type="http://schemas.microsoft.com/office/2007/relationships/hdphoto" Target="../media/hdphoto4.wdp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13" Type="http://schemas.openxmlformats.org/officeDocument/2006/relationships/image" Target="../media/image21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8.png"/><Relationship Id="rId12" Type="http://schemas.microsoft.com/office/2007/relationships/hdphoto" Target="../media/hdphoto8.wdp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microsoft.com/office/2007/relationships/hdphoto" Target="../media/hdphoto5.wdp"/><Relationship Id="rId11" Type="http://schemas.openxmlformats.org/officeDocument/2006/relationships/image" Target="../media/image30.png"/><Relationship Id="rId5" Type="http://schemas.openxmlformats.org/officeDocument/2006/relationships/image" Target="../media/image27.png"/><Relationship Id="rId10" Type="http://schemas.microsoft.com/office/2007/relationships/hdphoto" Target="../media/hdphoto7.wdp"/><Relationship Id="rId4" Type="http://schemas.openxmlformats.org/officeDocument/2006/relationships/image" Target="../media/image26.png"/><Relationship Id="rId9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9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www.liveworksheets.com/c?a=s&amp;t=db54lxqgcq&amp;sr=n&amp;ms=uz&amp;l=sd&amp;i=dcucnos&amp;r=li&amp;db=0&amp;f=dzduzndo&amp;cd=pnf89amtbktlpnnkxkljpao2ngnxglnjxg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5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microsoft.com/office/2007/relationships/hdphoto" Target="../media/hdphoto1.wdp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F31DAB5-3CAE-47C2-B759-D08C91F83EE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42901BC3-0121-43E6-B474-4C6085650D8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FCABDC48-A5EE-48B8-AB36-B036910B70E0}"/>
              </a:ext>
            </a:extLst>
          </p:cNvPr>
          <p:cNvSpPr/>
          <p:nvPr/>
        </p:nvSpPr>
        <p:spPr>
          <a:xfrm>
            <a:off x="270241" y="1400175"/>
            <a:ext cx="2144007" cy="666750"/>
          </a:xfrm>
          <a:prstGeom prst="roundRect">
            <a:avLst/>
          </a:prstGeom>
          <a:solidFill>
            <a:srgbClr val="32B3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600" dirty="0">
                <a:latin typeface="Comic Sans MS" panose="030F0702030302020204" pitchFamily="66" charset="0"/>
              </a:rPr>
              <a:t>Day</a:t>
            </a:r>
            <a:endParaRPr lang="ar-SA" sz="3600" dirty="0">
              <a:latin typeface="Comic Sans MS" panose="030F0702030302020204" pitchFamily="66" charset="0"/>
            </a:endParaRPr>
          </a:p>
        </p:txBody>
      </p:sp>
      <p:sp>
        <p:nvSpPr>
          <p:cNvPr id="5" name="مستطيل: زوايا مستديرة 4">
            <a:extLst>
              <a:ext uri="{FF2B5EF4-FFF2-40B4-BE49-F238E27FC236}">
                <a16:creationId xmlns:a16="http://schemas.microsoft.com/office/drawing/2014/main" id="{5ED7CC0B-CA78-4B0C-B04E-940BC0626E17}"/>
              </a:ext>
            </a:extLst>
          </p:cNvPr>
          <p:cNvSpPr/>
          <p:nvPr/>
        </p:nvSpPr>
        <p:spPr>
          <a:xfrm>
            <a:off x="2718166" y="1404938"/>
            <a:ext cx="3556121" cy="666750"/>
          </a:xfrm>
          <a:prstGeom prst="roundRect">
            <a:avLst/>
          </a:prstGeom>
          <a:solidFill>
            <a:srgbClr val="FAF8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Sunday </a:t>
            </a:r>
            <a:endParaRPr lang="ar-SA" sz="3600" dirty="0">
              <a:solidFill>
                <a:schemeClr val="tx1">
                  <a:lumMod val="65000"/>
                  <a:lumOff val="3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12FA0BFD-74EF-4F90-B699-69756B285C28}"/>
              </a:ext>
            </a:extLst>
          </p:cNvPr>
          <p:cNvSpPr/>
          <p:nvPr/>
        </p:nvSpPr>
        <p:spPr>
          <a:xfrm>
            <a:off x="270241" y="2324100"/>
            <a:ext cx="2144007" cy="666750"/>
          </a:xfrm>
          <a:prstGeom prst="roundRect">
            <a:avLst/>
          </a:prstGeom>
          <a:solidFill>
            <a:srgbClr val="32B3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600" dirty="0">
                <a:latin typeface="Comic Sans MS" panose="030F0702030302020204" pitchFamily="66" charset="0"/>
              </a:rPr>
              <a:t>Date</a:t>
            </a:r>
            <a:endParaRPr lang="ar-SA" sz="3600" dirty="0">
              <a:latin typeface="Comic Sans MS" panose="030F0702030302020204" pitchFamily="66" charset="0"/>
            </a:endParaRPr>
          </a:p>
        </p:txBody>
      </p:sp>
      <p:sp>
        <p:nvSpPr>
          <p:cNvPr id="7" name="مستطيل: زوايا مستديرة 6">
            <a:extLst>
              <a:ext uri="{FF2B5EF4-FFF2-40B4-BE49-F238E27FC236}">
                <a16:creationId xmlns:a16="http://schemas.microsoft.com/office/drawing/2014/main" id="{ED2613C0-C960-4FDE-9935-862240E9620A}"/>
              </a:ext>
            </a:extLst>
          </p:cNvPr>
          <p:cNvSpPr/>
          <p:nvPr/>
        </p:nvSpPr>
        <p:spPr>
          <a:xfrm>
            <a:off x="2718166" y="2295525"/>
            <a:ext cx="3556122" cy="666750"/>
          </a:xfrm>
          <a:prstGeom prst="roundRect">
            <a:avLst/>
          </a:prstGeom>
          <a:solidFill>
            <a:srgbClr val="A4E4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3</a:t>
            </a:r>
            <a:r>
              <a:rPr lang="en-US" sz="3600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rd</a:t>
            </a:r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 Oct 2021</a:t>
            </a:r>
            <a:r>
              <a:rPr lang="ar-SA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8" name="مستطيل: زوايا مستديرة 7">
            <a:extLst>
              <a:ext uri="{FF2B5EF4-FFF2-40B4-BE49-F238E27FC236}">
                <a16:creationId xmlns:a16="http://schemas.microsoft.com/office/drawing/2014/main" id="{4DBB15E7-9320-4D22-AFF3-627DBE825D05}"/>
              </a:ext>
            </a:extLst>
          </p:cNvPr>
          <p:cNvSpPr/>
          <p:nvPr/>
        </p:nvSpPr>
        <p:spPr>
          <a:xfrm>
            <a:off x="270241" y="3190875"/>
            <a:ext cx="2144007" cy="666750"/>
          </a:xfrm>
          <a:prstGeom prst="roundRect">
            <a:avLst/>
          </a:prstGeom>
          <a:solidFill>
            <a:srgbClr val="32B3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600" dirty="0">
                <a:latin typeface="Comic Sans MS" panose="030F0702030302020204" pitchFamily="66" charset="0"/>
              </a:rPr>
              <a:t>Subject </a:t>
            </a:r>
            <a:endParaRPr lang="ar-SA" sz="3600" dirty="0">
              <a:latin typeface="Comic Sans MS" panose="030F0702030302020204" pitchFamily="66" charset="0"/>
            </a:endParaRPr>
          </a:p>
        </p:txBody>
      </p:sp>
      <p:sp>
        <p:nvSpPr>
          <p:cNvPr id="9" name="مستطيل: زوايا مستديرة 8">
            <a:extLst>
              <a:ext uri="{FF2B5EF4-FFF2-40B4-BE49-F238E27FC236}">
                <a16:creationId xmlns:a16="http://schemas.microsoft.com/office/drawing/2014/main" id="{0AF57763-8D05-4AB1-B7E9-1254CA120AFB}"/>
              </a:ext>
            </a:extLst>
          </p:cNvPr>
          <p:cNvSpPr/>
          <p:nvPr/>
        </p:nvSpPr>
        <p:spPr>
          <a:xfrm>
            <a:off x="2718166" y="3190875"/>
            <a:ext cx="3556121" cy="666750"/>
          </a:xfrm>
          <a:prstGeom prst="roundRect">
            <a:avLst/>
          </a:prstGeom>
          <a:solidFill>
            <a:srgbClr val="FAF8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We can 1</a:t>
            </a:r>
            <a:endParaRPr lang="ar-SA" sz="3600" dirty="0">
              <a:solidFill>
                <a:schemeClr val="tx1">
                  <a:lumMod val="65000"/>
                  <a:lumOff val="3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مستطيل: زوايا مستديرة 9">
            <a:extLst>
              <a:ext uri="{FF2B5EF4-FFF2-40B4-BE49-F238E27FC236}">
                <a16:creationId xmlns:a16="http://schemas.microsoft.com/office/drawing/2014/main" id="{C90C50D2-A612-4454-B647-7DD76559B94A}"/>
              </a:ext>
            </a:extLst>
          </p:cNvPr>
          <p:cNvSpPr/>
          <p:nvPr/>
        </p:nvSpPr>
        <p:spPr>
          <a:xfrm>
            <a:off x="270241" y="4114800"/>
            <a:ext cx="2144007" cy="666750"/>
          </a:xfrm>
          <a:prstGeom prst="roundRect">
            <a:avLst/>
          </a:prstGeom>
          <a:solidFill>
            <a:srgbClr val="32B3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600" dirty="0">
                <a:latin typeface="Comic Sans MS" panose="030F0702030302020204" pitchFamily="66" charset="0"/>
              </a:rPr>
              <a:t>Unit  </a:t>
            </a:r>
            <a:endParaRPr lang="ar-SA" sz="3600" dirty="0">
              <a:latin typeface="Comic Sans MS" panose="030F0702030302020204" pitchFamily="66" charset="0"/>
            </a:endParaRPr>
          </a:p>
        </p:txBody>
      </p:sp>
      <p:sp>
        <p:nvSpPr>
          <p:cNvPr id="11" name="مستطيل: زوايا مستديرة 10">
            <a:extLst>
              <a:ext uri="{FF2B5EF4-FFF2-40B4-BE49-F238E27FC236}">
                <a16:creationId xmlns:a16="http://schemas.microsoft.com/office/drawing/2014/main" id="{97395DCA-0C8D-4F81-BF9F-2BA1103445FB}"/>
              </a:ext>
            </a:extLst>
          </p:cNvPr>
          <p:cNvSpPr/>
          <p:nvPr/>
        </p:nvSpPr>
        <p:spPr>
          <a:xfrm>
            <a:off x="2718166" y="4114800"/>
            <a:ext cx="3556122" cy="666750"/>
          </a:xfrm>
          <a:prstGeom prst="roundRect">
            <a:avLst/>
          </a:prstGeom>
          <a:solidFill>
            <a:srgbClr val="A4E4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2 My Body</a:t>
            </a:r>
            <a:endParaRPr lang="ar-SA" sz="3600" dirty="0">
              <a:solidFill>
                <a:schemeClr val="tx1">
                  <a:lumMod val="65000"/>
                  <a:lumOff val="3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5B12CAAA-174A-4924-B4D9-84336F0B284F}"/>
              </a:ext>
            </a:extLst>
          </p:cNvPr>
          <p:cNvSpPr/>
          <p:nvPr/>
        </p:nvSpPr>
        <p:spPr>
          <a:xfrm>
            <a:off x="270241" y="5010150"/>
            <a:ext cx="2144007" cy="666750"/>
          </a:xfrm>
          <a:prstGeom prst="roundRect">
            <a:avLst/>
          </a:prstGeom>
          <a:solidFill>
            <a:srgbClr val="32B3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600" dirty="0">
                <a:latin typeface="Comic Sans MS" panose="030F0702030302020204" pitchFamily="66" charset="0"/>
              </a:rPr>
              <a:t>Lesson   </a:t>
            </a:r>
            <a:endParaRPr lang="ar-SA" sz="3600" dirty="0">
              <a:latin typeface="Comic Sans MS" panose="030F0702030302020204" pitchFamily="66" charset="0"/>
            </a:endParaRPr>
          </a:p>
        </p:txBody>
      </p:sp>
      <p:sp>
        <p:nvSpPr>
          <p:cNvPr id="13" name="مستطيل: زوايا مستديرة 12">
            <a:extLst>
              <a:ext uri="{FF2B5EF4-FFF2-40B4-BE49-F238E27FC236}">
                <a16:creationId xmlns:a16="http://schemas.microsoft.com/office/drawing/2014/main" id="{CE09AC99-6C6E-41B3-8FF9-C95BA3F09388}"/>
              </a:ext>
            </a:extLst>
          </p:cNvPr>
          <p:cNvSpPr/>
          <p:nvPr/>
        </p:nvSpPr>
        <p:spPr>
          <a:xfrm>
            <a:off x="2718165" y="5010150"/>
            <a:ext cx="3556121" cy="666750"/>
          </a:xfrm>
          <a:prstGeom prst="roundRect">
            <a:avLst/>
          </a:prstGeom>
          <a:solidFill>
            <a:srgbClr val="FAF8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3 Words</a:t>
            </a:r>
            <a:endParaRPr lang="ar-SA" sz="3600" dirty="0">
              <a:solidFill>
                <a:schemeClr val="tx1">
                  <a:lumMod val="65000"/>
                  <a:lumOff val="3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67639A14-DD72-4765-A2E4-40758533D6A9}"/>
              </a:ext>
            </a:extLst>
          </p:cNvPr>
          <p:cNvSpPr/>
          <p:nvPr/>
        </p:nvSpPr>
        <p:spPr>
          <a:xfrm>
            <a:off x="270240" y="5905500"/>
            <a:ext cx="2144007" cy="666750"/>
          </a:xfrm>
          <a:prstGeom prst="roundRect">
            <a:avLst/>
          </a:prstGeom>
          <a:solidFill>
            <a:srgbClr val="32B3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600" dirty="0">
                <a:latin typeface="Comic Sans MS" panose="030F0702030302020204" pitchFamily="66" charset="0"/>
              </a:rPr>
              <a:t>Page   </a:t>
            </a:r>
            <a:endParaRPr lang="ar-SA" sz="3600" dirty="0">
              <a:latin typeface="Comic Sans MS" panose="030F0702030302020204" pitchFamily="66" charset="0"/>
            </a:endParaRPr>
          </a:p>
        </p:txBody>
      </p:sp>
      <p:sp>
        <p:nvSpPr>
          <p:cNvPr id="15" name="مستطيل: زوايا مستديرة 14">
            <a:extLst>
              <a:ext uri="{FF2B5EF4-FFF2-40B4-BE49-F238E27FC236}">
                <a16:creationId xmlns:a16="http://schemas.microsoft.com/office/drawing/2014/main" id="{52ACDC2B-B158-4616-9E5B-CED705B4ED39}"/>
              </a:ext>
            </a:extLst>
          </p:cNvPr>
          <p:cNvSpPr/>
          <p:nvPr/>
        </p:nvSpPr>
        <p:spPr>
          <a:xfrm>
            <a:off x="2718165" y="5905500"/>
            <a:ext cx="3556122" cy="666750"/>
          </a:xfrm>
          <a:prstGeom prst="roundRect">
            <a:avLst/>
          </a:prstGeom>
          <a:solidFill>
            <a:srgbClr val="A4E4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16-17</a:t>
            </a:r>
            <a:endParaRPr lang="ar-SA" sz="3600" dirty="0">
              <a:solidFill>
                <a:schemeClr val="tx1">
                  <a:lumMod val="65000"/>
                  <a:lumOff val="35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16" name="Picture 12" descr="Body Parts Kids Clip Art HD Stock Images | Shutterstock">
            <a:extLst>
              <a:ext uri="{FF2B5EF4-FFF2-40B4-BE49-F238E27FC236}">
                <a16:creationId xmlns:a16="http://schemas.microsoft.com/office/drawing/2014/main" id="{F1B80B8A-E9D0-43B7-AEF1-21B53DF2E0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72"/>
          <a:stretch/>
        </p:blipFill>
        <p:spPr bwMode="auto">
          <a:xfrm>
            <a:off x="7627432" y="3081677"/>
            <a:ext cx="3938588" cy="3776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D1D26209-5544-4472-B8F0-DAF7A1FB2AB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2807" t="13208" r="22624" b="14969"/>
          <a:stretch/>
        </p:blipFill>
        <p:spPr>
          <a:xfrm>
            <a:off x="7627431" y="2254965"/>
            <a:ext cx="3938587" cy="4603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017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  <p:bldP spid="11" grpId="0" animBg="1"/>
      <p:bldP spid="13" grpId="0" animBg="1"/>
      <p:bldP spid="1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Target: Hitting or Missing the Bullseye? – Now Trending:">
            <a:extLst>
              <a:ext uri="{FF2B5EF4-FFF2-40B4-BE49-F238E27FC236}">
                <a16:creationId xmlns:a16="http://schemas.microsoft.com/office/drawing/2014/main" id="{40DBBF04-C70F-48CC-99D9-6EC68DFFD1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3173" y="1428750"/>
            <a:ext cx="2011825" cy="200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4F84DDA9-CC89-4A04-9EAE-8C07B137FE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7888" y="3560619"/>
            <a:ext cx="7896225" cy="203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13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447" y="1375657"/>
            <a:ext cx="7486650" cy="5132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0990" y="1744861"/>
            <a:ext cx="5985239" cy="280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8867" y="4697189"/>
            <a:ext cx="7000875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مربع نص 12"/>
          <p:cNvSpPr txBox="1"/>
          <p:nvPr/>
        </p:nvSpPr>
        <p:spPr>
          <a:xfrm>
            <a:off x="2855125" y="2034635"/>
            <a:ext cx="424847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n-US" sz="3600" dirty="0">
                <a:solidFill>
                  <a:srgbClr val="FF0000"/>
                </a:solidFill>
                <a:latin typeface="Cooper Black" pitchFamily="18" charset="0"/>
              </a:rPr>
              <a:t>Please stand up . </a:t>
            </a:r>
            <a:endParaRPr lang="ar-SA" sz="3600" dirty="0">
              <a:solidFill>
                <a:srgbClr val="FF0000"/>
              </a:solidFill>
              <a:latin typeface="Cooper Black" pitchFamily="18" charset="0"/>
            </a:endParaRPr>
          </a:p>
        </p:txBody>
      </p:sp>
      <p:sp>
        <p:nvSpPr>
          <p:cNvPr id="14" name="مربع نص 13"/>
          <p:cNvSpPr txBox="1"/>
          <p:nvPr/>
        </p:nvSpPr>
        <p:spPr>
          <a:xfrm>
            <a:off x="2423077" y="2898731"/>
            <a:ext cx="496855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n-US" sz="3600" dirty="0">
                <a:solidFill>
                  <a:srgbClr val="FF0000"/>
                </a:solidFill>
                <a:latin typeface="Cooper Black" pitchFamily="18" charset="0"/>
              </a:rPr>
              <a:t>Please make a line . </a:t>
            </a:r>
            <a:endParaRPr lang="ar-SA" sz="3600" dirty="0">
              <a:solidFill>
                <a:srgbClr val="FF0000"/>
              </a:solidFill>
              <a:latin typeface="Cooper Black" pitchFamily="18" charset="0"/>
            </a:endParaRPr>
          </a:p>
        </p:txBody>
      </p:sp>
      <p:sp>
        <p:nvSpPr>
          <p:cNvPr id="15" name="مربع نص 14"/>
          <p:cNvSpPr txBox="1"/>
          <p:nvPr/>
        </p:nvSpPr>
        <p:spPr>
          <a:xfrm>
            <a:off x="2855125" y="3762827"/>
            <a:ext cx="446449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n-US" sz="3600" dirty="0">
                <a:solidFill>
                  <a:srgbClr val="FF0000"/>
                </a:solidFill>
                <a:latin typeface="Cooper Black" pitchFamily="18" charset="0"/>
              </a:rPr>
              <a:t>Please sit down . </a:t>
            </a:r>
            <a:endParaRPr lang="ar-SA" sz="3600" dirty="0">
              <a:solidFill>
                <a:srgbClr val="FF0000"/>
              </a:solidFill>
              <a:latin typeface="Cooper Black" pitchFamily="18" charset="0"/>
            </a:endParaRPr>
          </a:p>
        </p:txBody>
      </p:sp>
      <p:pic>
        <p:nvPicPr>
          <p:cNvPr id="2" name="We Can 1 (2020) WB_CD 2_14">
            <a:hlinkClick r:id="" action="ppaction://media"/>
            <a:extLst>
              <a:ext uri="{FF2B5EF4-FFF2-40B4-BE49-F238E27FC236}">
                <a16:creationId xmlns:a16="http://schemas.microsoft.com/office/drawing/2014/main" id="{D02A9588-4DAC-4D74-87F2-40A7D95EEC2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768923" y="3429000"/>
            <a:ext cx="890029" cy="890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592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8011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3" grpId="0"/>
      <p:bldP spid="14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435328"/>
            <a:ext cx="3390900" cy="666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299028"/>
            <a:ext cx="7848600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مربع نص 17"/>
          <p:cNvSpPr txBox="1"/>
          <p:nvPr/>
        </p:nvSpPr>
        <p:spPr>
          <a:xfrm>
            <a:off x="1619672" y="5219866"/>
            <a:ext cx="5688632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n-US" sz="6000" spc="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 </a:t>
            </a:r>
            <a:r>
              <a:rPr lang="en-US" sz="6000" spc="3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6000" spc="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spc="3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6000" spc="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spc="3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6000" spc="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spc="3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endParaRPr lang="en-US" sz="6000" spc="3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animation.gif (13)">
            <a:hlinkClick r:id="" action="ppaction://media"/>
            <a:extLst>
              <a:ext uri="{FF2B5EF4-FFF2-40B4-BE49-F238E27FC236}">
                <a16:creationId xmlns:a16="http://schemas.microsoft.com/office/drawing/2014/main" id="{5508C556-2617-436F-993E-2AF93F79E81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04739" y="1162951"/>
            <a:ext cx="4075137" cy="3056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888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143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8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29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  <p:bldLst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Target: Hitting or Missing the Bullseye? – Now Trending:">
            <a:extLst>
              <a:ext uri="{FF2B5EF4-FFF2-40B4-BE49-F238E27FC236}">
                <a16:creationId xmlns:a16="http://schemas.microsoft.com/office/drawing/2014/main" id="{F40FC660-277F-4821-81EC-19FCEB9C10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8898" y="1428750"/>
            <a:ext cx="2011825" cy="200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BC1EFC26-F07C-4C19-8EE6-114F26F95E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2650" y="3789040"/>
            <a:ext cx="7886700" cy="201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073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832" y="1435183"/>
            <a:ext cx="7477125" cy="5760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831" y="2011246"/>
            <a:ext cx="7546746" cy="971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00" y="2875343"/>
            <a:ext cx="7552134" cy="1258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6746" y="4103438"/>
            <a:ext cx="3323521" cy="2732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7204" y="4133382"/>
            <a:ext cx="3205550" cy="27246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مربع نص 13"/>
          <p:cNvSpPr txBox="1"/>
          <p:nvPr/>
        </p:nvSpPr>
        <p:spPr>
          <a:xfrm>
            <a:off x="3488258" y="2095448"/>
            <a:ext cx="5256584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n-US" sz="4000" spc="300" dirty="0">
                <a:solidFill>
                  <a:srgbClr val="FF0000"/>
                </a:solidFill>
                <a:latin typeface="Cooper Black" pitchFamily="18" charset="0"/>
              </a:rPr>
              <a:t>Please stand up . </a:t>
            </a:r>
            <a:endParaRPr lang="ar-SA" sz="4000" spc="300" dirty="0">
              <a:solidFill>
                <a:srgbClr val="FF0000"/>
              </a:solidFill>
              <a:latin typeface="Cooper Black" pitchFamily="18" charset="0"/>
            </a:endParaRPr>
          </a:p>
        </p:txBody>
      </p:sp>
      <p:sp>
        <p:nvSpPr>
          <p:cNvPr id="15" name="مربع نص 14"/>
          <p:cNvSpPr txBox="1"/>
          <p:nvPr/>
        </p:nvSpPr>
        <p:spPr>
          <a:xfrm>
            <a:off x="967978" y="2825982"/>
            <a:ext cx="4680520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n-US" sz="4400" spc="600" dirty="0">
                <a:solidFill>
                  <a:srgbClr val="FF0000"/>
                </a:solidFill>
                <a:latin typeface="Cooper Black" pitchFamily="18" charset="0"/>
              </a:rPr>
              <a:t>Please come </a:t>
            </a:r>
          </a:p>
        </p:txBody>
      </p:sp>
      <p:sp>
        <p:nvSpPr>
          <p:cNvPr id="2" name="مستطيل 1"/>
          <p:cNvSpPr/>
          <p:nvPr/>
        </p:nvSpPr>
        <p:spPr>
          <a:xfrm>
            <a:off x="1111994" y="3330038"/>
            <a:ext cx="512967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sz="4400" spc="600" dirty="0">
                <a:solidFill>
                  <a:srgbClr val="FF0000"/>
                </a:solidFill>
                <a:latin typeface="Cooper Black" pitchFamily="18" charset="0"/>
              </a:rPr>
              <a:t>to the front . </a:t>
            </a:r>
            <a:endParaRPr lang="ar-SA" sz="4400" spc="600" dirty="0">
              <a:solidFill>
                <a:srgbClr val="FF0000"/>
              </a:solidFill>
              <a:latin typeface="Cooper Black" pitchFamily="18" charset="0"/>
            </a:endParaRPr>
          </a:p>
        </p:txBody>
      </p:sp>
      <p:pic>
        <p:nvPicPr>
          <p:cNvPr id="3" name="We Can 1 (2020) WB_CD 2_15">
            <a:hlinkClick r:id="" action="ppaction://media"/>
            <a:extLst>
              <a:ext uri="{FF2B5EF4-FFF2-40B4-BE49-F238E27FC236}">
                <a16:creationId xmlns:a16="http://schemas.microsoft.com/office/drawing/2014/main" id="{3E4947DD-17D0-48A6-8EE0-48F9D537266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949647" y="3595423"/>
            <a:ext cx="769441" cy="769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94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6828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4" grpId="0"/>
      <p:bldP spid="15" grpId="0"/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560" y="2852937"/>
            <a:ext cx="3448050" cy="6381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0725" y="3799108"/>
            <a:ext cx="8210550" cy="998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مربع نص 17"/>
          <p:cNvSpPr txBox="1"/>
          <p:nvPr/>
        </p:nvSpPr>
        <p:spPr>
          <a:xfrm>
            <a:off x="2783632" y="3637474"/>
            <a:ext cx="6408712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n-US" sz="6000" spc="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</a:t>
            </a:r>
            <a:r>
              <a:rPr lang="en-US" sz="6000" spc="3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6000" spc="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spc="3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6000" spc="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spc="3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6000" spc="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spc="3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6000" spc="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spc="3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6000" spc="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spc="3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endParaRPr lang="en-US" sz="6000" spc="3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5905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DE568C1F-8006-4DBE-9553-6968CF52B4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7904" y="2031154"/>
            <a:ext cx="9675223" cy="2795692"/>
          </a:xfrm>
          <a:prstGeom prst="rect">
            <a:avLst/>
          </a:prstGeom>
        </p:spPr>
      </p:pic>
      <p:sp>
        <p:nvSpPr>
          <p:cNvPr id="5" name="مستطيل: زوايا مستديرة 4">
            <a:extLst>
              <a:ext uri="{FF2B5EF4-FFF2-40B4-BE49-F238E27FC236}">
                <a16:creationId xmlns:a16="http://schemas.microsoft.com/office/drawing/2014/main" id="{97E6ABF9-0C1C-4EE7-B1D4-46566CC272C1}"/>
              </a:ext>
            </a:extLst>
          </p:cNvPr>
          <p:cNvSpPr/>
          <p:nvPr/>
        </p:nvSpPr>
        <p:spPr>
          <a:xfrm>
            <a:off x="821363" y="1028007"/>
            <a:ext cx="2542345" cy="781050"/>
          </a:xfrm>
          <a:prstGeom prst="roundRect">
            <a:avLst/>
          </a:prstGeom>
          <a:solidFill>
            <a:srgbClr val="32B3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600" dirty="0">
                <a:latin typeface="Comic Sans MS" panose="030F0702030302020204" pitchFamily="66" charset="0"/>
              </a:rPr>
              <a:t>objectives</a:t>
            </a:r>
            <a:endParaRPr lang="ar-SA" sz="3600" dirty="0">
              <a:latin typeface="Comic Sans MS" panose="030F0702030302020204" pitchFamily="66" charset="0"/>
            </a:endParaRPr>
          </a:p>
        </p:txBody>
      </p:sp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CC4778B3-39D4-42A8-8BAD-5407EEF222B2}"/>
              </a:ext>
            </a:extLst>
          </p:cNvPr>
          <p:cNvSpPr/>
          <p:nvPr/>
        </p:nvSpPr>
        <p:spPr>
          <a:xfrm>
            <a:off x="2092536" y="5271040"/>
            <a:ext cx="2542345" cy="781050"/>
          </a:xfrm>
          <a:prstGeom prst="roundRect">
            <a:avLst/>
          </a:prstGeom>
          <a:solidFill>
            <a:srgbClr val="32B3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600" dirty="0">
                <a:latin typeface="Comic Sans MS" panose="030F0702030302020204" pitchFamily="66" charset="0"/>
              </a:rPr>
              <a:t>strategies</a:t>
            </a:r>
            <a:endParaRPr lang="ar-SA" sz="3600" dirty="0">
              <a:latin typeface="Comic Sans MS" panose="030F0702030302020204" pitchFamily="66" charset="0"/>
            </a:endParaRPr>
          </a:p>
        </p:txBody>
      </p:sp>
      <p:sp>
        <p:nvSpPr>
          <p:cNvPr id="7" name="مستطيل: زوايا مستديرة 6">
            <a:extLst>
              <a:ext uri="{FF2B5EF4-FFF2-40B4-BE49-F238E27FC236}">
                <a16:creationId xmlns:a16="http://schemas.microsoft.com/office/drawing/2014/main" id="{90D32540-019D-4B20-9CC0-DA37FBC1B916}"/>
              </a:ext>
            </a:extLst>
          </p:cNvPr>
          <p:cNvSpPr/>
          <p:nvPr/>
        </p:nvSpPr>
        <p:spPr>
          <a:xfrm>
            <a:off x="4859135" y="4998688"/>
            <a:ext cx="3648075" cy="1619250"/>
          </a:xfrm>
          <a:prstGeom prst="roundRect">
            <a:avLst/>
          </a:prstGeom>
          <a:solidFill>
            <a:srgbClr val="DCF1EE"/>
          </a:solidFill>
          <a:ln w="57150">
            <a:solidFill>
              <a:srgbClr val="3FBE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/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*Pair work </a:t>
            </a:r>
          </a:p>
          <a:p>
            <a:pPr algn="l"/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*Role play </a:t>
            </a:r>
          </a:p>
          <a:p>
            <a:pPr algn="l"/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*Problem solving</a:t>
            </a:r>
            <a:endParaRPr lang="ar-SA" sz="3200" dirty="0">
              <a:solidFill>
                <a:schemeClr val="tx1">
                  <a:lumMod val="65000"/>
                  <a:lumOff val="35000"/>
                </a:schemeClr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10579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>
            <a:extLst>
              <a:ext uri="{FF2B5EF4-FFF2-40B4-BE49-F238E27FC236}">
                <a16:creationId xmlns:a16="http://schemas.microsoft.com/office/drawing/2014/main" id="{8C85000E-40C5-4930-A635-41A77B8E3F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36444" y="3657599"/>
            <a:ext cx="5846668" cy="3200401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47B7631E-BCFA-49C1-8906-DAA0B95B8740}"/>
              </a:ext>
            </a:extLst>
          </p:cNvPr>
          <p:cNvSpPr txBox="1"/>
          <p:nvPr/>
        </p:nvSpPr>
        <p:spPr>
          <a:xfrm>
            <a:off x="6541479" y="2190092"/>
            <a:ext cx="4936841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3600" dirty="0">
                <a:solidFill>
                  <a:srgbClr val="7030A0"/>
                </a:solidFill>
                <a:latin typeface="Comic Sans MS" panose="030F0702030302020204" pitchFamily="66" charset="0"/>
              </a:rPr>
              <a:t>Listen and point.</a:t>
            </a:r>
          </a:p>
        </p:txBody>
      </p:sp>
      <p:sp>
        <p:nvSpPr>
          <p:cNvPr id="6" name="شكل بيضاوي 5">
            <a:extLst>
              <a:ext uri="{FF2B5EF4-FFF2-40B4-BE49-F238E27FC236}">
                <a16:creationId xmlns:a16="http://schemas.microsoft.com/office/drawing/2014/main" id="{C013A68B-D646-414A-BAD6-BA671E4ED307}"/>
              </a:ext>
            </a:extLst>
          </p:cNvPr>
          <p:cNvSpPr/>
          <p:nvPr/>
        </p:nvSpPr>
        <p:spPr>
          <a:xfrm>
            <a:off x="6581500" y="2289448"/>
            <a:ext cx="545910" cy="559558"/>
          </a:xfrm>
          <a:prstGeom prst="ellipse">
            <a:avLst/>
          </a:prstGeom>
          <a:solidFill>
            <a:srgbClr val="55257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dirty="0"/>
              <a:t>1</a:t>
            </a:r>
            <a:endParaRPr lang="ar-SA" sz="3200" dirty="0"/>
          </a:p>
        </p:txBody>
      </p:sp>
      <p:pic>
        <p:nvPicPr>
          <p:cNvPr id="3" name="We Can 1 (2016) SB_CD 1_19">
            <a:hlinkClick r:id="" action="ppaction://media"/>
            <a:extLst>
              <a:ext uri="{FF2B5EF4-FFF2-40B4-BE49-F238E27FC236}">
                <a16:creationId xmlns:a16="http://schemas.microsoft.com/office/drawing/2014/main" id="{DAD361CE-7EFF-4395-9FC3-C7C0533DCF6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duotone>
              <a:prstClr val="black"/>
              <a:srgbClr val="552579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Cutout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115629" y="2187603"/>
            <a:ext cx="646331" cy="646331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2A090E9F-513B-4EE2-8ECF-E0DB4F6A53A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1376624"/>
            <a:ext cx="6346629" cy="5481376"/>
          </a:xfrm>
          <a:prstGeom prst="rect">
            <a:avLst/>
          </a:prstGeom>
        </p:spPr>
      </p:pic>
      <p:sp>
        <p:nvSpPr>
          <p:cNvPr id="8" name="مربع نص 7">
            <a:extLst>
              <a:ext uri="{FF2B5EF4-FFF2-40B4-BE49-F238E27FC236}">
                <a16:creationId xmlns:a16="http://schemas.microsoft.com/office/drawing/2014/main" id="{B7F9DCD6-A8F2-4433-A73C-D3778C6DE0E8}"/>
              </a:ext>
            </a:extLst>
          </p:cNvPr>
          <p:cNvSpPr txBox="1"/>
          <p:nvPr/>
        </p:nvSpPr>
        <p:spPr>
          <a:xfrm>
            <a:off x="7117507" y="2953379"/>
            <a:ext cx="500439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rgbClr val="7030A0"/>
                </a:solidFill>
                <a:latin typeface="Comic Sans MS" panose="030F0702030302020204" pitchFamily="66" charset="0"/>
              </a:rPr>
              <a:t>Listen again , say and do </a:t>
            </a:r>
          </a:p>
        </p:txBody>
      </p:sp>
      <p:sp>
        <p:nvSpPr>
          <p:cNvPr id="9" name="شكل بيضاوي 8">
            <a:extLst>
              <a:ext uri="{FF2B5EF4-FFF2-40B4-BE49-F238E27FC236}">
                <a16:creationId xmlns:a16="http://schemas.microsoft.com/office/drawing/2014/main" id="{870724A2-0CE0-4E94-98EE-E4E18B057EFE}"/>
              </a:ext>
            </a:extLst>
          </p:cNvPr>
          <p:cNvSpPr/>
          <p:nvPr/>
        </p:nvSpPr>
        <p:spPr>
          <a:xfrm>
            <a:off x="6581500" y="2996044"/>
            <a:ext cx="545910" cy="559558"/>
          </a:xfrm>
          <a:prstGeom prst="ellipse">
            <a:avLst/>
          </a:prstGeom>
          <a:solidFill>
            <a:srgbClr val="55257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dirty="0"/>
              <a:t>2</a:t>
            </a:r>
            <a:endParaRPr lang="ar-SA" sz="3200" dirty="0"/>
          </a:p>
        </p:txBody>
      </p:sp>
    </p:spTree>
    <p:extLst>
      <p:ext uri="{BB962C8B-B14F-4D97-AF65-F5344CB8AC3E}">
        <p14:creationId xmlns:p14="http://schemas.microsoft.com/office/powerpoint/2010/main" val="23799998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6661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5" grpId="0" build="p"/>
      <p:bldP spid="6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8C00622-1EAD-4308-A056-829E7F969A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676525" y="930272"/>
            <a:ext cx="8891588" cy="1325563"/>
          </a:xfrm>
        </p:spPr>
        <p:txBody>
          <a:bodyPr/>
          <a:lstStyle/>
          <a:p>
            <a:r>
              <a:rPr lang="en-US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Choose the correct answer:</a:t>
            </a:r>
            <a:endParaRPr lang="ar-SA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1026" name="Picture 2" descr="ArtStation - First Character Animations, Maja Djokic">
            <a:extLst>
              <a:ext uri="{FF2B5EF4-FFF2-40B4-BE49-F238E27FC236}">
                <a16:creationId xmlns:a16="http://schemas.microsoft.com/office/drawing/2014/main" id="{84373C09-393C-4C31-9F91-0CFD704F914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2371724"/>
            <a:ext cx="4067176" cy="4402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ستطيل 3">
            <a:extLst>
              <a:ext uri="{FF2B5EF4-FFF2-40B4-BE49-F238E27FC236}">
                <a16:creationId xmlns:a16="http://schemas.microsoft.com/office/drawing/2014/main" id="{0E89EB1D-98D5-4206-B411-55E17D9D921D}"/>
              </a:ext>
            </a:extLst>
          </p:cNvPr>
          <p:cNvSpPr/>
          <p:nvPr/>
        </p:nvSpPr>
        <p:spPr>
          <a:xfrm>
            <a:off x="5605463" y="2371725"/>
            <a:ext cx="4914900" cy="10572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</a:rPr>
              <a:t>Please, stand up. </a:t>
            </a:r>
            <a:endParaRPr lang="ar-SA" sz="4400" dirty="0">
              <a:solidFill>
                <a:schemeClr val="tx1"/>
              </a:solidFill>
            </a:endParaRPr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id="{21531A6C-2A66-4DD8-A3A2-AA88302DA4E2}"/>
              </a:ext>
            </a:extLst>
          </p:cNvPr>
          <p:cNvSpPr/>
          <p:nvPr/>
        </p:nvSpPr>
        <p:spPr>
          <a:xfrm>
            <a:off x="5605463" y="3486945"/>
            <a:ext cx="4914900" cy="10572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</a:rPr>
              <a:t>Please, sit down.</a:t>
            </a:r>
            <a:endParaRPr lang="ar-SA" sz="4400" dirty="0">
              <a:solidFill>
                <a:schemeClr val="tx1"/>
              </a:solidFill>
            </a:endParaRPr>
          </a:p>
        </p:txBody>
      </p:sp>
      <p:sp>
        <p:nvSpPr>
          <p:cNvPr id="7" name="مستطيل 6">
            <a:extLst>
              <a:ext uri="{FF2B5EF4-FFF2-40B4-BE49-F238E27FC236}">
                <a16:creationId xmlns:a16="http://schemas.microsoft.com/office/drawing/2014/main" id="{B14E2954-E081-4123-9827-BDA8D4A34EEB}"/>
              </a:ext>
            </a:extLst>
          </p:cNvPr>
          <p:cNvSpPr/>
          <p:nvPr/>
        </p:nvSpPr>
        <p:spPr>
          <a:xfrm>
            <a:off x="5605463" y="4602165"/>
            <a:ext cx="4914900" cy="10572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</a:rPr>
              <a:t>Please, make a line.</a:t>
            </a:r>
            <a:endParaRPr lang="ar-SA" sz="4400" dirty="0">
              <a:solidFill>
                <a:schemeClr val="tx1"/>
              </a:solidFill>
            </a:endParaRP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56DC33F2-441B-4062-9F01-B07AFC905EA9}"/>
              </a:ext>
            </a:extLst>
          </p:cNvPr>
          <p:cNvSpPr/>
          <p:nvPr/>
        </p:nvSpPr>
        <p:spPr>
          <a:xfrm>
            <a:off x="5605463" y="5717385"/>
            <a:ext cx="4914900" cy="10572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</a:rPr>
              <a:t>Please, make a circle.</a:t>
            </a:r>
            <a:endParaRPr lang="ar-SA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8826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BCF86BD-658B-45BC-B1E6-FDD894B57F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ABA90D6-3675-4315-A8EF-63A585082C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2050" name="Picture 2" descr="sitting down in chair non looping">
            <a:extLst>
              <a:ext uri="{FF2B5EF4-FFF2-40B4-BE49-F238E27FC236}">
                <a16:creationId xmlns:a16="http://schemas.microsoft.com/office/drawing/2014/main" id="{1879193D-7E03-4C34-8A90-6D5B89770B2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00262"/>
            <a:ext cx="4757738" cy="4757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عنوان 1">
            <a:extLst>
              <a:ext uri="{FF2B5EF4-FFF2-40B4-BE49-F238E27FC236}">
                <a16:creationId xmlns:a16="http://schemas.microsoft.com/office/drawing/2014/main" id="{050C7D29-741C-40B8-AFD0-D349283E4700}"/>
              </a:ext>
            </a:extLst>
          </p:cNvPr>
          <p:cNvSpPr txBox="1">
            <a:spLocks/>
          </p:cNvSpPr>
          <p:nvPr/>
        </p:nvSpPr>
        <p:spPr>
          <a:xfrm>
            <a:off x="-2676525" y="930272"/>
            <a:ext cx="8891588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Choose the correct answer:</a:t>
            </a:r>
            <a:endParaRPr lang="ar-SA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id="{C5C12101-5026-4FA7-89D5-FE6D63709B69}"/>
              </a:ext>
            </a:extLst>
          </p:cNvPr>
          <p:cNvSpPr/>
          <p:nvPr/>
        </p:nvSpPr>
        <p:spPr>
          <a:xfrm>
            <a:off x="5605463" y="2371725"/>
            <a:ext cx="4914900" cy="10572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</a:rPr>
              <a:t>Please, stand up. </a:t>
            </a:r>
            <a:endParaRPr lang="ar-SA" sz="4400" dirty="0">
              <a:solidFill>
                <a:schemeClr val="tx1"/>
              </a:solidFill>
            </a:endParaRPr>
          </a:p>
        </p:txBody>
      </p:sp>
      <p:sp>
        <p:nvSpPr>
          <p:cNvPr id="7" name="مستطيل 6">
            <a:extLst>
              <a:ext uri="{FF2B5EF4-FFF2-40B4-BE49-F238E27FC236}">
                <a16:creationId xmlns:a16="http://schemas.microsoft.com/office/drawing/2014/main" id="{F3E77BF8-1D1E-49D4-A4AD-1825D128CECB}"/>
              </a:ext>
            </a:extLst>
          </p:cNvPr>
          <p:cNvSpPr/>
          <p:nvPr/>
        </p:nvSpPr>
        <p:spPr>
          <a:xfrm>
            <a:off x="5605463" y="3486945"/>
            <a:ext cx="4914900" cy="10572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</a:rPr>
              <a:t>Please, sit down.</a:t>
            </a:r>
            <a:endParaRPr lang="ar-SA" sz="4400" dirty="0">
              <a:solidFill>
                <a:schemeClr val="tx1"/>
              </a:solidFill>
            </a:endParaRP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4692C47A-4D18-4E0E-9AA3-E03DA419E1C3}"/>
              </a:ext>
            </a:extLst>
          </p:cNvPr>
          <p:cNvSpPr/>
          <p:nvPr/>
        </p:nvSpPr>
        <p:spPr>
          <a:xfrm>
            <a:off x="5605463" y="4602165"/>
            <a:ext cx="4914900" cy="10572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</a:rPr>
              <a:t>Please, make a line.</a:t>
            </a:r>
            <a:endParaRPr lang="ar-SA" sz="4400" dirty="0">
              <a:solidFill>
                <a:schemeClr val="tx1"/>
              </a:solidFill>
            </a:endParaRPr>
          </a:p>
        </p:txBody>
      </p:sp>
      <p:sp>
        <p:nvSpPr>
          <p:cNvPr id="9" name="مستطيل 8">
            <a:extLst>
              <a:ext uri="{FF2B5EF4-FFF2-40B4-BE49-F238E27FC236}">
                <a16:creationId xmlns:a16="http://schemas.microsoft.com/office/drawing/2014/main" id="{F1ACC8C9-55B8-4CA0-87E7-49EA46333BC2}"/>
              </a:ext>
            </a:extLst>
          </p:cNvPr>
          <p:cNvSpPr/>
          <p:nvPr/>
        </p:nvSpPr>
        <p:spPr>
          <a:xfrm>
            <a:off x="5605463" y="5717385"/>
            <a:ext cx="4914900" cy="10572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</a:rPr>
              <a:t>Please, make a circle.</a:t>
            </a:r>
            <a:endParaRPr lang="ar-SA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8809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6D054D9-F0FA-4F20-9AF7-CD1890CB96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C3BF72E1-0100-4F79-B1C5-041C81C11F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 dirty="0"/>
          </a:p>
        </p:txBody>
      </p:sp>
      <p:pic>
        <p:nvPicPr>
          <p:cNvPr id="3074" name="Picture 2" descr="make a line cartoon - Clip Art Library">
            <a:extLst>
              <a:ext uri="{FF2B5EF4-FFF2-40B4-BE49-F238E27FC236}">
                <a16:creationId xmlns:a16="http://schemas.microsoft.com/office/drawing/2014/main" id="{DA447350-5964-47DF-9A36-6250934B16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89300"/>
            <a:ext cx="6096000" cy="3559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عنوان 1">
            <a:extLst>
              <a:ext uri="{FF2B5EF4-FFF2-40B4-BE49-F238E27FC236}">
                <a16:creationId xmlns:a16="http://schemas.microsoft.com/office/drawing/2014/main" id="{202CB7AB-0AFE-42B0-BDE0-B625D681E1B5}"/>
              </a:ext>
            </a:extLst>
          </p:cNvPr>
          <p:cNvSpPr txBox="1">
            <a:spLocks/>
          </p:cNvSpPr>
          <p:nvPr/>
        </p:nvSpPr>
        <p:spPr>
          <a:xfrm>
            <a:off x="-2547937" y="1027906"/>
            <a:ext cx="8891588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Choose the correct answer:</a:t>
            </a:r>
            <a:endParaRPr lang="ar-SA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id="{585AAC3B-AFBE-4878-9E10-C804997D24EF}"/>
              </a:ext>
            </a:extLst>
          </p:cNvPr>
          <p:cNvSpPr/>
          <p:nvPr/>
        </p:nvSpPr>
        <p:spPr>
          <a:xfrm>
            <a:off x="6591301" y="2313780"/>
            <a:ext cx="4914900" cy="10572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</a:rPr>
              <a:t>Please, stand up. </a:t>
            </a:r>
            <a:endParaRPr lang="ar-SA" sz="4400" dirty="0">
              <a:solidFill>
                <a:schemeClr val="tx1"/>
              </a:solidFill>
            </a:endParaRPr>
          </a:p>
        </p:txBody>
      </p:sp>
      <p:sp>
        <p:nvSpPr>
          <p:cNvPr id="7" name="مستطيل 6">
            <a:extLst>
              <a:ext uri="{FF2B5EF4-FFF2-40B4-BE49-F238E27FC236}">
                <a16:creationId xmlns:a16="http://schemas.microsoft.com/office/drawing/2014/main" id="{A2D0083B-8955-4E52-8AB7-3F6EA74336A4}"/>
              </a:ext>
            </a:extLst>
          </p:cNvPr>
          <p:cNvSpPr/>
          <p:nvPr/>
        </p:nvSpPr>
        <p:spPr>
          <a:xfrm>
            <a:off x="6591301" y="3429000"/>
            <a:ext cx="4914900" cy="10572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</a:rPr>
              <a:t>Please, sit down.</a:t>
            </a:r>
            <a:endParaRPr lang="ar-SA" sz="4400" dirty="0">
              <a:solidFill>
                <a:schemeClr val="tx1"/>
              </a:solidFill>
            </a:endParaRP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E00DB9B3-D812-49E7-B02D-CFDF270B599D}"/>
              </a:ext>
            </a:extLst>
          </p:cNvPr>
          <p:cNvSpPr/>
          <p:nvPr/>
        </p:nvSpPr>
        <p:spPr>
          <a:xfrm>
            <a:off x="6591301" y="4544220"/>
            <a:ext cx="4914900" cy="10572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</a:rPr>
              <a:t>Please, make a line.</a:t>
            </a:r>
            <a:endParaRPr lang="ar-SA" sz="4400" dirty="0">
              <a:solidFill>
                <a:schemeClr val="tx1"/>
              </a:solidFill>
            </a:endParaRPr>
          </a:p>
        </p:txBody>
      </p:sp>
      <p:sp>
        <p:nvSpPr>
          <p:cNvPr id="9" name="مستطيل 8">
            <a:extLst>
              <a:ext uri="{FF2B5EF4-FFF2-40B4-BE49-F238E27FC236}">
                <a16:creationId xmlns:a16="http://schemas.microsoft.com/office/drawing/2014/main" id="{F16B3B17-1367-4436-B9AE-385EAFC2A48D}"/>
              </a:ext>
            </a:extLst>
          </p:cNvPr>
          <p:cNvSpPr/>
          <p:nvPr/>
        </p:nvSpPr>
        <p:spPr>
          <a:xfrm>
            <a:off x="6591301" y="5659440"/>
            <a:ext cx="4914900" cy="10572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</a:rPr>
              <a:t>Please, make a circle.</a:t>
            </a:r>
            <a:endParaRPr lang="ar-SA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1816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ly me to the broom: Make a circle song">
            <a:extLst>
              <a:ext uri="{FF2B5EF4-FFF2-40B4-BE49-F238E27FC236}">
                <a16:creationId xmlns:a16="http://schemas.microsoft.com/office/drawing/2014/main" id="{9F272F8A-8421-4376-BA57-8ACAFE202B5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2843964"/>
            <a:ext cx="4486275" cy="4014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عنوان 1">
            <a:extLst>
              <a:ext uri="{FF2B5EF4-FFF2-40B4-BE49-F238E27FC236}">
                <a16:creationId xmlns:a16="http://schemas.microsoft.com/office/drawing/2014/main" id="{7D7CA01B-0CF8-4922-AD83-7F33A286D8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405063" y="1046162"/>
            <a:ext cx="8891588" cy="1325563"/>
          </a:xfrm>
        </p:spPr>
        <p:txBody>
          <a:bodyPr/>
          <a:lstStyle/>
          <a:p>
            <a:r>
              <a:rPr lang="en-US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Choose the correct answer:</a:t>
            </a:r>
            <a:endParaRPr lang="ar-SA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id="{9D2DF2D3-7BA9-4A7F-A900-16CA880AC66D}"/>
              </a:ext>
            </a:extLst>
          </p:cNvPr>
          <p:cNvSpPr/>
          <p:nvPr/>
        </p:nvSpPr>
        <p:spPr>
          <a:xfrm>
            <a:off x="5605463" y="2371725"/>
            <a:ext cx="4914900" cy="10572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</a:rPr>
              <a:t>Please, stand up. </a:t>
            </a:r>
            <a:endParaRPr lang="ar-SA" sz="4400" dirty="0">
              <a:solidFill>
                <a:schemeClr val="tx1"/>
              </a:solidFill>
            </a:endParaRPr>
          </a:p>
        </p:txBody>
      </p:sp>
      <p:sp>
        <p:nvSpPr>
          <p:cNvPr id="7" name="مستطيل 6">
            <a:extLst>
              <a:ext uri="{FF2B5EF4-FFF2-40B4-BE49-F238E27FC236}">
                <a16:creationId xmlns:a16="http://schemas.microsoft.com/office/drawing/2014/main" id="{EC20A21F-71C7-42D3-B2CA-D783D1FA8AC1}"/>
              </a:ext>
            </a:extLst>
          </p:cNvPr>
          <p:cNvSpPr/>
          <p:nvPr/>
        </p:nvSpPr>
        <p:spPr>
          <a:xfrm>
            <a:off x="5605463" y="3486945"/>
            <a:ext cx="4914900" cy="10572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</a:rPr>
              <a:t>Please, sit down.</a:t>
            </a:r>
            <a:endParaRPr lang="ar-SA" sz="4400" dirty="0">
              <a:solidFill>
                <a:schemeClr val="tx1"/>
              </a:solidFill>
            </a:endParaRP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3784343C-6F4E-48FB-A35A-EAE25BA2ABDC}"/>
              </a:ext>
            </a:extLst>
          </p:cNvPr>
          <p:cNvSpPr/>
          <p:nvPr/>
        </p:nvSpPr>
        <p:spPr>
          <a:xfrm>
            <a:off x="5605463" y="4602165"/>
            <a:ext cx="4914900" cy="10572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</a:rPr>
              <a:t>Please, make a line.</a:t>
            </a:r>
            <a:endParaRPr lang="ar-SA" sz="4400" dirty="0">
              <a:solidFill>
                <a:schemeClr val="tx1"/>
              </a:solidFill>
            </a:endParaRPr>
          </a:p>
        </p:txBody>
      </p:sp>
      <p:sp>
        <p:nvSpPr>
          <p:cNvPr id="9" name="مستطيل 8">
            <a:extLst>
              <a:ext uri="{FF2B5EF4-FFF2-40B4-BE49-F238E27FC236}">
                <a16:creationId xmlns:a16="http://schemas.microsoft.com/office/drawing/2014/main" id="{1EDAE1B2-01B0-435E-B878-7F54619B49E2}"/>
              </a:ext>
            </a:extLst>
          </p:cNvPr>
          <p:cNvSpPr/>
          <p:nvPr/>
        </p:nvSpPr>
        <p:spPr>
          <a:xfrm>
            <a:off x="5605463" y="5717385"/>
            <a:ext cx="4914900" cy="10572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</a:rPr>
              <a:t>Please, make a circle.</a:t>
            </a:r>
            <a:endParaRPr lang="ar-SA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6851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ربع نص 4">
            <a:extLst>
              <a:ext uri="{FF2B5EF4-FFF2-40B4-BE49-F238E27FC236}">
                <a16:creationId xmlns:a16="http://schemas.microsoft.com/office/drawing/2014/main" id="{41E03373-F994-4570-BEF9-05B7EDA54195}"/>
              </a:ext>
            </a:extLst>
          </p:cNvPr>
          <p:cNvSpPr txBox="1"/>
          <p:nvPr/>
        </p:nvSpPr>
        <p:spPr>
          <a:xfrm>
            <a:off x="7445829" y="2837763"/>
            <a:ext cx="4094898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dirty="0">
                <a:hlinkClick r:id="rId2"/>
              </a:rPr>
              <a:t>https://www.liveworksheets.com/c?a=s&amp;t=db54lxqgcq&amp;sr=n&amp;ms=uz&amp;l=sd&amp;i=dcucnos&amp;r=li&amp;db=0&amp;f=dzduzndo&amp;cd=pnf89amtbktlpnnkxkljpao2ngnxglnjxg</a:t>
            </a:r>
            <a:endParaRPr lang="ar-SA" dirty="0"/>
          </a:p>
          <a:p>
            <a:endParaRPr lang="ar-SA" dirty="0"/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64E1CCD0-7278-4AD2-B058-601C7633394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867" t="11667" r="35195" b="17300"/>
          <a:stretch/>
        </p:blipFill>
        <p:spPr>
          <a:xfrm>
            <a:off x="419877" y="0"/>
            <a:ext cx="57828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0564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ربع نص 4">
            <a:extLst>
              <a:ext uri="{FF2B5EF4-FFF2-40B4-BE49-F238E27FC236}">
                <a16:creationId xmlns:a16="http://schemas.microsoft.com/office/drawing/2014/main" id="{3869CD2B-005D-4D56-BC00-731054CEEEB9}"/>
              </a:ext>
            </a:extLst>
          </p:cNvPr>
          <p:cNvSpPr txBox="1"/>
          <p:nvPr/>
        </p:nvSpPr>
        <p:spPr>
          <a:xfrm>
            <a:off x="7623242" y="484044"/>
            <a:ext cx="2874772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000" dirty="0">
                <a:solidFill>
                  <a:srgbClr val="C00000"/>
                </a:solidFill>
                <a:cs typeface="+mj-cs"/>
              </a:rPr>
              <a:t>وقت المرح </a:t>
            </a: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1173F834-E4B5-4EEF-B69F-965139B91A97}"/>
              </a:ext>
            </a:extLst>
          </p:cNvPr>
          <p:cNvSpPr txBox="1"/>
          <p:nvPr/>
        </p:nvSpPr>
        <p:spPr>
          <a:xfrm>
            <a:off x="1041831" y="1607343"/>
            <a:ext cx="7697339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2400" dirty="0">
                <a:solidFill>
                  <a:srgbClr val="7030A0"/>
                </a:solidFill>
                <a:latin typeface="Comic Sans MS" panose="030F0702030302020204" pitchFamily="66" charset="0"/>
                <a:cs typeface="+mj-cs"/>
              </a:rPr>
              <a:t>Be the teacher </a:t>
            </a:r>
          </a:p>
          <a:p>
            <a:pPr algn="l"/>
            <a:r>
              <a:rPr lang="en-US" sz="2400" dirty="0">
                <a:solidFill>
                  <a:srgbClr val="7030A0"/>
                </a:solidFill>
                <a:latin typeface="Comic Sans MS" panose="030F0702030302020204" pitchFamily="66" charset="0"/>
                <a:cs typeface="+mj-cs"/>
              </a:rPr>
              <a:t>Give instructions to your partner . </a:t>
            </a:r>
            <a:endParaRPr lang="ar-SA" sz="2400" dirty="0">
              <a:solidFill>
                <a:srgbClr val="C00000"/>
              </a:solidFill>
              <a:cs typeface="+mj-cs"/>
            </a:endParaRPr>
          </a:p>
        </p:txBody>
      </p:sp>
      <p:sp>
        <p:nvSpPr>
          <p:cNvPr id="7" name="شكل بيضاوي 6">
            <a:extLst>
              <a:ext uri="{FF2B5EF4-FFF2-40B4-BE49-F238E27FC236}">
                <a16:creationId xmlns:a16="http://schemas.microsoft.com/office/drawing/2014/main" id="{0A409734-E07F-4C54-875B-229303D7CA5A}"/>
              </a:ext>
            </a:extLst>
          </p:cNvPr>
          <p:cNvSpPr/>
          <p:nvPr/>
        </p:nvSpPr>
        <p:spPr>
          <a:xfrm>
            <a:off x="354858" y="1634014"/>
            <a:ext cx="545910" cy="559558"/>
          </a:xfrm>
          <a:prstGeom prst="ellipse">
            <a:avLst/>
          </a:prstGeom>
          <a:solidFill>
            <a:srgbClr val="55257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dirty="0"/>
              <a:t>3</a:t>
            </a:r>
            <a:endParaRPr lang="ar-SA" sz="3200" dirty="0"/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8863BB5A-ACE9-452D-A626-5A92A4028D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86" y="2490833"/>
            <a:ext cx="5780436" cy="4347192"/>
          </a:xfrm>
          <a:prstGeom prst="rect">
            <a:avLst/>
          </a:prstGeom>
        </p:spPr>
      </p:pic>
      <p:pic>
        <p:nvPicPr>
          <p:cNvPr id="8" name="We Can 1 (2016) SB_CD 1_20">
            <a:hlinkClick r:id="" action="ppaction://media"/>
            <a:extLst>
              <a:ext uri="{FF2B5EF4-FFF2-40B4-BE49-F238E27FC236}">
                <a16:creationId xmlns:a16="http://schemas.microsoft.com/office/drawing/2014/main" id="{184F3473-6147-4864-87ED-FC30EA81633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duotone>
              <a:prstClr val="black"/>
              <a:srgbClr val="552579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WatercolorSponge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8569292" y="3684339"/>
            <a:ext cx="982671" cy="982671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1526CDE6-2903-43A0-82F6-734C05EA49D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94044" y="2191841"/>
            <a:ext cx="3303970" cy="981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0967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4164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5" grpId="0"/>
      <p:bldP spid="6" grpId="0" build="p"/>
      <p:bldP spid="7" grpId="0" animBg="1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</TotalTime>
  <Words>246</Words>
  <Application>Microsoft Office PowerPoint</Application>
  <PresentationFormat>شاشة عريضة</PresentationFormat>
  <Paragraphs>54</Paragraphs>
  <Slides>15</Slides>
  <Notes>0</Notes>
  <HiddenSlides>0</HiddenSlides>
  <MMClips>5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Comic Sans MS</vt:lpstr>
      <vt:lpstr>Cooper Black</vt:lpstr>
      <vt:lpstr>نسق Office</vt:lpstr>
      <vt:lpstr>عرض تقديمي في PowerPoint</vt:lpstr>
      <vt:lpstr>عرض تقديمي في PowerPoint</vt:lpstr>
      <vt:lpstr>عرض تقديمي في PowerPoint</vt:lpstr>
      <vt:lpstr>Choose the correct answer:</vt:lpstr>
      <vt:lpstr>عرض تقديمي في PowerPoint</vt:lpstr>
      <vt:lpstr>عرض تقديمي في PowerPoint</vt:lpstr>
      <vt:lpstr>Choose the correct answer: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Ohoud Al Hadi</dc:creator>
  <cp:lastModifiedBy>Ohoud Al Hadi</cp:lastModifiedBy>
  <cp:revision>3</cp:revision>
  <dcterms:created xsi:type="dcterms:W3CDTF">2021-09-28T10:32:19Z</dcterms:created>
  <dcterms:modified xsi:type="dcterms:W3CDTF">2021-10-03T14:27:05Z</dcterms:modified>
</cp:coreProperties>
</file>