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69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5E5E5"/>
    <a:srgbClr val="FFCCCC"/>
    <a:srgbClr val="EAEAEA"/>
    <a:srgbClr val="EEEEEE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3288" y="3170547"/>
            <a:ext cx="7739062" cy="2154436"/>
          </a:xfrm>
          <a:prstGeom prst="rect">
            <a:avLst/>
          </a:prstGeom>
          <a:solidFill>
            <a:srgbClr val="FBE1E1"/>
          </a:solidFill>
          <a:ln w="50800">
            <a:solidFill>
              <a:srgbClr val="DDDDD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B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التربية الفنية</a:t>
            </a:r>
          </a:p>
          <a:p>
            <a:pPr algn="ctr"/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للصف الأول الابتدائي</a:t>
            </a:r>
          </a:p>
          <a:p>
            <a:pPr algn="ctr"/>
            <a:r>
              <a:rPr lang="ar-B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كتاب الطالب (الجزء </a:t>
            </a:r>
            <a:r>
              <a:rPr lang="ar-B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الثاني)</a:t>
            </a:r>
            <a:endParaRPr lang="ar-B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4" t="17415" r="37054" b="18257"/>
          <a:stretch/>
        </p:blipFill>
        <p:spPr bwMode="auto">
          <a:xfrm>
            <a:off x="952500" y="1468471"/>
            <a:ext cx="3714750" cy="5139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1"/>
            <a:ext cx="11468100" cy="2247900"/>
          </a:xfrm>
          <a:solidFill>
            <a:srgbClr val="FFCCCC">
              <a:alpha val="49804"/>
            </a:srgbClr>
          </a:solidFill>
          <a:ln w="50800">
            <a:solidFill>
              <a:srgbClr val="DDDDDD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r-BH" sz="8000" dirty="0"/>
              <a:t>الوحدة </a:t>
            </a:r>
            <a:r>
              <a:rPr lang="ar-BH" sz="8000" dirty="0" smtClean="0"/>
              <a:t>الأولى</a:t>
            </a:r>
            <a:br>
              <a:rPr lang="ar-BH" sz="8000" dirty="0" smtClean="0"/>
            </a:br>
            <a:r>
              <a:rPr lang="ar-BH" sz="8000" dirty="0" smtClean="0"/>
              <a:t>الطباعة</a:t>
            </a:r>
            <a:endParaRPr lang="en-US" sz="8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912" y="4114805"/>
            <a:ext cx="10515600" cy="217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600" dirty="0" smtClean="0"/>
              <a:t>الطباعة: هي أخذ التأثيرات السطحية ونقلها في قالب تحبيري على خامة أخرى واعتبارها مفردة تشكيلية يمكن تكرارها.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CCCC">
              <a:alpha val="50000"/>
            </a:srgbClr>
          </a:solidFill>
          <a:ln w="50800">
            <a:solidFill>
              <a:srgbClr val="DDDDDD"/>
            </a:solidFill>
          </a:ln>
        </p:spPr>
        <p:txBody>
          <a:bodyPr>
            <a:normAutofit/>
          </a:bodyPr>
          <a:lstStyle/>
          <a:p>
            <a:pPr algn="ctr"/>
            <a:r>
              <a:rPr lang="ar-BH" sz="6600" dirty="0" smtClean="0"/>
              <a:t>نشــــأة الطبـاعة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76" y="1814514"/>
            <a:ext cx="4957762" cy="4287836"/>
          </a:xfrm>
          <a:ln w="254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ar-BH" sz="3200" dirty="0" smtClean="0"/>
          </a:p>
          <a:p>
            <a:pPr marL="0" indent="0" algn="just" rtl="1">
              <a:buNone/>
            </a:pPr>
            <a:r>
              <a:rPr lang="ar-BH" sz="4000" dirty="0" smtClean="0"/>
              <a:t>كان الانسان البدائي يطبع كف يده على جدران الكهوف.</a:t>
            </a:r>
          </a:p>
          <a:p>
            <a:pPr marL="0" indent="0" algn="just" rtl="1">
              <a:buNone/>
            </a:pPr>
            <a:r>
              <a:rPr lang="ar-BH" sz="4000" dirty="0" smtClean="0"/>
              <a:t>وكان الرسم وتكرار طبعات الكفوف لغة للتواصل بين الناس قديماً.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28376" r="48652" b="21456"/>
          <a:stretch/>
        </p:blipFill>
        <p:spPr bwMode="auto">
          <a:xfrm>
            <a:off x="1447800" y="1814513"/>
            <a:ext cx="4005263" cy="4287837"/>
          </a:xfrm>
          <a:prstGeom prst="rect">
            <a:avLst/>
          </a:prstGeom>
          <a:ln w="25400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95401"/>
            <a:ext cx="11468100" cy="1230823"/>
          </a:xfrm>
          <a:solidFill>
            <a:srgbClr val="FFCCCC">
              <a:alpha val="49804"/>
            </a:srgbClr>
          </a:solidFill>
          <a:ln w="50800">
            <a:solidFill>
              <a:srgbClr val="DDDDDD"/>
            </a:solidFill>
          </a:ln>
        </p:spPr>
        <p:txBody>
          <a:bodyPr>
            <a:normAutofit/>
          </a:bodyPr>
          <a:lstStyle/>
          <a:p>
            <a:pPr algn="ctr"/>
            <a:r>
              <a:rPr lang="ar-BH" dirty="0"/>
              <a:t>الدرس الأول: الطباعة بكف اليد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912" y="3161654"/>
            <a:ext cx="10515600" cy="31312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r" rtl="1">
              <a:buFont typeface="Courier New" panose="02070309020205020404" pitchFamily="49" charset="0"/>
              <a:buChar char="o"/>
            </a:pPr>
            <a:r>
              <a:rPr lang="ar-BH" sz="3600" b="1" dirty="0" smtClean="0"/>
              <a:t>أهداف الدرس:</a:t>
            </a:r>
          </a:p>
          <a:p>
            <a:pPr marL="571500" indent="-571500" algn="r" rtl="1">
              <a:buFont typeface="Courier New" panose="02070309020205020404" pitchFamily="49" charset="0"/>
              <a:buChar char="o"/>
            </a:pPr>
            <a:endParaRPr lang="ar-BH" sz="3600" b="1" dirty="0" smtClean="0"/>
          </a:p>
          <a:p>
            <a:pPr marL="742950" indent="-742950" algn="r" rtl="1">
              <a:buFont typeface="+mj-lt"/>
              <a:buAutoNum type="arabicPeriod"/>
            </a:pPr>
            <a:r>
              <a:rPr lang="ar-BH" sz="3600" dirty="0" smtClean="0"/>
              <a:t>يتعرف المتعلم نشأة الطباعة.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BH" sz="3600" dirty="0" smtClean="0"/>
              <a:t>يتعرف المتعلم مفهوم البصمة.</a:t>
            </a:r>
            <a:endParaRPr lang="ar-BH" sz="3600" dirty="0"/>
          </a:p>
          <a:p>
            <a:pPr marL="742950" indent="-742950" algn="r" rtl="1">
              <a:buFont typeface="+mj-lt"/>
              <a:buAutoNum type="arabicPeriod"/>
            </a:pPr>
            <a:endParaRPr lang="ar-BH" sz="3600" dirty="0" smtClean="0"/>
          </a:p>
        </p:txBody>
      </p:sp>
    </p:spTree>
    <p:extLst>
      <p:ext uri="{BB962C8B-B14F-4D97-AF65-F5344CB8AC3E}">
        <p14:creationId xmlns:p14="http://schemas.microsoft.com/office/powerpoint/2010/main" val="210712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01763"/>
          </a:xfrm>
          <a:solidFill>
            <a:srgbClr val="FFCCCC">
              <a:alpha val="50000"/>
            </a:srgbClr>
          </a:solidFill>
          <a:ln w="50800">
            <a:solidFill>
              <a:srgbClr val="E5E5E5"/>
            </a:solidFill>
          </a:ln>
        </p:spPr>
        <p:txBody>
          <a:bodyPr/>
          <a:lstStyle/>
          <a:p>
            <a:pPr algn="ctr"/>
            <a:r>
              <a:rPr lang="ar-BH" dirty="0" smtClean="0"/>
              <a:t>الدرس الأول: الطباعة بكف اليد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28788" r="25858" b="18240"/>
          <a:stretch/>
        </p:blipFill>
        <p:spPr bwMode="auto">
          <a:xfrm>
            <a:off x="6352673" y="1592263"/>
            <a:ext cx="3870111" cy="4817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7725" r="52425" b="17973"/>
          <a:stretch/>
        </p:blipFill>
        <p:spPr bwMode="auto">
          <a:xfrm>
            <a:off x="1987212" y="1592263"/>
            <a:ext cx="3870111" cy="4817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232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810" y="1314450"/>
            <a:ext cx="6496050" cy="1325563"/>
          </a:xfrm>
        </p:spPr>
        <p:txBody>
          <a:bodyPr>
            <a:normAutofit/>
          </a:bodyPr>
          <a:lstStyle/>
          <a:p>
            <a:pPr algn="ctr"/>
            <a:r>
              <a:rPr lang="ar-BH" dirty="0" smtClean="0"/>
              <a:t>تطبيق النشاط الأول فقط صفحة 20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8" t="18481" r="24469" b="21440"/>
          <a:stretch/>
        </p:blipFill>
        <p:spPr bwMode="auto">
          <a:xfrm>
            <a:off x="571500" y="186052"/>
            <a:ext cx="4610100" cy="6176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581650" y="3175791"/>
            <a:ext cx="609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BH" sz="3600" dirty="0" smtClean="0"/>
              <a:t>أصل كل عنصر بالظل المناسب له.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769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288</TotalTime>
  <Words>95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Sultan bold</vt:lpstr>
      <vt:lpstr>Times New Roman</vt:lpstr>
      <vt:lpstr>Office Theme</vt:lpstr>
      <vt:lpstr>PowerPoint Presentation</vt:lpstr>
      <vt:lpstr>الوحدة الأولى الطباعة</vt:lpstr>
      <vt:lpstr>نشــــأة الطبـاعة</vt:lpstr>
      <vt:lpstr>الدرس الأول: الطباعة بكف اليد</vt:lpstr>
      <vt:lpstr>الدرس الأول: الطباعة بكف اليد</vt:lpstr>
      <vt:lpstr>تطبيق النشاط الأول فقط صفحة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Ameena</cp:lastModifiedBy>
  <cp:revision>45</cp:revision>
  <dcterms:created xsi:type="dcterms:W3CDTF">2020-03-04T10:47:58Z</dcterms:created>
  <dcterms:modified xsi:type="dcterms:W3CDTF">2020-03-25T07:55:09Z</dcterms:modified>
</cp:coreProperties>
</file>