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10"/>
  </p:notesMasterIdLst>
  <p:sldIdLst>
    <p:sldId id="385" r:id="rId3"/>
    <p:sldId id="379" r:id="rId4"/>
    <p:sldId id="380" r:id="rId5"/>
    <p:sldId id="381" r:id="rId6"/>
    <p:sldId id="382" r:id="rId7"/>
    <p:sldId id="383" r:id="rId8"/>
    <p:sldId id="384" r:id="rId9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3333FF"/>
    <a:srgbClr val="CC00FF"/>
    <a:srgbClr val="CC0000"/>
    <a:srgbClr val="006600"/>
    <a:srgbClr val="9900CC"/>
    <a:srgbClr val="008000"/>
    <a:srgbClr val="0099CC"/>
    <a:srgbClr val="FF33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38B1855-1B75-4FBE-930C-398BA8C253C6}" styleName="نمط ذو نسُق 2 - تمييز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النمط الفات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نمط متوسط 4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75DCB02-9BB8-47FD-8907-85C794F793BA}" styleName="نمط ذو نسُق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نمط ذو نسُق 1 - تميي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نمط ذو نسُق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0A1B5D5-9B99-4C35-A422-299274C87663}" styleName="نمط متوسط 1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505E3EF-67EA-436B-97B2-0124C06EBD24}" styleName="نمط متوسط 4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2DE63D5-997A-4646-A377-4702673A728D}" styleName="نمط فاتح 2 - تميي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840" autoAdjust="0"/>
    <p:restoredTop sz="94660"/>
  </p:normalViewPr>
  <p:slideViewPr>
    <p:cSldViewPr>
      <p:cViewPr varScale="1">
        <p:scale>
          <a:sx n="67" d="100"/>
          <a:sy n="67" d="100"/>
        </p:scale>
        <p:origin x="91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CEEB559-8BCF-49F1-9CB3-63CDDB4414C6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dirty="0" smtClean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3D7BC6F-7CC3-4769-8EBB-6B9DFA1A7D3A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147720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0F5BB-4460-46D0-B559-8EFAEA82A910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FB47D-FBD3-430E-B34F-120848740E19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5471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97CC9-3BB3-4136-BDB0-A36CEFCF7140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6F541-D479-4CEA-81B5-4F443F3AB4D6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2443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E3F0D-ED95-4350-B28B-5F8EA5C40C88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7C91E-CEDE-42B2-88BB-00F0B728C1F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3885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6724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8340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38219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106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96103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23019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6618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5088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5F2F-2FB7-495D-8935-57D92313717B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73654-C4B8-47D1-B08D-7E1AF4C81007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179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33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453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0879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9902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0861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66953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68675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8284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0010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A1BD3-183D-49C5-88EE-025B99684218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BBADE-4147-4359-B821-65E238C8073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0470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528B4-F00B-4AB2-8467-F3FAB657BB14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B7674-6845-4D2B-A4D1-0EEE60AB6CA4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363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B6510-A473-4939-AA37-4B2856801D07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4B426-5DCF-41AC-A6C0-C78CDD482492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919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3566F-B323-46E7-80CD-B448104C6840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7A162-3314-4CDA-A192-74A1CEA7D21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7960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FD2E7-4F68-4A65-89E5-8D3BD77A0341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BA646-9940-4538-8F9E-40C54021680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0638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8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A0645-C33C-46B5-A5FF-C96F596693AA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43482-4144-4D6F-9974-BB1AF22B959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5672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تمرير أفقي 3"/>
          <p:cNvSpPr/>
          <p:nvPr userDrawn="1"/>
        </p:nvSpPr>
        <p:spPr>
          <a:xfrm>
            <a:off x="1907704" y="0"/>
            <a:ext cx="6336704" cy="126876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10" name="صورة 9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11" name="صورة 10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D57F1E4F-1CFF-5643-939E-217C01CDF565}" type="slidenum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237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b="1" dirty="0" smtClean="0">
                <a:solidFill>
                  <a:schemeClr val="accent4">
                    <a:lumMod val="50000"/>
                  </a:schemeClr>
                </a:solidFill>
              </a:rPr>
              <a:t>مراجعة الدرس </a:t>
            </a:r>
            <a:r>
              <a:rPr lang="ar-EG" b="1" dirty="0" smtClean="0">
                <a:solidFill>
                  <a:schemeClr val="accent4">
                    <a:lumMod val="50000"/>
                  </a:schemeClr>
                </a:solidFill>
              </a:rPr>
              <a:t>الثالث</a:t>
            </a:r>
            <a:endParaRPr 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 dirty="0" smtClean="0"/>
          </a:p>
          <a:p>
            <a:r>
              <a:rPr lang="ar-EG" b="1" smtClean="0">
                <a:solidFill>
                  <a:schemeClr val="accent5">
                    <a:lumMod val="50000"/>
                  </a:schemeClr>
                </a:solidFill>
              </a:rPr>
              <a:t>العلم وعملياته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2438400" y="16926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نور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5" name="Oval 4"/>
          <p:cNvSpPr/>
          <p:nvPr/>
        </p:nvSpPr>
        <p:spPr>
          <a:xfrm>
            <a:off x="2438400" y="5069111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المعلم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2706515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989084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1 – إحدى إسهامات العلم أو التقنية في تحسين صحتك ؟ 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374990" y="3861048"/>
            <a:ext cx="639402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جـ1 – </a:t>
            </a:r>
            <a:r>
              <a:rPr lang="ar-SA" sz="4000" dirty="0">
                <a:solidFill>
                  <a:srgbClr val="7030A0"/>
                </a:solidFill>
              </a:rPr>
              <a:t>تصنيع عقاقير جديدة أدوية , طرائق جراحة تم تطويرها 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39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8729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124744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2 – استنتج ما الذي يجعل العلماء يغيرون نظرية قديمة عمرها 100 عام ؟ 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250322" y="3429000"/>
            <a:ext cx="664335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جـ2 – </a:t>
            </a:r>
            <a:r>
              <a:rPr lang="ar-SA" sz="4000" dirty="0">
                <a:solidFill>
                  <a:srgbClr val="7030A0"/>
                </a:solidFill>
              </a:rPr>
              <a:t>إذا اثبتت المعلومات الجديدة ان النظرية خاطئة او جعلت العلماء ينظرون إليها بطريقة مختلفة.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39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145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124744"/>
            <a:ext cx="7344816" cy="1938992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3 – اعمل قائمة بخمس طرائق تمكن العلماء من التواصل مع بعضهم لنشر آخر مكتشفاتهم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331640" y="3645024"/>
            <a:ext cx="648072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7030A0"/>
                </a:solidFill>
              </a:rPr>
              <a:t>جـ3 – </a:t>
            </a:r>
            <a:r>
              <a:rPr lang="ar-SA" sz="3600" dirty="0">
                <a:solidFill>
                  <a:srgbClr val="7030A0"/>
                </a:solidFill>
              </a:rPr>
              <a:t>المقالات المنشورة والكتب والانترنت والمحاضرات والحواسيب ورسائل الجوال والهواتف.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39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0626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196752"/>
            <a:ext cx="7344816" cy="1938992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4 – صف تقدما تقنيا يجعل حياتك أكثر متعة . ما الاكتشافات التي ساهمت في تطور هذه التقنية 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900137" y="3861048"/>
            <a:ext cx="734481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>
                <a:solidFill>
                  <a:srgbClr val="7030A0"/>
                </a:solidFill>
              </a:rPr>
              <a:t>جـ4 </a:t>
            </a:r>
            <a:r>
              <a:rPr lang="ar-SA" sz="4000" dirty="0" smtClean="0">
                <a:solidFill>
                  <a:srgbClr val="7030A0"/>
                </a:solidFill>
              </a:rPr>
              <a:t>– </a:t>
            </a:r>
          </a:p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                 ستتنوع </a:t>
            </a:r>
            <a:r>
              <a:rPr lang="ar-SA" sz="4000" dirty="0">
                <a:solidFill>
                  <a:srgbClr val="7030A0"/>
                </a:solidFill>
              </a:rPr>
              <a:t>الإجابات 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39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9549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196752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5 – </a:t>
            </a:r>
            <a:r>
              <a:rPr lang="ar-SA" sz="3600" dirty="0" smtClean="0">
                <a:solidFill>
                  <a:srgbClr val="FF0000"/>
                </a:solidFill>
              </a:rPr>
              <a:t>وضح لماذا تعد أنظمة الاتصالات الحديثة مهمة للعماء في أنحاء العالم </a:t>
            </a:r>
            <a:r>
              <a:rPr lang="ar-SA" sz="4000" dirty="0" smtClean="0">
                <a:solidFill>
                  <a:srgbClr val="FF0000"/>
                </a:solidFill>
              </a:rPr>
              <a:t>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322330" y="4149080"/>
            <a:ext cx="649934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جـ5 – </a:t>
            </a:r>
            <a:r>
              <a:rPr lang="ar-SA" sz="4000" dirty="0">
                <a:solidFill>
                  <a:srgbClr val="7030A0"/>
                </a:solidFill>
              </a:rPr>
              <a:t>لأنها تسمح للعلماء بالتواصل ونقل أبحاثهم واكتشافاتهم بسرعة. 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39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796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268760"/>
            <a:ext cx="7344816" cy="1446550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400" dirty="0" smtClean="0">
                <a:solidFill>
                  <a:srgbClr val="FF0000"/>
                </a:solidFill>
              </a:rPr>
              <a:t>سـ 6 – </a:t>
            </a:r>
            <a:r>
              <a:rPr lang="ar-SA" sz="4000" dirty="0" smtClean="0">
                <a:solidFill>
                  <a:srgbClr val="FF0000"/>
                </a:solidFill>
              </a:rPr>
              <a:t>اكتب عن احد العلماء المسلمين مستعينا بأحد مصادر المعلومات </a:t>
            </a:r>
            <a:r>
              <a:rPr lang="ar-SA" sz="4400" dirty="0" smtClean="0">
                <a:solidFill>
                  <a:srgbClr val="FF0000"/>
                </a:solidFill>
              </a:rPr>
              <a:t>؟ </a:t>
            </a:r>
            <a:endParaRPr lang="ar-SA" sz="44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259632" y="4365104"/>
            <a:ext cx="662473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جـ6 – </a:t>
            </a:r>
            <a:r>
              <a:rPr lang="ar-SA" sz="4000" dirty="0">
                <a:solidFill>
                  <a:srgbClr val="7030A0"/>
                </a:solidFill>
              </a:rPr>
              <a:t>تحقق من عمل الطلاب 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39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07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13869</TotalTime>
  <Words>186</Words>
  <Application>Microsoft Office PowerPoint</Application>
  <PresentationFormat>On-screen Show (4:3)</PresentationFormat>
  <Paragraphs>24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Century Gothic</vt:lpstr>
      <vt:lpstr>Garamond</vt:lpstr>
      <vt:lpstr>Tahoma</vt:lpstr>
      <vt:lpstr>Times New Roman</vt:lpstr>
      <vt:lpstr>سمة Office</vt:lpstr>
      <vt:lpstr>Organic</vt:lpstr>
      <vt:lpstr>مراجعة الدرس الثالث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Dell</dc:creator>
  <cp:lastModifiedBy>waleed</cp:lastModifiedBy>
  <cp:revision>1118</cp:revision>
  <dcterms:modified xsi:type="dcterms:W3CDTF">2016-05-12T17:43:43Z</dcterms:modified>
</cp:coreProperties>
</file>