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85" r:id="rId3"/>
    <p:sldId id="379" r:id="rId4"/>
    <p:sldId id="380" r:id="rId5"/>
    <p:sldId id="381" r:id="rId6"/>
    <p:sldId id="382" r:id="rId7"/>
    <p:sldId id="383" r:id="rId8"/>
    <p:sldId id="384" r:id="rId9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3333FF"/>
    <a:srgbClr val="CC00FF"/>
    <a:srgbClr val="CC0000"/>
    <a:srgbClr val="006600"/>
    <a:srgbClr val="9900CC"/>
    <a:srgbClr val="008000"/>
    <a:srgbClr val="0099CC"/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نمط ذو نسُق 2 - تميي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0" autoAdjust="0"/>
    <p:restoredTop sz="94660"/>
  </p:normalViewPr>
  <p:slideViewPr>
    <p:cSldViewPr>
      <p:cViewPr varScale="1">
        <p:scale>
          <a:sx n="67" d="100"/>
          <a:sy n="67" d="100"/>
        </p:scale>
        <p:origin x="9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EEB559-8BCF-49F1-9CB3-63CDDB4414C6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dirty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D7BC6F-7CC3-4769-8EBB-6B9DFA1A7D3A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14772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0F5BB-4460-46D0-B559-8EFAEA82A910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FB47D-FBD3-430E-B34F-120848740E19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47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7CC9-3BB3-4136-BDB0-A36CEFCF7140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6F541-D479-4CEA-81B5-4F443F3AB4D6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244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3F0D-ED95-4350-B28B-5F8EA5C40C88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7C91E-CEDE-42B2-88BB-00F0B728C1F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388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672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34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821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0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610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301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61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08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5F2F-2FB7-495D-8935-57D92313717B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73654-C4B8-47D1-B08D-7E1AF4C81007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7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3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5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087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990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86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695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867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284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01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1BD3-183D-49C5-88EE-025B99684218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BBADE-4147-4359-B821-65E238C8073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47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528B4-F00B-4AB2-8467-F3FAB657BB14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7674-6845-4D2B-A4D1-0EEE60AB6CA4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36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6510-A473-4939-AA37-4B2856801D07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4B426-5DCF-41AC-A6C0-C78CDD482492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919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566F-B323-46E7-80CD-B448104C6840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A162-3314-4CDA-A192-74A1CEA7D21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796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FD2E7-4F68-4A65-89E5-8D3BD77A0341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BA646-9940-4538-8F9E-40C54021680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63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0645-C33C-46B5-A5FF-C96F596693AA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43482-4144-4D6F-9974-BB1AF22B959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672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أفقي 3"/>
          <p:cNvSpPr/>
          <p:nvPr userDrawn="1"/>
        </p:nvSpPr>
        <p:spPr>
          <a:xfrm>
            <a:off x="1907704" y="0"/>
            <a:ext cx="6336704" cy="126876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" name="صورة 9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11" name="صورة 10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3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chemeClr val="accent4">
                    <a:lumMod val="50000"/>
                  </a:schemeClr>
                </a:solidFill>
              </a:rPr>
              <a:t>مراجعة الدرس </a:t>
            </a:r>
            <a:r>
              <a:rPr lang="ar-EG" b="1" dirty="0" smtClean="0">
                <a:solidFill>
                  <a:schemeClr val="accent4">
                    <a:lumMod val="50000"/>
                  </a:schemeClr>
                </a:solidFill>
              </a:rPr>
              <a:t>الثالث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 dirty="0" smtClean="0"/>
          </a:p>
          <a:p>
            <a:r>
              <a:rPr lang="ar-EG" b="1" smtClean="0">
                <a:solidFill>
                  <a:schemeClr val="accent5">
                    <a:lumMod val="50000"/>
                  </a:schemeClr>
                </a:solidFill>
              </a:rPr>
              <a:t>العلم وعملياته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38400" y="16926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نور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5069111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المعلم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70651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989084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1 – إحدى إسهامات العلم أو التقنية في تحسين صحتك ؟ 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374990" y="3861048"/>
            <a:ext cx="63940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جـ1 – </a:t>
            </a:r>
            <a:r>
              <a:rPr lang="ar-SA" sz="4000" dirty="0">
                <a:solidFill>
                  <a:srgbClr val="7030A0"/>
                </a:solidFill>
              </a:rPr>
              <a:t>تصنيع عقاقير جديدة أدوية , طرائق جراحة تم تطويرها 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39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72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124744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2 – استنتج ما الذي يجعل العلماء يغيرون نظرية قديمة عمرها 100 عام ؟ 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250322" y="3429000"/>
            <a:ext cx="66433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جـ2 – </a:t>
            </a:r>
            <a:r>
              <a:rPr lang="ar-SA" sz="4000" dirty="0">
                <a:solidFill>
                  <a:srgbClr val="7030A0"/>
                </a:solidFill>
              </a:rPr>
              <a:t>إذا اثبتت المعلومات الجديدة ان النظرية خاطئة او جعلت العلماء ينظرون إليها بطريقة مختلفة.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39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45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124744"/>
            <a:ext cx="7344816" cy="193899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3 – اعمل قائمة بخمس طرائق تمكن العلماء من التواصل مع بعضهم لنشر آخر مكتشفاتهم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331640" y="3645024"/>
            <a:ext cx="648072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7030A0"/>
                </a:solidFill>
              </a:rPr>
              <a:t>جـ3 – </a:t>
            </a:r>
            <a:r>
              <a:rPr lang="ar-SA" sz="3600" dirty="0">
                <a:solidFill>
                  <a:srgbClr val="7030A0"/>
                </a:solidFill>
              </a:rPr>
              <a:t>المقالات المنشورة والكتب والانترنت والمحاضرات والحواسيب ورسائل الجوال والهواتف.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39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62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196752"/>
            <a:ext cx="7344816" cy="193899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4 – صف تقدما تقنيا يجعل حياتك أكثر متعة . ما الاكتشافات التي ساهمت في تطور هذه التقنية 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900137" y="3861048"/>
            <a:ext cx="73448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>
                <a:solidFill>
                  <a:srgbClr val="7030A0"/>
                </a:solidFill>
              </a:rPr>
              <a:t>جـ4 </a:t>
            </a:r>
            <a:r>
              <a:rPr lang="ar-SA" sz="4000" dirty="0" smtClean="0">
                <a:solidFill>
                  <a:srgbClr val="7030A0"/>
                </a:solidFill>
              </a:rPr>
              <a:t>– </a:t>
            </a:r>
          </a:p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                 ستتنوع </a:t>
            </a:r>
            <a:r>
              <a:rPr lang="ar-SA" sz="4000" dirty="0">
                <a:solidFill>
                  <a:srgbClr val="7030A0"/>
                </a:solidFill>
              </a:rPr>
              <a:t>الإجابات 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39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54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196752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5 – </a:t>
            </a:r>
            <a:r>
              <a:rPr lang="ar-SA" sz="3600" dirty="0" smtClean="0">
                <a:solidFill>
                  <a:srgbClr val="FF0000"/>
                </a:solidFill>
              </a:rPr>
              <a:t>وضح لماذا تعد أنظمة الاتصالات الحديثة مهمة للعماء في أنحاء العالم </a:t>
            </a:r>
            <a:r>
              <a:rPr lang="ar-SA" sz="4000" dirty="0" smtClean="0">
                <a:solidFill>
                  <a:srgbClr val="FF0000"/>
                </a:solidFill>
              </a:rPr>
              <a:t>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322330" y="4149080"/>
            <a:ext cx="64993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جـ5 – </a:t>
            </a:r>
            <a:r>
              <a:rPr lang="ar-SA" sz="4000" dirty="0">
                <a:solidFill>
                  <a:srgbClr val="7030A0"/>
                </a:solidFill>
              </a:rPr>
              <a:t>لأنها تسمح للعلماء بالتواصل ونقل أبحاثهم واكتشافاتهم بسرعة. 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39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268760"/>
            <a:ext cx="7344816" cy="144655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400" dirty="0" smtClean="0">
                <a:solidFill>
                  <a:srgbClr val="FF0000"/>
                </a:solidFill>
              </a:rPr>
              <a:t>سـ 6 – </a:t>
            </a:r>
            <a:r>
              <a:rPr lang="ar-SA" sz="4000" dirty="0" smtClean="0">
                <a:solidFill>
                  <a:srgbClr val="FF0000"/>
                </a:solidFill>
              </a:rPr>
              <a:t>اكتب عن احد العلماء المسلمين مستعينا بأحد مصادر المعلومات </a:t>
            </a:r>
            <a:r>
              <a:rPr lang="ar-SA" sz="4400" dirty="0" smtClean="0">
                <a:solidFill>
                  <a:srgbClr val="FF0000"/>
                </a:solidFill>
              </a:rPr>
              <a:t>؟ </a:t>
            </a:r>
            <a:endParaRPr lang="ar-SA" sz="44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259632" y="4365104"/>
            <a:ext cx="66247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جـ6 – </a:t>
            </a:r>
            <a:r>
              <a:rPr lang="ar-SA" sz="4000" dirty="0">
                <a:solidFill>
                  <a:srgbClr val="7030A0"/>
                </a:solidFill>
              </a:rPr>
              <a:t>تحقق من عمل الطلاب 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2282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39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0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13869</TotalTime>
  <Words>186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Garamond</vt:lpstr>
      <vt:lpstr>Tahoma</vt:lpstr>
      <vt:lpstr>Times New Roman</vt:lpstr>
      <vt:lpstr>سمة Office</vt:lpstr>
      <vt:lpstr>Organic</vt:lpstr>
      <vt:lpstr>مراجعة الدرس الثالث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waleed</cp:lastModifiedBy>
  <cp:revision>1118</cp:revision>
  <dcterms:modified xsi:type="dcterms:W3CDTF">2016-05-12T17:43:43Z</dcterms:modified>
</cp:coreProperties>
</file>