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Lesson19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3899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r>
              <a:rPr lang="en-US" sz="2400" smtClean="0"/>
              <a:t>A.</a:t>
            </a:r>
          </a:p>
          <a:p>
            <a:endParaRPr lang="en-US" sz="2400" smtClean="0"/>
          </a:p>
          <a:p>
            <a:r>
              <a:rPr lang="en-US" sz="2400" smtClean="0"/>
              <a:t>B.</a:t>
            </a:r>
          </a:p>
          <a:p>
            <a:endParaRPr lang="en-US" sz="2400" smtClean="0"/>
          </a:p>
          <a:p>
            <a:r>
              <a:rPr lang="en-US" sz="2400" smtClean="0"/>
              <a:t>C.</a:t>
            </a:r>
          </a:p>
          <a:p>
            <a:endParaRPr lang="en-US" sz="2400" smtClean="0"/>
          </a:p>
          <a:p>
            <a:r>
              <a:rPr lang="en-US" sz="2400" smtClean="0"/>
              <a:t>D.</a:t>
            </a:r>
          </a:p>
          <a:p>
            <a:r>
              <a:rPr lang="en-US" sz="2400" smtClean="0"/>
              <a:t> 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423759"/>
            <a:ext cx="2463166" cy="64007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821158" y="2417619"/>
                <a:ext cx="1009443" cy="620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58" y="2417619"/>
                <a:ext cx="1009443" cy="620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821158" y="3194859"/>
                <a:ext cx="1009443" cy="620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58" y="3194859"/>
                <a:ext cx="1009443" cy="6206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821158" y="3911139"/>
                <a:ext cx="1009443" cy="620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58" y="3911139"/>
                <a:ext cx="1009443" cy="6206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821158" y="4657899"/>
                <a:ext cx="1009443" cy="620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 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58" y="4657899"/>
                <a:ext cx="1009443" cy="6206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301839"/>
            <a:ext cx="111802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0" y="1280160"/>
            <a:ext cx="2495550" cy="570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57" y="2121850"/>
            <a:ext cx="868680" cy="387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57" y="2865433"/>
            <a:ext cx="761048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57" y="3593776"/>
            <a:ext cx="761048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57" y="4292578"/>
            <a:ext cx="720265" cy="417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05097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/>
          </a:p>
          <a:p>
            <a:endParaRPr lang="en-US" sz="2400" b="1" dirty="0"/>
          </a:p>
          <a:p>
            <a:endParaRPr lang="en-US" sz="2400" dirty="0"/>
          </a:p>
          <a:p>
            <a:pPr marL="457200" indent="-457200">
              <a:buAutoNum type="alphaUcPeriod"/>
            </a:pP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54" y="1583558"/>
            <a:ext cx="1616305" cy="523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257" y="2586779"/>
            <a:ext cx="685800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34" y="3308125"/>
            <a:ext cx="743172" cy="304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885" y="4000324"/>
            <a:ext cx="762000" cy="356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885" y="4813041"/>
            <a:ext cx="800544" cy="339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</a:t>
            </a:r>
          </a:p>
          <a:p>
            <a:endParaRPr lang="en-US" sz="2400" dirty="0"/>
          </a:p>
          <a:p>
            <a:r>
              <a:rPr lang="en-US" sz="2400" dirty="0" smtClean="0"/>
              <a:t>C.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423759"/>
            <a:ext cx="1509845" cy="725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21" y="2514600"/>
            <a:ext cx="813435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21" y="3237546"/>
            <a:ext cx="813435" cy="374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20" y="3977638"/>
            <a:ext cx="813435" cy="36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20" y="4774857"/>
            <a:ext cx="813435" cy="372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0" y="1423759"/>
            <a:ext cx="1381440" cy="563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" y="2979147"/>
            <a:ext cx="645795" cy="35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" y="3671853"/>
            <a:ext cx="745700" cy="365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" y="4395902"/>
            <a:ext cx="645795" cy="36537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768191" y="2208014"/>
                <a:ext cx="932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1, 7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91" y="2208014"/>
                <a:ext cx="932498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423760"/>
            <a:ext cx="1944828" cy="37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164080"/>
            <a:ext cx="460058" cy="402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2834263"/>
            <a:ext cx="472440" cy="595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3600558"/>
            <a:ext cx="899160" cy="529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7" y="4301023"/>
            <a:ext cx="733426" cy="5343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484719"/>
            <a:ext cx="1346835" cy="48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" y="2314093"/>
            <a:ext cx="808102" cy="329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" y="3696280"/>
            <a:ext cx="808102" cy="368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" y="4406907"/>
            <a:ext cx="808102" cy="36263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737711" y="2985254"/>
                <a:ext cx="932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,−6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11" y="2985254"/>
                <a:ext cx="932498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347559"/>
            <a:ext cx="105097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332319"/>
            <a:ext cx="1792428" cy="557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48" y="2087236"/>
            <a:ext cx="990600" cy="414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48" y="2786389"/>
            <a:ext cx="1117692" cy="414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48" y="3485543"/>
            <a:ext cx="1003435" cy="448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48" y="4316720"/>
            <a:ext cx="942023" cy="414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/>
          </a:p>
          <a:p>
            <a:endParaRPr lang="en-US" sz="2400" dirty="0" smtClean="0"/>
          </a:p>
          <a:p>
            <a:r>
              <a:rPr lang="en-US" sz="2400" dirty="0" smtClean="0"/>
              <a:t>A.   No </a:t>
            </a:r>
            <a:r>
              <a:rPr lang="en-US" sz="2400" dirty="0"/>
              <a:t>Solution </a:t>
            </a:r>
            <a:r>
              <a:rPr lang="en-US" sz="2400" dirty="0" smtClean="0"/>
              <a:t> 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1" y="1423759"/>
            <a:ext cx="1879283" cy="481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76" y="3032761"/>
            <a:ext cx="397193" cy="3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76" y="3672841"/>
            <a:ext cx="397193" cy="304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76" y="4439817"/>
            <a:ext cx="567690" cy="320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          No </a:t>
            </a:r>
            <a:r>
              <a:rPr lang="en-US" sz="2400" dirty="0"/>
              <a:t>Solution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706" y="2225040"/>
            <a:ext cx="861060" cy="372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706" y="3008948"/>
            <a:ext cx="861060" cy="374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706" y="4404360"/>
            <a:ext cx="861060" cy="35052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03455" y="1491734"/>
                <a:ext cx="213629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−10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−2=13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55" y="1491734"/>
                <a:ext cx="213629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9700</TotalTime>
  <Words>116</Words>
  <Application>Microsoft Office PowerPoint</Application>
  <PresentationFormat>Widescreen</PresentationFormat>
  <Paragraphs>136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 Unicode MS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185</cp:revision>
  <dcterms:created xsi:type="dcterms:W3CDTF">2015-02-19T09:01:21Z</dcterms:created>
  <dcterms:modified xsi:type="dcterms:W3CDTF">2015-07-24T10:37:59Z</dcterms:modified>
</cp:coreProperties>
</file>