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56" r:id="rId3"/>
    <p:sldId id="259" r:id="rId4"/>
    <p:sldId id="264" r:id="rId5"/>
    <p:sldId id="279" r:id="rId6"/>
    <p:sldId id="266" r:id="rId7"/>
    <p:sldId id="268" r:id="rId8"/>
    <p:sldId id="270" r:id="rId9"/>
    <p:sldId id="272" r:id="rId10"/>
    <p:sldId id="27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458" autoAdjust="0"/>
  </p:normalViewPr>
  <p:slideViewPr>
    <p:cSldViewPr snapToGrid="0">
      <p:cViewPr varScale="1">
        <p:scale>
          <a:sx n="63" d="100"/>
          <a:sy n="63" d="100"/>
        </p:scale>
        <p:origin x="102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50D3-D5D9-4669-96F7-1A1A71B9318A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C6171-4492-4A02-ACF4-7722196D7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1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13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81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10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72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6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8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5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17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C6171-4492-4A02-ACF4-7722196D74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7"/>
            <a:ext cx="12192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0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30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1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9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3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2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4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DFB-127D-41C4-9F95-13A1D4E34B8F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D5EF6-D993-4266-A139-23DFD9513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7" Type="http://schemas.openxmlformats.org/officeDocument/2006/relationships/image" Target="../media/image50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7009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30480"/>
            <a:ext cx="38100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" y="4861556"/>
            <a:ext cx="3677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362F20"/>
                </a:solidFill>
                <a:latin typeface="Calibri" panose="020F0502020204030204" pitchFamily="34" charset="0"/>
              </a:rPr>
              <a:t>Mathematics</a:t>
            </a:r>
            <a:r>
              <a:rPr lang="en-US" sz="2800" dirty="0" smtClean="0">
                <a:solidFill>
                  <a:srgbClr val="362F20"/>
                </a:solidFill>
                <a:latin typeface="Calibri" panose="020F0502020204030204" pitchFamily="34" charset="0"/>
              </a:rPr>
              <a:t>: Lesson18</a:t>
            </a:r>
          </a:p>
        </p:txBody>
      </p:sp>
    </p:spTree>
    <p:extLst>
      <p:ext uri="{BB962C8B-B14F-4D97-AF65-F5344CB8AC3E}">
        <p14:creationId xmlns:p14="http://schemas.microsoft.com/office/powerpoint/2010/main" val="64849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9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8029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Solve</a:t>
            </a:r>
            <a:r>
              <a:rPr lang="en-US" sz="2400" b="1" dirty="0"/>
              <a:t> </a:t>
            </a:r>
            <a:r>
              <a:rPr lang="en-US" sz="2400" dirty="0"/>
              <a:t>this rational inequality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 smtClean="0"/>
          </a:p>
          <a:p>
            <a:r>
              <a:rPr lang="en-US" sz="2400" dirty="0" smtClean="0"/>
              <a:t>B.</a:t>
            </a:r>
          </a:p>
          <a:p>
            <a:endParaRPr lang="en-US" sz="2400" dirty="0" smtClean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98" y="1831657"/>
            <a:ext cx="1220153" cy="637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67" y="2648178"/>
            <a:ext cx="844487" cy="335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67" y="3376101"/>
            <a:ext cx="1480471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67" y="4089539"/>
            <a:ext cx="1572673" cy="368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67" y="4769459"/>
            <a:ext cx="986981" cy="3688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97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700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</a:rPr>
              <a:t>Question </a:t>
            </a:r>
            <a:r>
              <a:rPr lang="en-US" sz="2400" smtClean="0">
                <a:solidFill>
                  <a:schemeClr val="bg1"/>
                </a:solidFill>
              </a:rPr>
              <a:t>10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0" y="1423759"/>
            <a:ext cx="1118026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Solve</a:t>
            </a:r>
            <a:r>
              <a:rPr lang="en-US" sz="2400" b="1" dirty="0"/>
              <a:t> </a:t>
            </a:r>
            <a:r>
              <a:rPr lang="en-US" sz="2400" dirty="0"/>
              <a:t>this rational inequality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 smtClean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18" y="1905000"/>
            <a:ext cx="1355502" cy="746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348" y="2941320"/>
            <a:ext cx="1690212" cy="351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348" y="3642360"/>
            <a:ext cx="1736646" cy="362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348" y="4424580"/>
            <a:ext cx="2032635" cy="36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348" y="5147804"/>
            <a:ext cx="1375410" cy="3493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0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1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1570" y="1415299"/>
            <a:ext cx="116232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/>
              <a:t>Rewrite this inequality so that 0 is on one side and a single rational expression </a:t>
            </a:r>
            <a:br>
              <a:rPr lang="en-US" sz="2400" dirty="0"/>
            </a:br>
            <a:r>
              <a:rPr lang="en-US" sz="2400" dirty="0"/>
              <a:t>on the other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pPr marL="457200" indent="-457200">
              <a:buAutoNum type="alphaUcPeriod"/>
            </a:pP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70" y="2164081"/>
            <a:ext cx="1756410" cy="606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5" y="3169085"/>
            <a:ext cx="1468756" cy="595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5" y="3932427"/>
            <a:ext cx="1468756" cy="6067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5" y="4707317"/>
            <a:ext cx="1468756" cy="565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5" y="5482207"/>
            <a:ext cx="1449813" cy="5305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24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2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765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/>
              <a:t>Rewrite this inequality so that 0 is on one side and a single rational expression </a:t>
            </a:r>
            <a:br>
              <a:rPr lang="en-US" sz="2400" dirty="0"/>
            </a:br>
            <a:r>
              <a:rPr lang="en-US" sz="2400" dirty="0"/>
              <a:t>on the other</a:t>
            </a:r>
          </a:p>
          <a:p>
            <a:endParaRPr lang="en-US" sz="2400" b="1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  </a:t>
            </a:r>
          </a:p>
          <a:p>
            <a:endParaRPr lang="en-US" sz="2400" dirty="0"/>
          </a:p>
          <a:p>
            <a:r>
              <a:rPr lang="en-US" sz="2400" dirty="0" smtClean="0"/>
              <a:t>C. 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br>
              <a:rPr lang="en-US" sz="2400" dirty="0" smtClean="0"/>
            </a:br>
            <a:endParaRPr lang="en-US" sz="2400" dirty="0" smtClean="0"/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2179320"/>
            <a:ext cx="1654493" cy="563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374" y="3072040"/>
            <a:ext cx="1695141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374" y="3973312"/>
            <a:ext cx="1649942" cy="568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374" y="4642024"/>
            <a:ext cx="1695141" cy="615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374" y="5426268"/>
            <a:ext cx="1771969" cy="7038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8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3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960" y="1423759"/>
            <a:ext cx="114550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Find the critical values for determining the intervals in solving this inequality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1844041"/>
            <a:ext cx="1143953" cy="637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6" y="2987446"/>
            <a:ext cx="1352550" cy="365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6" y="3773487"/>
            <a:ext cx="1352550" cy="390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6" y="4405593"/>
            <a:ext cx="1448955" cy="372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76" y="5087776"/>
            <a:ext cx="1423036" cy="3724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4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4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156126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Find the critical values for determining the intervals in solving this inequality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7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12" y="1901280"/>
            <a:ext cx="1281113" cy="594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022" y="2973160"/>
            <a:ext cx="1207770" cy="328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022" y="3735182"/>
            <a:ext cx="1273826" cy="397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022" y="4462751"/>
            <a:ext cx="1373506" cy="388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022" y="5181082"/>
            <a:ext cx="1273826" cy="3514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56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5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698" y="1484719"/>
            <a:ext cx="1132246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Find the critical values for determining the intervals in solving this inequality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/>
              <a:t>x </a:t>
            </a:r>
            <a:r>
              <a:rPr lang="en-US" sz="2400" dirty="0"/>
              <a:t>= -3, </a:t>
            </a:r>
            <a:r>
              <a:rPr lang="en-US" sz="2400" i="1" dirty="0"/>
              <a:t>x </a:t>
            </a:r>
            <a:r>
              <a:rPr lang="en-US" sz="2400" dirty="0"/>
              <a:t>= -1 </a:t>
            </a:r>
            <a:r>
              <a:rPr lang="en-US" sz="2400" i="1" dirty="0"/>
              <a:t>x </a:t>
            </a:r>
            <a:r>
              <a:rPr lang="en-US" sz="2400" dirty="0"/>
              <a:t>= 4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b="1" dirty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/>
              <a:t>x </a:t>
            </a:r>
            <a:r>
              <a:rPr lang="en-US" sz="2400" dirty="0"/>
              <a:t>= -4 , </a:t>
            </a:r>
            <a:r>
              <a:rPr lang="en-US" sz="2400" i="1" dirty="0"/>
              <a:t>x </a:t>
            </a:r>
            <a:r>
              <a:rPr lang="en-US" sz="2400" dirty="0"/>
              <a:t>= 1, </a:t>
            </a:r>
            <a:r>
              <a:rPr lang="en-US" sz="2400" i="1" dirty="0"/>
              <a:t>x </a:t>
            </a:r>
            <a:r>
              <a:rPr lang="en-US" sz="2400" dirty="0"/>
              <a:t>= </a:t>
            </a:r>
            <a:r>
              <a:rPr lang="en-US" sz="2400" dirty="0" smtClean="0"/>
              <a:t>3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 smtClean="0"/>
              <a:t>x </a:t>
            </a:r>
            <a:r>
              <a:rPr lang="en-US" sz="2400" dirty="0"/>
              <a:t>= -4, </a:t>
            </a:r>
            <a:r>
              <a:rPr lang="en-US" sz="2400" i="1" dirty="0"/>
              <a:t>x </a:t>
            </a:r>
            <a:r>
              <a:rPr lang="en-US" sz="2400" dirty="0"/>
              <a:t>= -3, </a:t>
            </a:r>
            <a:r>
              <a:rPr lang="en-US" sz="2400" i="1" dirty="0"/>
              <a:t>x </a:t>
            </a:r>
            <a:r>
              <a:rPr lang="en-US" sz="2400" dirty="0"/>
              <a:t>= -1 </a:t>
            </a:r>
            <a:endParaRPr lang="en-US" sz="2400" dirty="0" smtClean="0"/>
          </a:p>
          <a:p>
            <a:pPr marL="457200" indent="-457200">
              <a:buFont typeface="+mj-lt"/>
              <a:buAutoNum type="alphaUcPeriod"/>
            </a:pPr>
            <a:endParaRPr lang="en-US" sz="2400" b="1" dirty="0"/>
          </a:p>
          <a:p>
            <a:pPr marL="457200" indent="-457200">
              <a:buFont typeface="+mj-lt"/>
              <a:buAutoNum type="alphaUcPeriod"/>
            </a:pPr>
            <a:r>
              <a:rPr lang="en-US" sz="2400" i="1" dirty="0" smtClean="0"/>
              <a:t>x </a:t>
            </a:r>
            <a:r>
              <a:rPr lang="en-US" sz="2400" dirty="0"/>
              <a:t>= -3, </a:t>
            </a:r>
            <a:r>
              <a:rPr lang="en-US" sz="2400" i="1" dirty="0"/>
              <a:t>x </a:t>
            </a:r>
            <a:r>
              <a:rPr lang="en-US" sz="2400" dirty="0"/>
              <a:t>= 1, </a:t>
            </a:r>
            <a:r>
              <a:rPr lang="en-US" sz="2400" i="1" dirty="0"/>
              <a:t>x </a:t>
            </a:r>
            <a:r>
              <a:rPr lang="en-US" sz="2400" dirty="0"/>
              <a:t>= 4 </a:t>
            </a:r>
            <a:endParaRPr lang="en-US" sz="2400" b="1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8" y="1935480"/>
            <a:ext cx="1874520" cy="594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43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6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2" y="1423759"/>
            <a:ext cx="105097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Solve</a:t>
            </a:r>
            <a:r>
              <a:rPr lang="en-US" sz="2400" b="1" dirty="0"/>
              <a:t> </a:t>
            </a:r>
            <a:r>
              <a:rPr lang="en-US" sz="2400" dirty="0"/>
              <a:t>this rational inequality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 smtClean="0"/>
          </a:p>
          <a:p>
            <a:r>
              <a:rPr lang="en-US" sz="2400" dirty="0" smtClean="0"/>
              <a:t>D.</a:t>
            </a:r>
          </a:p>
          <a:p>
            <a:pPr marL="457200" indent="-457200">
              <a:buFont typeface="+mj-lt"/>
              <a:buAutoNum type="alphaU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5885045" y="3167390"/>
            <a:ext cx="28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18" y="1856750"/>
            <a:ext cx="1543050" cy="523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80" y="2606039"/>
            <a:ext cx="993143" cy="386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80" y="3278595"/>
            <a:ext cx="993143" cy="39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80" y="4023360"/>
            <a:ext cx="911788" cy="396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80" y="4794994"/>
            <a:ext cx="911788" cy="398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5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>
                <a:solidFill>
                  <a:schemeClr val="bg1"/>
                </a:solidFill>
              </a:rPr>
              <a:t>7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11" y="1423759"/>
            <a:ext cx="105428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Solve</a:t>
            </a:r>
            <a:r>
              <a:rPr lang="en-US" sz="2400" b="1" dirty="0"/>
              <a:t> </a:t>
            </a:r>
            <a:r>
              <a:rPr lang="en-US" sz="2400" dirty="0"/>
              <a:t>this rational inequality</a:t>
            </a:r>
            <a:endParaRPr lang="en-US" sz="2400" b="1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A.  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           </a:t>
            </a:r>
            <a:endParaRPr lang="en-US" sz="2400" dirty="0"/>
          </a:p>
        </p:txBody>
      </p:sp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84" y="1813560"/>
            <a:ext cx="1224916" cy="594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690" y="2558156"/>
            <a:ext cx="1368743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690" y="3250593"/>
            <a:ext cx="73152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690" y="3969037"/>
            <a:ext cx="1457326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690" y="4711667"/>
            <a:ext cx="1604963" cy="3810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81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698" y="90152"/>
            <a:ext cx="154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Question </a:t>
            </a:r>
            <a:r>
              <a:rPr lang="en-US" sz="2400" dirty="0" smtClean="0">
                <a:solidFill>
                  <a:schemeClr val="bg1"/>
                </a:solidFill>
              </a:rPr>
              <a:t>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516" y="1398539"/>
            <a:ext cx="115806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Solve</a:t>
            </a:r>
            <a:r>
              <a:rPr lang="en-US" sz="2400" b="1" dirty="0" smtClean="0"/>
              <a:t> </a:t>
            </a:r>
            <a:r>
              <a:rPr lang="en-US" sz="2400" dirty="0"/>
              <a:t>this rational inequality</a:t>
            </a:r>
            <a:endParaRPr lang="en-US" sz="2400" b="1" dirty="0" smtClean="0"/>
          </a:p>
          <a:p>
            <a:endParaRPr lang="en-US" sz="2400" b="1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A.</a:t>
            </a:r>
          </a:p>
          <a:p>
            <a:endParaRPr lang="en-US" sz="2400" dirty="0"/>
          </a:p>
          <a:p>
            <a:r>
              <a:rPr lang="en-US" sz="2400" dirty="0" smtClean="0"/>
              <a:t>B.</a:t>
            </a:r>
          </a:p>
          <a:p>
            <a:endParaRPr lang="en-US" sz="2400" dirty="0"/>
          </a:p>
          <a:p>
            <a:r>
              <a:rPr lang="en-US" sz="2400" dirty="0" smtClean="0"/>
              <a:t>C.</a:t>
            </a:r>
          </a:p>
          <a:p>
            <a:endParaRPr lang="en-US" sz="2400" dirty="0"/>
          </a:p>
          <a:p>
            <a:r>
              <a:rPr lang="en-US" sz="2400" dirty="0" smtClean="0"/>
              <a:t>D.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16" y="1924050"/>
            <a:ext cx="1806893" cy="59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861517"/>
            <a:ext cx="1432560" cy="357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671955"/>
            <a:ext cx="1432560" cy="362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487312"/>
            <a:ext cx="1310640" cy="384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138793"/>
            <a:ext cx="1310640" cy="3715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00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9550</TotalTime>
  <Words>233</Words>
  <Application>Microsoft Office PowerPoint</Application>
  <PresentationFormat>Widescreen</PresentationFormat>
  <Paragraphs>145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Snehal Velhankar</dc:creator>
  <cp:lastModifiedBy>Shrikant Gadewar</cp:lastModifiedBy>
  <cp:revision>173</cp:revision>
  <dcterms:created xsi:type="dcterms:W3CDTF">2015-02-19T09:01:21Z</dcterms:created>
  <dcterms:modified xsi:type="dcterms:W3CDTF">2015-07-24T10:12:55Z</dcterms:modified>
</cp:coreProperties>
</file>