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Lesson16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378039"/>
            <a:ext cx="105802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78" y="1493567"/>
            <a:ext cx="1381125" cy="334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85" y="2217648"/>
            <a:ext cx="1019176" cy="312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85" y="2931050"/>
            <a:ext cx="1019176" cy="289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85" y="3653709"/>
            <a:ext cx="1019176" cy="294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85" y="4381668"/>
            <a:ext cx="1019176" cy="289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70" y="1417320"/>
            <a:ext cx="1335230" cy="60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24" y="2300936"/>
            <a:ext cx="724852" cy="272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24" y="3015210"/>
            <a:ext cx="716028" cy="30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24" y="3738780"/>
            <a:ext cx="762953" cy="288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24" y="4423477"/>
            <a:ext cx="762953" cy="273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If</m:t>
                    </m:r>
                    <m:r>
                      <a:rPr lang="en-US" sz="2400"/>
                      <m:t> 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&lt;</m:t>
                    </m:r>
                    <m:r>
                      <a:rPr lang="en-US" sz="2400" i="1"/>
                      <m:t>𝑦</m:t>
                    </m:r>
                    <m:r>
                      <a:rPr lang="en-US" sz="2400" i="1"/>
                      <m:t> </m:t>
                    </m:r>
                    <m:r>
                      <m:rPr>
                        <m:sty m:val="p"/>
                      </m:rPr>
                      <a:rPr lang="en-US" sz="2400"/>
                      <m:t>and</m:t>
                    </m:r>
                    <m:r>
                      <a:rPr lang="en-US" sz="2400" i="1"/>
                      <m:t> </m:t>
                    </m:r>
                    <m:r>
                      <a:rPr lang="en-US" sz="2400" i="1"/>
                      <m:t>𝑧</m:t>
                    </m:r>
                    <m:r>
                      <a:rPr lang="en-US" sz="2400" i="1"/>
                      <m:t>&gt;0 </m:t>
                    </m:r>
                    <m:r>
                      <m:rPr>
                        <m:sty m:val="p"/>
                      </m:rPr>
                      <a:rPr lang="en-US" sz="2400"/>
                      <m:t>then</m:t>
                    </m:r>
                    <m:r>
                      <a:rPr lang="en-US" sz="2400" i="1"/>
                      <m:t> 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𝑥𝑧</m:t>
                    </m:r>
                    <m:r>
                      <a:rPr lang="en-US" sz="2400" b="0" i="1"/>
                      <m:t>&gt;</m:t>
                    </m:r>
                    <m:r>
                      <a:rPr lang="en-US" sz="2400" b="0" i="1"/>
                      <m:t>𝑦𝑧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𝑥𝑧</m:t>
                    </m:r>
                    <m:r>
                      <a:rPr lang="en-US" sz="2400" b="0" i="1"/>
                      <m:t>≤</m:t>
                    </m:r>
                    <m:r>
                      <a:rPr lang="en-US" sz="2400" b="0" i="1"/>
                      <m:t>𝑦𝑧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𝑥𝑧</m:t>
                    </m:r>
                    <m:r>
                      <a:rPr lang="en-US" sz="2400" b="0" i="1"/>
                      <m:t>≥</m:t>
                    </m:r>
                    <m:r>
                      <a:rPr lang="en-US" sz="2400" b="0" i="1"/>
                      <m:t>𝑦𝑧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𝑥𝑧</m:t>
                    </m:r>
                    <m:r>
                      <a:rPr lang="en-US" sz="2400" b="0" i="1"/>
                      <m:t>&lt;</m:t>
                    </m:r>
                    <m:r>
                      <a:rPr lang="en-US" sz="2400" b="0" i="1"/>
                      <m:t>𝑦𝑧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625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/>
                        <m:t>If</m:t>
                      </m:r>
                      <m:r>
                        <a:rPr lang="en-US" sz="2400" i="1"/>
                        <m:t> 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≤</m:t>
                      </m:r>
                      <m:r>
                        <a:rPr lang="en-US" sz="2400" i="1"/>
                        <m:t>𝑦</m:t>
                      </m:r>
                      <m:r>
                        <a:rPr lang="en-US" sz="2400" i="1"/>
                        <m:t> </m:t>
                      </m:r>
                      <m:r>
                        <m:rPr>
                          <m:sty m:val="p"/>
                        </m:rPr>
                        <a:rPr lang="en-US" sz="2400"/>
                        <m:t>and</m:t>
                      </m:r>
                      <m:r>
                        <a:rPr lang="en-US" sz="2400" i="1"/>
                        <m:t> </m:t>
                      </m:r>
                      <m:r>
                        <a:rPr lang="en-US" sz="2400" i="1"/>
                        <m:t>𝑧</m:t>
                      </m:r>
                      <m:r>
                        <a:rPr lang="en-US" sz="2400" i="1"/>
                        <m:t>&lt;0 </m:t>
                      </m:r>
                      <m:r>
                        <m:rPr>
                          <m:sty m:val="p"/>
                        </m:rPr>
                        <a:rPr lang="en-US" sz="2400"/>
                        <m:t>then</m:t>
                      </m:r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b="0" i="1"/>
                          <m:t>𝑥</m:t>
                        </m:r>
                      </m:num>
                      <m:den>
                        <m:r>
                          <a:rPr lang="en-US" sz="2400" b="0" i="1"/>
                          <m:t>𝑧</m:t>
                        </m:r>
                      </m:den>
                    </m:f>
                    <m:r>
                      <a:rPr lang="en-US" sz="2400" b="0" i="1"/>
                      <m:t>≥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b="0" i="1"/>
                          <m:t>𝑦</m:t>
                        </m:r>
                      </m:num>
                      <m:den>
                        <m:r>
                          <a:rPr lang="en-US" sz="2400" b="0" i="1"/>
                          <m:t>𝑧</m:t>
                        </m:r>
                      </m:den>
                    </m:f>
                  </m:oMath>
                </a14:m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  <m:r>
                      <a:rPr lang="en-US" sz="2400" i="1"/>
                      <m:t>&lt;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𝑦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  <m:r>
                      <a:rPr lang="en-US" sz="2400" i="1"/>
                      <m:t>&gt;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𝑦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  <m:r>
                      <a:rPr lang="en-US" sz="2400" i="1"/>
                      <m:t>≤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𝑦</m:t>
                        </m:r>
                      </m:num>
                      <m:den>
                        <m:r>
                          <a:rPr lang="en-US" sz="2400" i="1"/>
                          <m:t>𝑧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625625"/>
              </a:xfrm>
              <a:prstGeom prst="rect">
                <a:avLst/>
              </a:prstGeom>
              <a:blipFill rotWithShape="0">
                <a:blip r:embed="rId3"/>
                <a:stretch>
                  <a:fillRect l="-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40" y="1524000"/>
            <a:ext cx="26441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7" y="2589056"/>
            <a:ext cx="741522" cy="283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7" y="3316585"/>
            <a:ext cx="735330" cy="303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7" y="4091129"/>
            <a:ext cx="747713" cy="303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7" y="4747097"/>
            <a:ext cx="747713" cy="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393279"/>
            <a:ext cx="11561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</a:p>
          <a:p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12" y="1505040"/>
            <a:ext cx="1769746" cy="39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5" y="2226877"/>
            <a:ext cx="647700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5" y="3002627"/>
            <a:ext cx="647700" cy="343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5" y="3627170"/>
            <a:ext cx="647700" cy="353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5" y="4389120"/>
            <a:ext cx="647700" cy="335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286599"/>
            <a:ext cx="113224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00" y="1345498"/>
            <a:ext cx="1652548" cy="357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07" y="2180687"/>
            <a:ext cx="568643" cy="289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37" y="2852427"/>
            <a:ext cx="557213" cy="27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22" y="3600595"/>
            <a:ext cx="562928" cy="258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37" y="4366550"/>
            <a:ext cx="526733" cy="242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12" y="1417321"/>
            <a:ext cx="1051560" cy="591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77" y="2334655"/>
            <a:ext cx="693190" cy="25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77" y="3046699"/>
            <a:ext cx="632067" cy="260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77" y="3738780"/>
            <a:ext cx="587693" cy="25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77" y="4422921"/>
            <a:ext cx="747713" cy="2424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131" y="1431349"/>
            <a:ext cx="2172653" cy="48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22" y="2275022"/>
            <a:ext cx="633413" cy="303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22" y="2966065"/>
            <a:ext cx="633413" cy="305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22" y="3658977"/>
            <a:ext cx="602505" cy="320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22" y="4366838"/>
            <a:ext cx="597899" cy="327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16" y="1388365"/>
            <a:ext cx="1872804" cy="63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60" y="2489092"/>
            <a:ext cx="900113" cy="51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60" y="3198718"/>
            <a:ext cx="900113" cy="535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60" y="3928124"/>
            <a:ext cx="900113" cy="604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60" y="4656035"/>
            <a:ext cx="852394" cy="628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9475</TotalTime>
  <Words>145</Words>
  <Application>Microsoft Office PowerPoint</Application>
  <PresentationFormat>Widescreen</PresentationFormat>
  <Paragraphs>132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162</cp:revision>
  <dcterms:created xsi:type="dcterms:W3CDTF">2015-02-19T09:01:21Z</dcterms:created>
  <dcterms:modified xsi:type="dcterms:W3CDTF">2015-07-24T08:14:53Z</dcterms:modified>
</cp:coreProperties>
</file>