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8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94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Lesson14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this quadratic equation by completing the square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51" y="1859280"/>
            <a:ext cx="1521143" cy="40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2" y="2498160"/>
            <a:ext cx="938213" cy="40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2" y="3237170"/>
            <a:ext cx="1380173" cy="420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2" y="3867289"/>
            <a:ext cx="798196" cy="420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2" y="4714478"/>
            <a:ext cx="643890" cy="420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32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this quadratic equation by completing the square</a:t>
                </a:r>
                <a:r>
                  <a:rPr lang="en-US" sz="2400" dirty="0" smtClean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−14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{0, 14}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49</m:t>
                    </m:r>
                  </m:oMath>
                </a14:m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±7</m:t>
                    </m:r>
                  </m:oMath>
                </a14:m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{−14, 0}</m:t>
                    </m:r>
                  </m:oMath>
                </a14:m>
                <a:endParaRPr lang="en-US" sz="2400" dirty="0"/>
              </a:p>
              <a:p>
                <a:pPr lvl="0"/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32651"/>
              </a:xfrm>
              <a:prstGeom prst="rect">
                <a:avLst/>
              </a:prstGeom>
              <a:blipFill rotWithShape="0">
                <a:blip r:embed="rId3"/>
                <a:stretch>
                  <a:fillRect l="-922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67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416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=121</m:t>
                    </m:r>
                  </m:oMath>
                </a14:m>
                <a:r>
                  <a:rPr lang="en-US" sz="2400" dirty="0"/>
                  <a:t> has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1 </a:t>
                </a:r>
                <a:r>
                  <a:rPr lang="en-US" sz="2400" dirty="0"/>
                  <a:t>real solution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2 </a:t>
                </a:r>
                <a:r>
                  <a:rPr lang="en-US" sz="2400" dirty="0"/>
                  <a:t>imaginary solutions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No solution </a:t>
                </a:r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real solutions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4163319"/>
              </a:xfrm>
              <a:prstGeom prst="rect">
                <a:avLst/>
              </a:prstGeom>
              <a:blipFill rotWithShape="0">
                <a:blip r:embed="rId3"/>
                <a:stretch>
                  <a:fillRect l="-928" t="-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79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−18=0</m:t>
                    </m:r>
                  </m:oMath>
                </a14:m>
                <a:r>
                  <a:rPr lang="en-US" sz="2400" dirty="0"/>
                  <a:t> has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2 real solutions </a:t>
                </a:r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1 real solution </a:t>
                </a:r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2 imaginary solutions </a:t>
                </a:r>
                <a:endParaRPr lang="en-US" sz="2400" dirty="0" smtClean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No solution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793987"/>
              </a:xfrm>
              <a:prstGeom prst="rect">
                <a:avLst/>
              </a:prstGeom>
              <a:blipFill rotWithShape="0">
                <a:blip r:embed="rId3"/>
                <a:stretch>
                  <a:fillRect l="-843" t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379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+20=4</m:t>
                    </m:r>
                  </m:oMath>
                </a14:m>
                <a:r>
                  <a:rPr lang="en-US" sz="2400" dirty="0"/>
                  <a:t> has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 real solution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real solutions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 imaginary solutions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No solution </a:t>
                </a:r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3793987"/>
              </a:xfrm>
              <a:prstGeom prst="rect">
                <a:avLst/>
              </a:prstGeom>
              <a:blipFill rotWithShape="0">
                <a:blip r:embed="rId3"/>
                <a:stretch>
                  <a:fillRect l="-851" t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16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value of </a:t>
                </a:r>
                <a:r>
                  <a:rPr lang="en-US" sz="2400" dirty="0" smtClean="0"/>
                  <a:t>‘</a:t>
                </a:r>
                <a:r>
                  <a:rPr lang="en-US" sz="2400" i="1" dirty="0" smtClean="0"/>
                  <a:t>c</a:t>
                </a:r>
                <a:r>
                  <a:rPr lang="en-US" sz="2400" dirty="0" smtClean="0"/>
                  <a:t>’ </a:t>
                </a:r>
                <a:r>
                  <a:rPr lang="en-US" sz="2400" dirty="0"/>
                  <a:t>that will complete the square of the following quadratic polynomial</a:t>
                </a:r>
                <a:r>
                  <a:rPr lang="en-US" sz="2400" dirty="0" smtClean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6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36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12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>
                    <a:sym typeface="Symbol" panose="05050102010706020507" pitchFamily="18" charset="2"/>
                  </a:rPr>
                  <a:t></a:t>
                </a:r>
                <a:r>
                  <a:rPr lang="en-US" sz="2400" dirty="0" smtClean="0"/>
                  <a:t>6</a:t>
                </a:r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163319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value of ‘</a:t>
                </a:r>
                <a:r>
                  <a:rPr lang="en-US" sz="2400" i="1" dirty="0"/>
                  <a:t>c</a:t>
                </a:r>
                <a:r>
                  <a:rPr lang="en-US" sz="2400" dirty="0"/>
                  <a:t>’ that will allow this polynomial to be written as a perfect square.</a:t>
                </a:r>
                <a:endParaRPr lang="en-US" sz="24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</a:t>
                </a:r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</a:p>
              <a:p>
                <a:endParaRPr lang="en-US" sz="2400" b="1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07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73" y="2502155"/>
            <a:ext cx="472440" cy="56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73" y="3279332"/>
            <a:ext cx="578168" cy="561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73" y="4116208"/>
            <a:ext cx="365760" cy="302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73" y="4773320"/>
            <a:ext cx="335280" cy="561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square root property to solve </a:t>
            </a:r>
            <a:r>
              <a:rPr lang="en-US" sz="2400" dirty="0" smtClean="0"/>
              <a:t>this </a:t>
            </a:r>
            <a:r>
              <a:rPr lang="en-US" sz="2400" dirty="0"/>
              <a:t>quadratic equation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  <a:r>
              <a:rPr lang="en-US" sz="2400" dirty="0" smtClean="0"/>
              <a:t>   2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B</a:t>
            </a:r>
            <a:r>
              <a:rPr lang="en-US" sz="2400" dirty="0" smtClean="0"/>
              <a:t>.   {4,</a:t>
            </a:r>
            <a:r>
              <a:rPr lang="en-US" sz="2400" dirty="0" smtClean="0">
                <a:sym typeface="Symbol" panose="05050102010706020507" pitchFamily="18" charset="2"/>
              </a:rPr>
              <a:t>4}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</a:t>
            </a:r>
            <a:r>
              <a:rPr lang="en-US" sz="2400" dirty="0" smtClean="0"/>
              <a:t>.   {2,</a:t>
            </a:r>
            <a:r>
              <a:rPr lang="en-US" sz="2400" dirty="0" smtClean="0">
                <a:sym typeface="Symbol" panose="05050102010706020507" pitchFamily="18" charset="2"/>
              </a:rPr>
              <a:t>2}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</a:t>
            </a:r>
            <a:r>
              <a:rPr lang="en-US" sz="2400" dirty="0" smtClean="0"/>
              <a:t>.   {1,</a:t>
            </a:r>
            <a:r>
              <a:rPr lang="en-US" sz="2400" dirty="0" smtClean="0">
                <a:sym typeface="Symbol" panose="05050102010706020507" pitchFamily="18" charset="2"/>
              </a:rPr>
              <a:t>1}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2" y="1841510"/>
            <a:ext cx="1071563" cy="361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square root property to solve this quadratic equation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31" y="1874521"/>
            <a:ext cx="1461136" cy="39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9" y="2576495"/>
            <a:ext cx="859156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9" y="3325636"/>
            <a:ext cx="949467" cy="37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9" y="4048565"/>
            <a:ext cx="869633" cy="37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59" y="4771494"/>
            <a:ext cx="460058" cy="377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square root property to solve this quadratic </a:t>
            </a:r>
            <a:r>
              <a:rPr lang="en-US" sz="2400" dirty="0" smtClean="0"/>
              <a:t>equation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16" y="1859281"/>
            <a:ext cx="1215390" cy="39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7" y="2541955"/>
            <a:ext cx="1243966" cy="35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7" y="3291840"/>
            <a:ext cx="407670" cy="288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7" y="4005411"/>
            <a:ext cx="476250" cy="35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47" y="4788171"/>
            <a:ext cx="1135380" cy="28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9241</TotalTime>
  <Words>184</Words>
  <Application>Microsoft Office PowerPoint</Application>
  <PresentationFormat>Widescreen</PresentationFormat>
  <Paragraphs>135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Unicode MS</vt:lpstr>
      <vt:lpstr>Arial</vt:lpstr>
      <vt:lpstr>Calibri</vt:lpstr>
      <vt:lpstr>Calibri Light</vt:lpstr>
      <vt:lpstr>Cambria Math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143</cp:revision>
  <dcterms:created xsi:type="dcterms:W3CDTF">2015-02-19T09:01:21Z</dcterms:created>
  <dcterms:modified xsi:type="dcterms:W3CDTF">2015-08-06T06:55:54Z</dcterms:modified>
</cp:coreProperties>
</file>