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Lesson13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530439"/>
            <a:ext cx="115510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 this quadratic equation by factoring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  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50720"/>
            <a:ext cx="1779270" cy="519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92" y="2696280"/>
            <a:ext cx="973456" cy="387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92" y="3448455"/>
            <a:ext cx="973456" cy="376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92" y="4112504"/>
            <a:ext cx="973456" cy="383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92" y="4937760"/>
            <a:ext cx="973456" cy="3783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  <a:r>
                  <a:rPr lang="en-GB" sz="2400" dirty="0"/>
                  <a:t> </a:t>
                </a:r>
                <a:r>
                  <a:rPr lang="en-GB" sz="2400" dirty="0" smtClean="0"/>
                  <a:t> 55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73+48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C</a:t>
                </a:r>
                <a:r>
                  <a:rPr lang="en-US" sz="2400" dirty="0" smtClean="0"/>
                  <a:t>.  </a:t>
                </a:r>
                <a:r>
                  <a:rPr lang="en-GB" sz="2400" dirty="0" smtClean="0"/>
                  <a:t>55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+48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r>
                  <a:rPr lang="en-US" sz="2400" dirty="0" smtClean="0"/>
                  <a:t>D.</a:t>
                </a:r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0"/>
                      <m:t>7</m:t>
                    </m:r>
                    <m:r>
                      <a:rPr lang="en-GB" sz="2400" i="1"/>
                      <m:t>3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922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935480"/>
            <a:ext cx="1960246" cy="563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2341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This a quadratic equation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=7−3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True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False</a:t>
                </a:r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2341025"/>
              </a:xfrm>
              <a:prstGeom prst="rect">
                <a:avLst/>
              </a:prstGeom>
              <a:blipFill rotWithShape="0">
                <a:blip r:embed="rId3"/>
                <a:stretch>
                  <a:fillRect l="-928" t="-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2316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This is a quadratic </a:t>
                </a:r>
                <a:r>
                  <a:rPr lang="en-US" sz="2400" dirty="0" smtClean="0"/>
                  <a:t>equation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True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False</a:t>
                </a:r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2316660"/>
              </a:xfrm>
              <a:prstGeom prst="rect">
                <a:avLst/>
              </a:prstGeom>
              <a:blipFill rotWithShape="0">
                <a:blip r:embed="rId3"/>
                <a:stretch>
                  <a:fillRect l="-843" t="-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of the following is a quadratic equation? </a:t>
            </a:r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2103120"/>
            <a:ext cx="1268623" cy="374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2895600"/>
            <a:ext cx="1268623" cy="322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3589775"/>
            <a:ext cx="1268623" cy="359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4360575"/>
            <a:ext cx="1268623" cy="329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6527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quadratic equation is written in standard form?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 </a:t>
            </a:r>
          </a:p>
          <a:p>
            <a:endParaRPr lang="en-US" sz="2400" dirty="0"/>
          </a:p>
          <a:p>
            <a:r>
              <a:rPr lang="en-US" sz="2400" dirty="0" smtClean="0"/>
              <a:t>D. 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30" y="2155836"/>
            <a:ext cx="1873222" cy="37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30" y="2887238"/>
            <a:ext cx="1873223" cy="367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30" y="3612438"/>
            <a:ext cx="1873223" cy="37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343400"/>
            <a:ext cx="1748796" cy="3440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4904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are the factors of this quadratic equation?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4" y="1850925"/>
            <a:ext cx="1621156" cy="420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" y="2643297"/>
            <a:ext cx="1165860" cy="313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" y="3350460"/>
            <a:ext cx="1165860" cy="303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" y="4142343"/>
            <a:ext cx="1165860" cy="282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" y="4864763"/>
            <a:ext cx="1165860" cy="2675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569352"/>
            <a:ext cx="116551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 this quadratic equation.</a:t>
            </a:r>
            <a:br>
              <a:rPr lang="en-US" sz="2400" dirty="0"/>
            </a:b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  <a:r>
              <a:rPr lang="en-US" sz="2400" dirty="0"/>
              <a:t> </a:t>
            </a:r>
            <a:r>
              <a:rPr lang="en-US" sz="2400" dirty="0" smtClean="0"/>
              <a:t>    </a:t>
            </a:r>
          </a:p>
          <a:p>
            <a:endParaRPr lang="en-US" sz="2400" dirty="0"/>
          </a:p>
          <a:p>
            <a:r>
              <a:rPr lang="en-US" sz="2400" dirty="0" smtClean="0"/>
              <a:t>D.   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2086264"/>
            <a:ext cx="1969770" cy="359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57" y="2626711"/>
            <a:ext cx="1593533" cy="654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89" y="3462409"/>
            <a:ext cx="1100681" cy="448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89" y="4174725"/>
            <a:ext cx="1405115" cy="673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57" y="4927720"/>
            <a:ext cx="1203960" cy="549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559136"/>
            <a:ext cx="100372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 </a:t>
            </a:r>
            <a:r>
              <a:rPr lang="en-US" sz="2400" dirty="0"/>
              <a:t>this quadratic equation by factoring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  <a:r>
              <a:rPr lang="en-US" sz="2400" dirty="0"/>
              <a:t> </a:t>
            </a:r>
            <a:r>
              <a:rPr lang="en-US" sz="2400" dirty="0" smtClean="0"/>
              <a:t>    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91047"/>
            <a:ext cx="3281363" cy="420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98" y="2678841"/>
            <a:ext cx="1428210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98" y="3418418"/>
            <a:ext cx="1306289" cy="351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98" y="4084772"/>
            <a:ext cx="1306289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98" y="4889325"/>
            <a:ext cx="1318260" cy="38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6890" y="1423759"/>
            <a:ext cx="1118026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 this quadratic equation by factoring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90" y="1849461"/>
            <a:ext cx="1665338" cy="45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4" y="2555852"/>
            <a:ext cx="1362076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4" y="3292868"/>
            <a:ext cx="1362076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4" y="4027235"/>
            <a:ext cx="1362076" cy="380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4" y="4701669"/>
            <a:ext cx="1362076" cy="3724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9175</TotalTime>
  <Words>165</Words>
  <Application>Microsoft Office PowerPoint</Application>
  <PresentationFormat>Widescreen</PresentationFormat>
  <Paragraphs>134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133</cp:revision>
  <dcterms:created xsi:type="dcterms:W3CDTF">2015-02-19T09:01:21Z</dcterms:created>
  <dcterms:modified xsi:type="dcterms:W3CDTF">2015-08-06T06:51:14Z</dcterms:modified>
</cp:coreProperties>
</file>