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Lesson12</a:t>
            </a:r>
          </a:p>
          <a:p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4698" y="1530439"/>
            <a:ext cx="115510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the indicated operation. Choose the correct answer.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  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12" y="2103120"/>
            <a:ext cx="1689736" cy="402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10" y="2593886"/>
            <a:ext cx="881063" cy="484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28" y="3183824"/>
            <a:ext cx="809626" cy="484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55" y="3964856"/>
            <a:ext cx="933172" cy="44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59" y="4861560"/>
            <a:ext cx="919164" cy="4545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the indicated operation. Choose the correct answer.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981200"/>
            <a:ext cx="1829753" cy="433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61" y="2517686"/>
            <a:ext cx="1124903" cy="454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087" y="3286529"/>
            <a:ext cx="663893" cy="22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80" y="4048214"/>
            <a:ext cx="804863" cy="454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715" y="4808167"/>
            <a:ext cx="945833" cy="4543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00059"/>
            <a:ext cx="105097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Simplify </a:t>
            </a:r>
            <a:r>
              <a:rPr lang="en-US" sz="2400" dirty="0"/>
              <a:t>the power </a:t>
            </a:r>
            <a:r>
              <a:rPr lang="en-US" sz="2400" dirty="0" smtClean="0"/>
              <a:t>of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smtClean="0"/>
              <a:t> . </a:t>
            </a:r>
            <a:r>
              <a:rPr lang="en-US" sz="2400" dirty="0"/>
              <a:t>Choose the correct answer. </a:t>
            </a:r>
            <a:r>
              <a:rPr lang="en-US" sz="2400" dirty="0" smtClean="0"/>
              <a:t>  </a:t>
            </a:r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     </a:t>
            </a:r>
          </a:p>
          <a:p>
            <a:endParaRPr lang="en-US" sz="2400" dirty="0"/>
          </a:p>
          <a:p>
            <a:r>
              <a:rPr lang="en-US" sz="2400" dirty="0" smtClean="0"/>
              <a:t>C.    </a:t>
            </a:r>
          </a:p>
          <a:p>
            <a:endParaRPr lang="en-US" sz="2400" dirty="0"/>
          </a:p>
          <a:p>
            <a:r>
              <a:rPr lang="en-US" sz="2400" dirty="0" smtClean="0"/>
              <a:t>D.   </a:t>
            </a: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52" y="1888769"/>
            <a:ext cx="517208" cy="498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05" y="2545081"/>
            <a:ext cx="271463" cy="309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05" y="3323365"/>
            <a:ext cx="301943" cy="294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05" y="4071169"/>
            <a:ext cx="290036" cy="294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05" y="4818974"/>
            <a:ext cx="349568" cy="2638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the indicated operation. Choose the correct answer.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                    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2194560"/>
            <a:ext cx="1979295" cy="4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956560"/>
            <a:ext cx="964883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611880"/>
            <a:ext cx="964883" cy="291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382785"/>
            <a:ext cx="747713" cy="287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565" y="5149928"/>
            <a:ext cx="771525" cy="2619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the indicated operation. Choose the correct answer.</a:t>
            </a:r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</a:t>
            </a: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60" y="1935480"/>
            <a:ext cx="1162050" cy="448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797" y="2575561"/>
            <a:ext cx="761363" cy="320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85" y="3256049"/>
            <a:ext cx="785175" cy="343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4" y="3924304"/>
            <a:ext cx="935356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60" y="4773019"/>
            <a:ext cx="721043" cy="3432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6527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the indicated operation. Choose the correct answer.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  </a:t>
            </a:r>
          </a:p>
          <a:p>
            <a:endParaRPr lang="en-US" sz="2400" dirty="0"/>
          </a:p>
          <a:p>
            <a:r>
              <a:rPr lang="en-US" sz="2400" dirty="0" smtClean="0"/>
              <a:t>D. 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1935480"/>
            <a:ext cx="2591753" cy="396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27" y="2578107"/>
            <a:ext cx="887730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27" y="3322320"/>
            <a:ext cx="887730" cy="33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27" y="4101277"/>
            <a:ext cx="887730" cy="332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65" y="4709161"/>
            <a:ext cx="813092" cy="3210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4904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the indicated operation. Choose the correct answer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12" y="1950720"/>
            <a:ext cx="1953268" cy="479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42" y="2606040"/>
            <a:ext cx="790575" cy="31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42" y="3259749"/>
            <a:ext cx="1444943" cy="374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42" y="4074068"/>
            <a:ext cx="1173480" cy="328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42" y="4812550"/>
            <a:ext cx="1089660" cy="320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569352"/>
            <a:ext cx="116551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the indicated operation. Choose the correct answer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  <a:r>
              <a:rPr lang="en-US" sz="2400" dirty="0"/>
              <a:t> </a:t>
            </a:r>
            <a:r>
              <a:rPr lang="en-US" sz="2400" dirty="0" smtClean="0"/>
              <a:t>    </a:t>
            </a:r>
          </a:p>
          <a:p>
            <a:endParaRPr lang="en-US" sz="2400" dirty="0"/>
          </a:p>
          <a:p>
            <a:r>
              <a:rPr lang="en-US" sz="2400" dirty="0" smtClean="0"/>
              <a:t>D.   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2164080"/>
            <a:ext cx="1243788" cy="35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106" y="2636520"/>
            <a:ext cx="930593" cy="47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26" y="3284668"/>
            <a:ext cx="839153" cy="508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347" y="4087649"/>
            <a:ext cx="880110" cy="438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347" y="4865301"/>
            <a:ext cx="880110" cy="4473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4698" y="1559136"/>
            <a:ext cx="100372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the indicated operation. Choose the correct answer.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  <a:r>
              <a:rPr lang="en-US" sz="2400" dirty="0"/>
              <a:t> </a:t>
            </a:r>
            <a:r>
              <a:rPr lang="en-US" sz="2400" dirty="0" smtClean="0"/>
              <a:t>    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2103121"/>
            <a:ext cx="1729740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68" y="2709019"/>
            <a:ext cx="762000" cy="258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50" y="3488095"/>
            <a:ext cx="618173" cy="242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6" y="4251931"/>
            <a:ext cx="595313" cy="273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03" y="5046247"/>
            <a:ext cx="655320" cy="273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the indicated operation. Choose the correct answer.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0" y="1996440"/>
            <a:ext cx="1771650" cy="418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981" y="2583951"/>
            <a:ext cx="801053" cy="288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981" y="3286529"/>
            <a:ext cx="801053" cy="279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07" y="4035780"/>
            <a:ext cx="914400" cy="279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845" y="4820010"/>
            <a:ext cx="695325" cy="232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9083</TotalTime>
  <Words>223</Words>
  <Application>Microsoft Office PowerPoint</Application>
  <PresentationFormat>Widescreen</PresentationFormat>
  <Paragraphs>148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110</cp:revision>
  <dcterms:created xsi:type="dcterms:W3CDTF">2015-02-19T09:01:21Z</dcterms:created>
  <dcterms:modified xsi:type="dcterms:W3CDTF">2015-08-06T06:45:00Z</dcterms:modified>
</cp:coreProperties>
</file>