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Lesson11</a:t>
            </a:r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4698" y="1530439"/>
            <a:ext cx="115510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Simplify and write in the standard form of a complex </a:t>
            </a:r>
            <a:r>
              <a:rPr lang="en-US" sz="2400" dirty="0" smtClean="0"/>
              <a:t>number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  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" y="2109529"/>
            <a:ext cx="491490" cy="411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1" y="3100098"/>
            <a:ext cx="240983" cy="263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78" y="3811109"/>
            <a:ext cx="319088" cy="263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57" y="4461564"/>
            <a:ext cx="278130" cy="279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11" y="5320212"/>
            <a:ext cx="256223" cy="2638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Simplify and write in the standard form of a complex </a:t>
            </a:r>
            <a:r>
              <a:rPr lang="en-US" sz="2400" dirty="0" smtClean="0"/>
              <a:t>number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948864"/>
            <a:ext cx="817497" cy="626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47" y="2873494"/>
            <a:ext cx="854393" cy="574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47" y="3566160"/>
            <a:ext cx="808673" cy="532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47" y="4217526"/>
            <a:ext cx="854393" cy="574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47" y="5089468"/>
            <a:ext cx="742950" cy="530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00059"/>
            <a:ext cx="105097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0"/>
              </a:rPr>
              <a:t>Simplify using real numbers and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en-US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endParaRPr lang="en-US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 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Symbol" panose="05050102010706020507" pitchFamily="18" charset="2"/>
              </a:rPr>
              <a:t>3</a:t>
            </a:r>
            <a:endParaRPr lang="en-US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B.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Symbol" panose="05050102010706020507" pitchFamily="18" charset="2"/>
              </a:rPr>
              <a:t>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Symbol" panose="05050102010706020507" pitchFamily="18" charset="2"/>
              </a:rPr>
              <a:t>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3  </a:t>
            </a:r>
            <a:endParaRPr lang="en-US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C.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Symbol" panose="05050102010706020507" pitchFamily="18" charset="2"/>
              </a:rPr>
              <a:t>3</a:t>
            </a:r>
            <a:r>
              <a:rPr lang="en-US" sz="24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endParaRPr lang="en-US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D. 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3</a:t>
            </a:r>
            <a:r>
              <a:rPr lang="en-US" sz="2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1996438"/>
            <a:ext cx="740868" cy="4114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Straight Connector 16"/>
          <p:cNvCxnSpPr/>
          <p:nvPr/>
        </p:nvCxnSpPr>
        <p:spPr>
          <a:xfrm>
            <a:off x="1173480" y="3642360"/>
            <a:ext cx="3352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/>
              <a:t>Simplify using real numbers and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</a:t>
            </a:r>
            <a:r>
              <a:rPr lang="en-US" sz="2400" dirty="0" smtClean="0"/>
              <a:t>.  </a:t>
            </a:r>
            <a:r>
              <a:rPr lang="en-US" sz="2400" dirty="0" smtClean="0">
                <a:sym typeface="Symbol" panose="05050102010706020507" pitchFamily="18" charset="2"/>
              </a:rPr>
              <a:t>7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n-US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  <a:p>
            <a:pPr marL="457200" indent="-457200">
              <a:buAutoNum type="alphaUcPeriod" startAt="2"/>
            </a:pPr>
            <a:r>
              <a:rPr lang="en-US" sz="2400" dirty="0" smtClean="0">
                <a:sym typeface="Symbol" panose="05050102010706020507" pitchFamily="18" charset="2"/>
              </a:rPr>
              <a:t>7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n-US" sz="2400" i="1" dirty="0" smtClean="0">
              <a:sym typeface="Symbol" panose="05050102010706020507" pitchFamily="18" charset="2"/>
            </a:endParaRPr>
          </a:p>
          <a:p>
            <a:endParaRPr lang="en-US" sz="2400" dirty="0"/>
          </a:p>
          <a:p>
            <a:r>
              <a:rPr lang="en-US" sz="2400" dirty="0" smtClean="0"/>
              <a:t>C</a:t>
            </a:r>
            <a:r>
              <a:rPr lang="en-US" sz="2400" dirty="0" smtClean="0"/>
              <a:t>.   </a:t>
            </a:r>
            <a:r>
              <a:rPr lang="en-US" sz="2400" dirty="0" smtClean="0">
                <a:sym typeface="Symbol" panose="05050102010706020507" pitchFamily="18" charset="2"/>
              </a:rPr>
              <a:t>7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D</a:t>
            </a:r>
            <a:r>
              <a:rPr lang="en-US" sz="2400" dirty="0" smtClean="0"/>
              <a:t>.   </a:t>
            </a:r>
            <a:r>
              <a:rPr lang="en-US" sz="2400" dirty="0" smtClean="0"/>
              <a:t>                  </a:t>
            </a: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54" y="2026920"/>
            <a:ext cx="903923" cy="50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23" y="5150666"/>
            <a:ext cx="489954" cy="4280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Simplify </a:t>
            </a:r>
            <a:r>
              <a:rPr lang="en-US" sz="2400" dirty="0"/>
              <a:t>using real numbers </a:t>
            </a:r>
            <a:r>
              <a:rPr lang="en-US" sz="2400" dirty="0" smtClean="0"/>
              <a:t>and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</a:t>
            </a:r>
          </a:p>
        </p:txBody>
      </p:sp>
      <p:pic>
        <p:nvPicPr>
          <p:cNvPr id="19" name="Picture 1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60" y="1909763"/>
            <a:ext cx="862966" cy="47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97" y="2950598"/>
            <a:ext cx="553403" cy="383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58" y="3696117"/>
            <a:ext cx="716280" cy="35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03" y="4376688"/>
            <a:ext cx="681990" cy="368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07" y="5075357"/>
            <a:ext cx="587694" cy="3958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77512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Simplify and write in the standard form of a complex </a:t>
            </a:r>
            <a:r>
              <a:rPr lang="en-US" sz="2400" dirty="0" smtClean="0"/>
              <a:t>number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  </a:t>
            </a:r>
          </a:p>
          <a:p>
            <a:endParaRPr lang="en-US" sz="2400" dirty="0"/>
          </a:p>
          <a:p>
            <a:r>
              <a:rPr lang="en-US" sz="2400" dirty="0" smtClean="0"/>
              <a:t>D. 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1874521"/>
            <a:ext cx="1076148" cy="606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13" y="2932025"/>
            <a:ext cx="977266" cy="3686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10" y="3605780"/>
            <a:ext cx="877729" cy="368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546" y="4450080"/>
            <a:ext cx="579120" cy="274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360" y="5123991"/>
            <a:ext cx="694373" cy="320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4904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Simplify and write in the standard form of a complex </a:t>
            </a:r>
            <a:r>
              <a:rPr lang="en-US" sz="2400" dirty="0" smtClean="0"/>
              <a:t>number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20" name="Picture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798367"/>
            <a:ext cx="1483996" cy="505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20" y="2661845"/>
            <a:ext cx="1102996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939" y="3336007"/>
            <a:ext cx="1011959" cy="298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040" y="4013731"/>
            <a:ext cx="759756" cy="31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58" y="4706923"/>
            <a:ext cx="963520" cy="352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65511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Simplify and write in the standard form of a complex </a:t>
            </a:r>
            <a:r>
              <a:rPr lang="en-US" sz="2400" dirty="0" smtClean="0"/>
              <a:t>number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  <a:r>
              <a:rPr lang="en-US" sz="2400" dirty="0"/>
              <a:t> </a:t>
            </a:r>
            <a:r>
              <a:rPr lang="en-US" sz="2400" dirty="0" smtClean="0"/>
              <a:t>    </a:t>
            </a:r>
          </a:p>
          <a:p>
            <a:endParaRPr lang="en-US" sz="2400" dirty="0"/>
          </a:p>
          <a:p>
            <a:r>
              <a:rPr lang="en-US" sz="2400" dirty="0" smtClean="0"/>
              <a:t>D.   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981200"/>
            <a:ext cx="1363980" cy="403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37" y="2988710"/>
            <a:ext cx="681990" cy="298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37" y="3700533"/>
            <a:ext cx="414909" cy="300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37" y="4368811"/>
            <a:ext cx="685705" cy="2887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37" y="5114389"/>
            <a:ext cx="788986" cy="3008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0372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Simplify </a:t>
            </a:r>
            <a:r>
              <a:rPr lang="en-US" sz="2400" dirty="0"/>
              <a:t>and write in the standard form of a complex number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  <a:r>
              <a:rPr lang="en-US" sz="2400" dirty="0"/>
              <a:t> </a:t>
            </a:r>
            <a:r>
              <a:rPr lang="en-US" sz="2400" dirty="0" smtClean="0"/>
              <a:t>    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82" y="1923723"/>
            <a:ext cx="588941" cy="458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23" y="2588173"/>
            <a:ext cx="256223" cy="279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23" y="3327066"/>
            <a:ext cx="334328" cy="294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23" y="4046910"/>
            <a:ext cx="433509" cy="249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23" y="4820138"/>
            <a:ext cx="347663" cy="2943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Simplify and write in the standard form of a complex </a:t>
            </a:r>
            <a:r>
              <a:rPr lang="en-US" sz="2400" dirty="0" smtClean="0"/>
              <a:t>number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65" y="1883618"/>
            <a:ext cx="404422" cy="417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2621281"/>
            <a:ext cx="210503" cy="294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3368041"/>
            <a:ext cx="273368" cy="309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4092753"/>
            <a:ext cx="339090" cy="294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4859885"/>
            <a:ext cx="240983" cy="2790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9007</TotalTime>
  <Words>233</Words>
  <Application>Microsoft Office PowerPoint</Application>
  <PresentationFormat>Widescreen</PresentationFormat>
  <Paragraphs>154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106</cp:revision>
  <dcterms:created xsi:type="dcterms:W3CDTF">2015-02-19T09:01:21Z</dcterms:created>
  <dcterms:modified xsi:type="dcterms:W3CDTF">2015-08-06T06:42:10Z</dcterms:modified>
</cp:coreProperties>
</file>