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  <p:sldId id="282" r:id="rId13"/>
    <p:sldId id="280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-10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Lesson06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26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20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10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/>
                          </a:rPr>
                          <m:t>4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sz="2400" b="0" i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/>
                          </a:rPr>
                          <m:t>2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13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10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26817"/>
              </a:xfrm>
              <a:prstGeom prst="rect">
                <a:avLst/>
              </a:prstGeom>
              <a:blipFill rotWithShape="1">
                <a:blip r:embed="rId3"/>
                <a:stretch>
                  <a:fillRect l="-922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905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−12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−6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/>
                      </a:rPr>
                      <m:t>2</m:t>
                    </m:r>
                    <m:r>
                      <a:rPr lang="en-US" sz="2400" b="0" i="1">
                        <a:latin typeface="Cambria Math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+2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905574"/>
              </a:xfrm>
              <a:prstGeom prst="rect">
                <a:avLst/>
              </a:prstGeom>
              <a:blipFill rotWithShape="1">
                <a:blip r:embed="rId3"/>
                <a:stretch>
                  <a:fillRect l="-872" t="-9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60220" y="1415299"/>
                <a:ext cx="11623270" cy="4227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Choose the correct domain for this rational expression</a:t>
                </a:r>
                <a:endParaRPr lang="en-US" sz="2400" dirty="0"/>
              </a:p>
              <a:p>
                <a:pPr marL="1800000" lvl="0"/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25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/>
                          </a:rPr>
                          <m:t>10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3200" b="0" i="1" smtClean="0">
                            <a:latin typeface="Cambria Math"/>
                          </a:rPr>
                          <m:t>+25</m:t>
                        </m:r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3200" i="1" dirty="0" smtClean="0"/>
              </a:p>
              <a:p>
                <a:pPr lvl="0"/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≠−5, 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≠0, 5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≠5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20" y="1415299"/>
                <a:ext cx="11623270" cy="4227119"/>
              </a:xfrm>
              <a:prstGeom prst="rect">
                <a:avLst/>
              </a:prstGeom>
              <a:blipFill rotWithShape="1">
                <a:blip r:embed="rId3"/>
                <a:stretch>
                  <a:fillRect l="-787" t="-1153" b="-12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58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499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18</m:t>
                          </m:r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6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+2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−3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−6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499519"/>
              </a:xfrm>
              <a:prstGeom prst="rect">
                <a:avLst/>
              </a:prstGeom>
              <a:blipFill rotWithShape="1">
                <a:blip r:embed="rId3"/>
                <a:stretch>
                  <a:fillRect l="-872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42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5139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125+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+5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GB" sz="2400" b="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+25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(</m:t>
                    </m:r>
                    <m:r>
                      <a:rPr lang="en-GB" sz="2400" b="0" i="1" smtClean="0">
                        <a:latin typeface="Cambria Math"/>
                      </a:rPr>
                      <m:t>𝑥</m:t>
                    </m:r>
                    <m:r>
                      <a:rPr lang="en-GB" sz="2400" b="0" i="1" smtClean="0">
                        <a:latin typeface="Cambria Math"/>
                      </a:rPr>
                      <m:t>−5)</m:t>
                    </m:r>
                    <m:d>
                      <m:d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+5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/>
                      </a:rPr>
                      <m:t>−5</m:t>
                    </m:r>
                    <m:r>
                      <a:rPr lang="en-GB" sz="2400" b="0" i="1" smtClean="0">
                        <a:latin typeface="Cambria Math"/>
                      </a:rPr>
                      <m:t>𝑥</m:t>
                    </m:r>
                    <m:r>
                      <a:rPr lang="en-GB" sz="2400" b="0" i="1" smtClean="0">
                        <a:latin typeface="Cambria Math"/>
                      </a:rPr>
                      <m:t>+25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 </m:t>
                    </m:r>
                    <m:r>
                      <a:rPr lang="en-GB" sz="2400" i="1" smtClean="0">
                        <a:latin typeface="Cambria Math"/>
                      </a:rPr>
                      <m:t>2</m:t>
                    </m:r>
                    <m:r>
                      <a:rPr lang="en-GB" sz="2400" b="0" i="1" smtClean="0">
                        <a:latin typeface="Cambria Math"/>
                      </a:rPr>
                      <m:t>5+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/>
                          </a:rPr>
                          <m:t>+5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5139036"/>
              </a:xfrm>
              <a:prstGeom prst="rect">
                <a:avLst/>
              </a:prstGeom>
              <a:blipFill rotWithShape="1">
                <a:blip r:embed="rId3"/>
                <a:stretch>
                  <a:fillRect l="-872" t="-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729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0220" y="1415299"/>
                <a:ext cx="11623270" cy="4184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Choose the correct domain for this rational expression</a:t>
                </a:r>
                <a:endParaRPr lang="en-US" sz="2400" dirty="0"/>
              </a:p>
              <a:p>
                <a:pPr marL="1800000" lvl="0"/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−16</m:t>
                        </m:r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−4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  <m:r>
                          <a:rPr lang="en-US" sz="3200" i="1">
                            <a:latin typeface="Cambria Math"/>
                          </a:rPr>
                          <m:t>−12</m:t>
                        </m:r>
                      </m:den>
                    </m:f>
                  </m:oMath>
                </a14:m>
                <a:endParaRPr lang="en-US" sz="3200" i="1" dirty="0" smtClean="0"/>
              </a:p>
              <a:p>
                <a:pPr lvl="0"/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≠−6, 2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≠−4, 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≠−4, 3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≠−2, 6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20" y="1415299"/>
                <a:ext cx="11623270" cy="4184415"/>
              </a:xfrm>
              <a:prstGeom prst="rect">
                <a:avLst/>
              </a:prstGeom>
              <a:blipFill rotWithShape="1">
                <a:blip r:embed="rId3"/>
                <a:stretch>
                  <a:fillRect l="-787" t="-1164" b="-23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554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Choose the correct domain for this rational </a:t>
                </a:r>
                <a:r>
                  <a:rPr lang="en-US" sz="2400" dirty="0" smtClean="0"/>
                  <a:t>expression</a:t>
                </a:r>
              </a:p>
              <a:p>
                <a:pPr marL="1800000"/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+6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  <m:r>
                          <a:rPr lang="en-US" sz="3200" i="1">
                            <a:latin typeface="Cambria Math"/>
                          </a:rPr>
                          <m:t>+8</m:t>
                        </m:r>
                      </m:num>
                      <m:den>
                        <m:sSup>
                          <m:sSup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/>
                          </a:rPr>
                          <m:t>−5</m:t>
                        </m:r>
                        <m:r>
                          <a:rPr lang="en-US" sz="3200" i="1">
                            <a:latin typeface="Cambria Math"/>
                          </a:rPr>
                          <m:t>𝑥</m:t>
                        </m:r>
                        <m:r>
                          <a:rPr lang="en-US" sz="3200" i="1">
                            <a:latin typeface="Cambria Math"/>
                          </a:rPr>
                          <m:t>−14</m:t>
                        </m:r>
                      </m:den>
                    </m:f>
                  </m:oMath>
                </a14:m>
                <a:r>
                  <a:rPr lang="en-US" sz="3200" dirty="0" smtClean="0"/>
                  <a:t> 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≠−7, 2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≠−2, −4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≠7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≠−2, 7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554195"/>
              </a:xfrm>
              <a:prstGeom prst="rect">
                <a:avLst/>
              </a:prstGeom>
              <a:blipFill rotWithShape="1">
                <a:blip r:embed="rId3"/>
                <a:stretch>
                  <a:fillRect l="-843" t="-10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11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Choose the correct domain for this rational </a:t>
                </a:r>
                <a:r>
                  <a:rPr lang="en-US" sz="2400" dirty="0" smtClean="0"/>
                  <a:t>expression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20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+90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70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≠−70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≠20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≠90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2400" i="0">
                            <a:latin typeface="Cambria Math"/>
                          </a:rPr>
                          <m:t>All</m:t>
                        </m:r>
                        <m:r>
                          <m:rPr>
                            <m:nor/>
                          </m:rPr>
                          <a:rPr lang="en-US" sz="2400" i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i="0">
                            <a:latin typeface="Cambria Math"/>
                          </a:rPr>
                          <m:t>real</m:t>
                        </m:r>
                        <m:r>
                          <m:rPr>
                            <m:nor/>
                          </m:rPr>
                          <a:rPr lang="en-US" sz="2400" i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400" i="0">
                            <a:latin typeface="Cambria Math"/>
                          </a:rPr>
                          <m:t>numbers</m:t>
                        </m:r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110164"/>
              </a:xfrm>
              <a:prstGeom prst="rect">
                <a:avLst/>
              </a:prstGeom>
              <a:blipFill rotWithShape="1">
                <a:blip r:embed="rId3"/>
                <a:stretch>
                  <a:fillRect l="-798" t="-1187" b="-2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5186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1−</m:t>
                          </m:r>
                          <m:r>
                            <a:rPr lang="en-US" sz="2400" i="1">
                              <a:latin typeface="Cambria Math"/>
                            </a:rPr>
                            <m:t>𝑤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𝑤</m:t>
                        </m:r>
                        <m:r>
                          <a:rPr lang="en-US" sz="2400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𝑤</m:t>
                        </m:r>
                        <m:r>
                          <a:rPr lang="en-US" sz="2400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𝑤</m:t>
                        </m:r>
                        <m:r>
                          <a:rPr lang="en-US" sz="24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𝑤</m:t>
                        </m:r>
                        <m:r>
                          <a:rPr lang="en-US" sz="2400" i="1">
                            <a:latin typeface="Cambria Math"/>
                          </a:rPr>
                          <m:t>+1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5186228"/>
              </a:xfrm>
              <a:prstGeom prst="rect">
                <a:avLst/>
              </a:prstGeom>
              <a:blipFill rotWithShape="1">
                <a:blip r:embed="rId3"/>
                <a:stretch>
                  <a:fillRect l="-843" t="-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5063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−27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1−3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9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3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9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5063053"/>
              </a:xfrm>
              <a:prstGeom prst="rect">
                <a:avLst/>
              </a:prstGeom>
              <a:blipFill rotWithShape="1">
                <a:blip r:embed="rId3"/>
                <a:stretch>
                  <a:fillRect l="-807" t="-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6409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−3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−5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+6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/>
                          </a:rPr>
                          <m:t>x</m:t>
                        </m:r>
                        <m:r>
                          <a:rPr lang="en-US" sz="2400" b="0" i="0">
                            <a:latin typeface="Cambria Math"/>
                          </a:rPr>
                          <m:t>−2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−2</m:t>
                        </m:r>
                      </m:den>
                    </m:f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6409062"/>
              </a:xfrm>
              <a:prstGeom prst="rect">
                <a:avLst/>
              </a:prstGeom>
              <a:blipFill rotWithShape="1">
                <a:blip r:embed="rId3"/>
                <a:stretch>
                  <a:fillRect l="-928" t="-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721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this rational expression to its lowest terms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−15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+3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GB" sz="2400" b="0" i="1" dirty="0" smtClean="0">
                            <a:latin typeface="Cambria Math"/>
                          </a:rPr>
                          <m:t>−5</m:t>
                        </m:r>
                      </m:num>
                      <m:den>
                        <m:r>
                          <a:rPr lang="en-GB" sz="2400" b="0" i="1" dirty="0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/>
                          </a:rPr>
                          <m:t>−2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0">
                            <a:latin typeface="Cambria Math"/>
                          </a:rPr>
                          <m:t>−5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/>
                          </a:rPr>
                          <m:t>−2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  <m:r>
                          <a:rPr lang="en-US" sz="2400" i="0">
                            <a:latin typeface="Cambria Math"/>
                          </a:rPr>
                          <m:t>−15</m:t>
                        </m:r>
                      </m:num>
                      <m:den>
                        <m:r>
                          <a:rPr lang="en-US" sz="2400" i="0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400" dirty="0" smtClean="0"/>
                  <a:t>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721934"/>
              </a:xfrm>
              <a:prstGeom prst="rect">
                <a:avLst/>
              </a:prstGeom>
              <a:blipFill rotWithShape="1">
                <a:blip r:embed="rId3"/>
                <a:stretch>
                  <a:fillRect l="-925" t="-1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4570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</a:t>
                </a:r>
                <a:r>
                  <a:rPr lang="en-US" sz="2400" dirty="0" smtClean="0"/>
                  <a:t>expression</a:t>
                </a:r>
              </a:p>
              <a:p>
                <a:pPr marL="180000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−15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12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i="1" dirty="0" smtClean="0"/>
              </a:p>
              <a:p>
                <a:endParaRPr lang="en-US" sz="2400" b="1" i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0">
                        <a:latin typeface="Cambria Math"/>
                      </a:rPr>
                      <m:t>6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0">
                        <a:latin typeface="Cambria Math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0">
                        <a:latin typeface="Cambria Math"/>
                      </a:rPr>
                      <m:t>2</m:t>
                    </m:r>
                    <m:r>
                      <a:rPr lang="en-US" sz="2400" b="0" i="1">
                        <a:latin typeface="Cambria Math"/>
                      </a:rPr>
                      <m:t>𝑥</m:t>
                    </m:r>
                    <m:r>
                      <a:rPr lang="en-US" sz="2400" b="0" i="0">
                        <a:latin typeface="Cambria Math"/>
                      </a:rPr>
                      <m:t>−5+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−15+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sz="2400" b="1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4570675"/>
              </a:xfrm>
              <a:prstGeom prst="rect">
                <a:avLst/>
              </a:prstGeom>
              <a:blipFill rotWithShape="1">
                <a:blip r:embed="rId3"/>
                <a:stretch>
                  <a:fillRect l="-789" t="-10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9773</TotalTime>
  <Words>776</Words>
  <Application>Microsoft Office PowerPoint</Application>
  <PresentationFormat>Custom</PresentationFormat>
  <Paragraphs>172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Administrator</cp:lastModifiedBy>
  <cp:revision>200</cp:revision>
  <dcterms:created xsi:type="dcterms:W3CDTF">2015-02-19T09:01:21Z</dcterms:created>
  <dcterms:modified xsi:type="dcterms:W3CDTF">2016-01-11T12:52:52Z</dcterms:modified>
</cp:coreProperties>
</file>