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Lesson06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80294" cy="4526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Simplify this rational expression to its lowest </a:t>
                </a:r>
                <a:r>
                  <a:rPr lang="en-US" sz="2400" dirty="0" smtClean="0"/>
                  <a:t>terms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20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sz="2400" b="0" i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13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80294" cy="4526817"/>
              </a:xfrm>
              <a:prstGeom prst="rect">
                <a:avLst/>
              </a:prstGeom>
              <a:blipFill rotWithShape="0">
                <a:blip r:embed="rId3"/>
                <a:stretch>
                  <a:fillRect l="-922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10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0" y="1423759"/>
                <a:ext cx="11180269" cy="4905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Simplify this rational expression to its lowest </a:t>
                </a:r>
                <a:r>
                  <a:rPr lang="en-US" sz="2400" dirty="0" smtClean="0"/>
                  <a:t>terms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−6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2400" i="1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0" y="1423759"/>
                <a:ext cx="11180269" cy="4905574"/>
              </a:xfrm>
              <a:prstGeom prst="rect">
                <a:avLst/>
              </a:prstGeom>
              <a:blipFill rotWithShape="0">
                <a:blip r:embed="rId3"/>
                <a:stretch>
                  <a:fillRect l="-872" t="-9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1570" y="1415299"/>
                <a:ext cx="11623270" cy="40050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Simplify </a:t>
                </a:r>
                <a:r>
                  <a:rPr lang="en-US" sz="2400" dirty="0"/>
                  <a:t>this rational expression to its lowest terms </a:t>
                </a:r>
              </a:p>
              <a:p>
                <a:pPr lvl="0"/>
                <a:r>
                  <a:rPr lang="en-US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−16</m:t>
                        </m:r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−4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−12</m:t>
                        </m:r>
                      </m:den>
                    </m:f>
                  </m:oMath>
                </a14:m>
                <a:endParaRPr lang="en-US" sz="2400" i="1" dirty="0" smtClean="0"/>
              </a:p>
              <a:p>
                <a:pPr lvl="0"/>
                <a:endParaRPr lang="en-US" sz="2400" i="1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≠−6,2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≠−4,4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lvl="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≠−4,3</m:t>
                        </m:r>
                      </m:e>
                    </m:d>
                  </m:oMath>
                </a14:m>
                <a:r>
                  <a:rPr lang="en-US" sz="2400" dirty="0" smtClean="0"/>
                  <a:t> 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≠−2,6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70" y="1415299"/>
                <a:ext cx="11623270" cy="4005007"/>
              </a:xfrm>
              <a:prstGeom prst="rect">
                <a:avLst/>
              </a:prstGeom>
              <a:blipFill rotWithShape="0">
                <a:blip r:embed="rId3"/>
                <a:stretch>
                  <a:fillRect l="-839" t="-1218" b="-27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2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76508" cy="43744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Choose the correct domain for this rational </a:t>
                </a:r>
                <a:r>
                  <a:rPr lang="en-US" sz="2400" dirty="0" smtClean="0"/>
                  <a:t>expression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+6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+8</m:t>
                        </m:r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−5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−14</m:t>
                        </m:r>
                      </m:den>
                    </m:f>
                  </m:oMath>
                </a14:m>
                <a:r>
                  <a:rPr lang="en-US" sz="2400" dirty="0" smtClean="0"/>
                  <a:t>  </a:t>
                </a:r>
                <a:r>
                  <a:rPr lang="en-US" sz="2400" dirty="0"/>
                  <a:t/>
                </a:r>
                <a:br>
                  <a:rPr lang="en-US" sz="2400" dirty="0"/>
                </a:b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≠−7, 2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≠−2, −4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≠7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≠−2, 7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76508" cy="4374403"/>
              </a:xfrm>
              <a:prstGeom prst="rect">
                <a:avLst/>
              </a:prstGeom>
              <a:blipFill rotWithShape="0">
                <a:blip r:embed="rId3"/>
                <a:stretch>
                  <a:fillRect l="-843" t="-11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3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94960" y="1423759"/>
                <a:ext cx="11455080" cy="411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Choose the correct domain for this rational </a:t>
                </a:r>
                <a:r>
                  <a:rPr lang="en-US" sz="2400" dirty="0" smtClean="0"/>
                  <a:t>expression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20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+90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70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≠−70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≠20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≠90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/>
                      <m:t>(</m:t>
                    </m:r>
                    <m:r>
                      <m:rPr>
                        <m:nor/>
                      </m:rPr>
                      <a:rPr lang="en-GB" sz="2400"/>
                      <m:t>All</m:t>
                    </m:r>
                    <m:r>
                      <m:rPr>
                        <m:nor/>
                      </m:rPr>
                      <a:rPr lang="en-GB" sz="2400"/>
                      <m:t> </m:t>
                    </m:r>
                    <m:r>
                      <m:rPr>
                        <m:nor/>
                      </m:rPr>
                      <a:rPr lang="en-GB" sz="2400"/>
                      <m:t>real</m:t>
                    </m:r>
                    <m:r>
                      <m:rPr>
                        <m:nor/>
                      </m:rPr>
                      <a:rPr lang="en-GB" sz="2400"/>
                      <m:t> </m:t>
                    </m:r>
                    <m:r>
                      <m:rPr>
                        <m:nor/>
                      </m:rPr>
                      <a:rPr lang="en-GB" sz="2400"/>
                      <m:t>numbers</m:t>
                    </m:r>
                    <m:r>
                      <m:rPr>
                        <m:nor/>
                      </m:rPr>
                      <a:rPr lang="en-GB" sz="2400"/>
                      <m:t>)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960" y="1423759"/>
                <a:ext cx="11455080" cy="4110164"/>
              </a:xfrm>
              <a:prstGeom prst="rect">
                <a:avLst/>
              </a:prstGeom>
              <a:blipFill rotWithShape="0">
                <a:blip r:embed="rId3"/>
                <a:stretch>
                  <a:fillRect l="-851" t="-1187" b="-2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4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1561268" cy="5186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Simplify this rational expression to its lowest </a:t>
                </a:r>
                <a:r>
                  <a:rPr lang="en-US" sz="2400" dirty="0" smtClean="0"/>
                  <a:t>terms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𝑤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1561268" cy="5186228"/>
              </a:xfrm>
              <a:prstGeom prst="rect">
                <a:avLst/>
              </a:prstGeom>
              <a:blipFill rotWithShape="0">
                <a:blip r:embed="rId3"/>
                <a:stretch>
                  <a:fillRect l="-843" t="-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5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4698" y="1484719"/>
                <a:ext cx="11322462" cy="5063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Simplify this rational expression to its lowest </a:t>
                </a:r>
                <a:r>
                  <a:rPr lang="en-US" sz="2400" dirty="0" smtClean="0"/>
                  <a:t>terms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−27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1−3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9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698" y="1484719"/>
                <a:ext cx="11322462" cy="5063053"/>
              </a:xfrm>
              <a:prstGeom prst="rect">
                <a:avLst/>
              </a:prstGeom>
              <a:blipFill rotWithShape="0">
                <a:blip r:embed="rId3"/>
                <a:stretch>
                  <a:fillRect l="-861" t="-9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0212" y="1423759"/>
                <a:ext cx="10509708" cy="6409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Simplify this rational expression to its lowest </a:t>
                </a:r>
                <a:r>
                  <a:rPr lang="en-US" sz="2400" dirty="0" smtClean="0"/>
                  <a:t>terms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−3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−5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+6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−5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−2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−2</m:t>
                        </m:r>
                      </m:den>
                    </m:f>
                  </m:oMath>
                </a14:m>
                <a:endParaRPr lang="en-US" sz="2400" baseline="300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2" y="1423759"/>
                <a:ext cx="10509708" cy="6409062"/>
              </a:xfrm>
              <a:prstGeom prst="rect">
                <a:avLst/>
              </a:prstGeom>
              <a:blipFill rotWithShape="0">
                <a:blip r:embed="rId3"/>
                <a:stretch>
                  <a:fillRect l="-928" t="-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80211" y="1423759"/>
                <a:ext cx="10542842" cy="46496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Simplify this rational expression to its lowest </a:t>
                </a:r>
                <a:r>
                  <a:rPr lang="en-US" sz="2400" dirty="0" smtClean="0"/>
                  <a:t>terms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/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/>
                              </m:ctrlPr>
                            </m:sSupPr>
                            <m:e>
                              <m:r>
                                <a:rPr lang="en-GB" sz="2400" i="1"/>
                                <m:t>𝑥</m:t>
                              </m:r>
                            </m:e>
                            <m:sup>
                              <m:r>
                                <a:rPr lang="en-GB" sz="2400" i="1"/>
                                <m:t>2</m:t>
                              </m:r>
                            </m:sup>
                          </m:sSup>
                          <m:r>
                            <a:rPr lang="en-GB" sz="2400" i="1"/>
                            <m:t>−2</m:t>
                          </m:r>
                          <m:r>
                            <a:rPr lang="en-GB" sz="2400" i="1"/>
                            <m:t>𝑥</m:t>
                          </m:r>
                          <m:r>
                            <a:rPr lang="en-GB" sz="2400" i="1"/>
                            <m:t>−15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/>
                              </m:ctrlPr>
                            </m:sSupPr>
                            <m:e>
                              <m:r>
                                <a:rPr lang="en-GB" sz="2400" i="1"/>
                                <m:t>𝑥</m:t>
                              </m:r>
                            </m:e>
                            <m:sup>
                              <m:r>
                                <a:rPr lang="en-GB" sz="2400" i="1"/>
                                <m:t>2</m:t>
                              </m:r>
                            </m:sup>
                          </m:sSup>
                          <m:r>
                            <a:rPr lang="en-GB" sz="2400" i="1"/>
                            <m:t>+3</m:t>
                          </m:r>
                          <m:r>
                            <a:rPr lang="en-GB" sz="2400" i="1"/>
                            <m:t>𝑥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−5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−5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x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−5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x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−15</m:t>
                        </m:r>
                      </m:num>
                      <m:den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x</m:t>
                        </m:r>
                      </m:den>
                    </m:f>
                  </m:oMath>
                </a14:m>
                <a:r>
                  <a:rPr lang="en-US" sz="2400" dirty="0" smtClean="0"/>
                  <a:t>      </a:t>
                </a:r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11" y="1423759"/>
                <a:ext cx="10542842" cy="4649671"/>
              </a:xfrm>
              <a:prstGeom prst="rect">
                <a:avLst/>
              </a:prstGeom>
              <a:blipFill rotWithShape="0">
                <a:blip r:embed="rId3"/>
                <a:stretch>
                  <a:fillRect l="-925" t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8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306516" y="1398539"/>
                <a:ext cx="11580684" cy="4570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Simplify this rational </a:t>
                </a:r>
                <a:r>
                  <a:rPr lang="en-US" sz="2400" dirty="0" smtClean="0"/>
                  <a:t>expression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−15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i="1" dirty="0" smtClean="0"/>
              </a:p>
              <a:p>
                <a:endParaRPr lang="en-US" sz="2400" b="1" i="1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−5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b="1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−5+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b="1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−5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 typeface="+mj-lt"/>
                  <a:buAutoNum type="alphaUcPeriod"/>
                </a:pPr>
                <a:endParaRPr lang="en-US" sz="2400" b="1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−15+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endParaRPr lang="en-US" sz="2400" b="1" dirty="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516" y="1398539"/>
                <a:ext cx="11580684" cy="4570675"/>
              </a:xfrm>
              <a:prstGeom prst="rect">
                <a:avLst/>
              </a:prstGeom>
              <a:blipFill rotWithShape="0">
                <a:blip r:embed="rId3"/>
                <a:stretch>
                  <a:fillRect l="-789" t="-10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9627</TotalTime>
  <Words>113</Words>
  <Application>Microsoft Office PowerPoint</Application>
  <PresentationFormat>Widescreen</PresentationFormat>
  <Paragraphs>132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Shamika Inamdar</cp:lastModifiedBy>
  <cp:revision>197</cp:revision>
  <dcterms:created xsi:type="dcterms:W3CDTF">2015-02-19T09:01:21Z</dcterms:created>
  <dcterms:modified xsi:type="dcterms:W3CDTF">2015-08-05T13:05:16Z</dcterms:modified>
</cp:coreProperties>
</file>