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Lesson05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of the following is not a perfect square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4</a:t>
            </a:r>
            <a:r>
              <a:rPr lang="en-US" sz="2400" i="1" dirty="0"/>
              <a:t>m</a:t>
            </a:r>
            <a:r>
              <a:rPr lang="en-US" sz="2400" baseline="30000" dirty="0"/>
              <a:t>2</a:t>
            </a:r>
            <a:r>
              <a:rPr lang="en-US" sz="2400" dirty="0"/>
              <a:t> – 12</a:t>
            </a:r>
            <a:r>
              <a:rPr lang="en-US" sz="2400" i="1" dirty="0"/>
              <a:t>m </a:t>
            </a:r>
            <a:r>
              <a:rPr lang="en-US" sz="2400" dirty="0"/>
              <a:t>+ </a:t>
            </a:r>
            <a:r>
              <a:rPr lang="en-US" sz="2400" dirty="0" smtClean="0"/>
              <a:t>9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+ 8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</a:t>
            </a:r>
            <a:r>
              <a:rPr lang="en-US" sz="2400" dirty="0" smtClean="0"/>
              <a:t>16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4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– 20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</a:t>
            </a:r>
            <a:r>
              <a:rPr lang="en-US" sz="2400" dirty="0" smtClean="0"/>
              <a:t>25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9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+ 12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4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All are perfect squares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Factor </a:t>
            </a:r>
            <a:r>
              <a:rPr lang="en-US" sz="2400" i="1" dirty="0"/>
              <a:t>L</a:t>
            </a:r>
            <a:r>
              <a:rPr lang="en-US" sz="2400" baseline="30000" dirty="0"/>
              <a:t>2</a:t>
            </a:r>
            <a:r>
              <a:rPr lang="en-US" sz="2400" dirty="0"/>
              <a:t> – 8</a:t>
            </a:r>
            <a:r>
              <a:rPr lang="en-US" sz="2400" i="1" dirty="0"/>
              <a:t>L </a:t>
            </a:r>
            <a:r>
              <a:rPr lang="en-US" sz="2400" dirty="0"/>
              <a:t>+ </a:t>
            </a:r>
            <a:r>
              <a:rPr lang="en-US" sz="2400" dirty="0" smtClean="0"/>
              <a:t>12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(</a:t>
            </a:r>
            <a:r>
              <a:rPr lang="en-US" sz="2400" i="1" dirty="0"/>
              <a:t>L </a:t>
            </a:r>
            <a:r>
              <a:rPr lang="en-US" sz="2400" dirty="0"/>
              <a:t>– 6)(</a:t>
            </a:r>
            <a:r>
              <a:rPr lang="en-US" sz="2400" i="1" dirty="0"/>
              <a:t>L </a:t>
            </a:r>
            <a:r>
              <a:rPr lang="en-US" sz="2400" dirty="0"/>
              <a:t>+ 2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(</a:t>
            </a:r>
            <a:r>
              <a:rPr lang="en-US" sz="2400" i="1" dirty="0"/>
              <a:t>L </a:t>
            </a:r>
            <a:r>
              <a:rPr lang="en-US" sz="2400" dirty="0"/>
              <a:t>+ 6)(</a:t>
            </a:r>
            <a:r>
              <a:rPr lang="en-US" sz="2400" i="1" dirty="0"/>
              <a:t>L </a:t>
            </a:r>
            <a:r>
              <a:rPr lang="en-US" sz="2400" dirty="0"/>
              <a:t>+ 2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(</a:t>
            </a:r>
            <a:r>
              <a:rPr lang="en-US" sz="2400" i="1" dirty="0"/>
              <a:t>L </a:t>
            </a:r>
            <a:r>
              <a:rPr lang="en-US" sz="2400" dirty="0"/>
              <a:t>– 6)(</a:t>
            </a:r>
            <a:r>
              <a:rPr lang="en-US" sz="2400" i="1" dirty="0"/>
              <a:t>L </a:t>
            </a:r>
            <a:r>
              <a:rPr lang="en-US" sz="2400" dirty="0"/>
              <a:t>– 2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(</a:t>
            </a:r>
            <a:r>
              <a:rPr lang="en-US" sz="2400" i="1" dirty="0"/>
              <a:t>L </a:t>
            </a:r>
            <a:r>
              <a:rPr lang="en-US" sz="2400" dirty="0"/>
              <a:t>+ 6)(</a:t>
            </a:r>
            <a:r>
              <a:rPr lang="en-US" sz="2400" i="1" dirty="0"/>
              <a:t>L </a:t>
            </a:r>
            <a:r>
              <a:rPr lang="en-US" sz="2400" dirty="0"/>
              <a:t>– 2)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16232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Factor </a:t>
            </a:r>
            <a:r>
              <a:rPr lang="en-US" sz="2400" dirty="0"/>
              <a:t>completely: </a:t>
            </a:r>
            <a:r>
              <a:rPr lang="en-US" sz="2400" dirty="0" smtClean="0"/>
              <a:t>5</a:t>
            </a:r>
            <a:r>
              <a:rPr lang="en-US" sz="2400" i="1" dirty="0" smtClean="0"/>
              <a:t>m</a:t>
            </a:r>
            <a:r>
              <a:rPr lang="en-US" sz="2400" i="0" baseline="30000" dirty="0" smtClean="0">
                <a:latin typeface="+mj-lt"/>
              </a:rPr>
              <a:t>2</a:t>
            </a:r>
            <a:r>
              <a:rPr lang="en-US" sz="2400" dirty="0" smtClean="0"/>
              <a:t> </a:t>
            </a:r>
            <a:r>
              <a:rPr lang="en-US" sz="2400" dirty="0"/>
              <a:t>+ 20</a:t>
            </a:r>
            <a:r>
              <a:rPr lang="en-US" sz="2400" i="1" dirty="0"/>
              <a:t>m</a:t>
            </a:r>
            <a:r>
              <a:rPr lang="en-US" sz="2400" dirty="0"/>
              <a:t> + 20 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5(</a:t>
            </a:r>
            <a:r>
              <a:rPr lang="en-US" sz="2400" i="1" dirty="0"/>
              <a:t>m </a:t>
            </a:r>
            <a:r>
              <a:rPr lang="en-US" sz="2400" dirty="0"/>
              <a:t>+ </a:t>
            </a:r>
            <a:r>
              <a:rPr lang="en-US" sz="2400" dirty="0" smtClean="0"/>
              <a:t>2)</a:t>
            </a:r>
            <a:r>
              <a:rPr lang="en-US" sz="2400" i="0" baseline="30000" dirty="0" smtClean="0">
                <a:latin typeface="+mj-lt"/>
              </a:rPr>
              <a:t>2</a:t>
            </a:r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5(</a:t>
            </a:r>
            <a:r>
              <a:rPr lang="en-US" sz="2400" i="1" dirty="0"/>
              <a:t>m </a:t>
            </a:r>
            <a:r>
              <a:rPr lang="en-US" sz="2400" dirty="0"/>
              <a:t>+ 2)(m – 2)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5(</a:t>
            </a:r>
            <a:r>
              <a:rPr lang="en-US" sz="2400" i="1" dirty="0"/>
              <a:t>m </a:t>
            </a:r>
            <a:r>
              <a:rPr lang="en-US" sz="2400" dirty="0"/>
              <a:t>– </a:t>
            </a:r>
            <a:r>
              <a:rPr lang="en-US" sz="2400" dirty="0" smtClean="0"/>
              <a:t>2)</a:t>
            </a:r>
            <a:r>
              <a:rPr lang="en-US" sz="2400" i="0" baseline="30000" dirty="0" smtClean="0">
                <a:latin typeface="+mj-lt"/>
              </a:rPr>
              <a:t>2</a:t>
            </a:r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5(</a:t>
            </a:r>
            <a:r>
              <a:rPr lang="en-US" sz="2400" i="1" dirty="0"/>
              <a:t>m</a:t>
            </a:r>
            <a:r>
              <a:rPr lang="en-US" sz="2400" baseline="30000" dirty="0"/>
              <a:t>2</a:t>
            </a:r>
            <a:r>
              <a:rPr lang="en-US" sz="2400" dirty="0"/>
              <a:t> + </a:t>
            </a:r>
            <a:r>
              <a:rPr lang="en-US" sz="2400" i="1" dirty="0"/>
              <a:t>4m </a:t>
            </a:r>
            <a:r>
              <a:rPr lang="en-US" sz="2400" dirty="0"/>
              <a:t>+ </a:t>
            </a:r>
            <a:r>
              <a:rPr lang="en-US" sz="2400" i="1" dirty="0"/>
              <a:t>2</a:t>
            </a:r>
            <a:r>
              <a:rPr lang="en-US" sz="24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greatest common factor of 28</a:t>
            </a:r>
            <a:r>
              <a:rPr lang="en-US" sz="2400" i="1" dirty="0"/>
              <a:t>r</a:t>
            </a:r>
            <a:r>
              <a:rPr lang="en-US" sz="2400" baseline="30000" dirty="0"/>
              <a:t>4</a:t>
            </a:r>
            <a:r>
              <a:rPr lang="en-US" sz="2400" i="1" dirty="0"/>
              <a:t>s</a:t>
            </a:r>
            <a:r>
              <a:rPr lang="en-US" sz="2400" baseline="30000" dirty="0"/>
              <a:t>2 </a:t>
            </a:r>
            <a:r>
              <a:rPr lang="en-US" sz="2400" dirty="0"/>
              <a:t>+ 7</a:t>
            </a:r>
            <a:r>
              <a:rPr lang="en-US" sz="2400" i="1" dirty="0"/>
              <a:t>r</a:t>
            </a:r>
            <a:r>
              <a:rPr lang="en-US" sz="2400" baseline="30000" dirty="0"/>
              <a:t>3</a:t>
            </a:r>
            <a:r>
              <a:rPr lang="en-US" sz="2400" dirty="0"/>
              <a:t>s – 35</a:t>
            </a:r>
            <a:r>
              <a:rPr lang="en-US" sz="2400" i="1" dirty="0"/>
              <a:t>r</a:t>
            </a:r>
            <a:r>
              <a:rPr lang="en-US" sz="2400" baseline="30000" dirty="0"/>
              <a:t>4</a:t>
            </a:r>
            <a:r>
              <a:rPr lang="en-US" sz="2400" i="1" dirty="0"/>
              <a:t>s</a:t>
            </a:r>
            <a:r>
              <a:rPr lang="en-US" sz="2400" baseline="30000" dirty="0"/>
              <a:t>3</a:t>
            </a:r>
            <a:r>
              <a:rPr lang="en-US" sz="2400" dirty="0"/>
              <a:t> is 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7</a:t>
            </a:r>
            <a:r>
              <a:rPr lang="en-US" sz="2400" i="1" dirty="0"/>
              <a:t>r</a:t>
            </a:r>
            <a:r>
              <a:rPr lang="en-US" sz="2400" baseline="30000" dirty="0"/>
              <a:t>3</a:t>
            </a:r>
            <a:r>
              <a:rPr lang="en-US" sz="2400" dirty="0"/>
              <a:t>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</a:t>
            </a:r>
            <a:r>
              <a:rPr lang="en-US" sz="2400" i="1" dirty="0"/>
              <a:t>r</a:t>
            </a:r>
            <a:r>
              <a:rPr lang="en-US" sz="2400" baseline="30000" dirty="0"/>
              <a:t>3</a:t>
            </a:r>
            <a:r>
              <a:rPr lang="en-US" sz="2400" dirty="0"/>
              <a:t>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</a:t>
            </a:r>
            <a:r>
              <a:rPr lang="en-US" sz="2400" i="1" dirty="0" err="1"/>
              <a:t>r</a:t>
            </a:r>
            <a:r>
              <a:rPr lang="en-US" sz="2400" dirty="0" err="1"/>
              <a:t>s</a:t>
            </a:r>
            <a:r>
              <a:rPr lang="en-US" sz="2400" dirty="0"/>
              <a:t>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</a:t>
            </a:r>
            <a:r>
              <a:rPr lang="en-US" sz="2400" i="1" dirty="0"/>
              <a:t>r</a:t>
            </a:r>
            <a:r>
              <a:rPr lang="en-US" sz="2400" baseline="30000" dirty="0"/>
              <a:t>3</a:t>
            </a:r>
            <a:r>
              <a:rPr lang="en-US" sz="2400" dirty="0"/>
              <a:t>s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+ 6)</a:t>
            </a:r>
            <a:r>
              <a:rPr lang="en-US" sz="2400" baseline="30000" dirty="0"/>
              <a:t>2</a:t>
            </a:r>
            <a:r>
              <a:rPr lang="en-US" sz="2400" dirty="0"/>
              <a:t> =</a:t>
            </a:r>
            <a:endParaRPr lang="en-US" sz="2400" dirty="0" smtClean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+ </a:t>
            </a:r>
            <a:r>
              <a:rPr lang="en-US" sz="2400" dirty="0" smtClean="0"/>
              <a:t>36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+ 12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</a:t>
            </a:r>
            <a:r>
              <a:rPr lang="en-US" sz="2400" dirty="0" smtClean="0"/>
              <a:t>36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– </a:t>
            </a:r>
            <a:r>
              <a:rPr lang="en-US" sz="2400" dirty="0" smtClean="0"/>
              <a:t>36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/>
              <a:t>– 12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+ 36</a:t>
            </a:r>
          </a:p>
        </p:txBody>
      </p:sp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612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If 3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is a factor of 3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– 27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/>
              <a:t>, what is the other factor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2400" dirty="0"/>
              <a:t>– </a:t>
            </a:r>
            <a:r>
              <a:rPr lang="en-US" sz="2400" dirty="0" smtClean="0"/>
              <a:t>3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– </a:t>
            </a:r>
            <a:r>
              <a:rPr lang="en-US" sz="2400" dirty="0" smtClean="0"/>
              <a:t>9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9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+ 3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expression is equivalent to 5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/>
              <a:t>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+ 1) – 3(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</a:t>
            </a:r>
            <a:r>
              <a:rPr lang="en-US" sz="2400" dirty="0" smtClean="0"/>
              <a:t>1)?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2400" dirty="0"/>
              <a:t>+ 1)(5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3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5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3(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+ 1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5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– 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</a:t>
            </a:r>
            <a:r>
              <a:rPr lang="en-US" sz="2400" dirty="0" smtClean="0"/>
              <a:t>3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+ 1)(5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+ 3)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When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3</a:t>
            </a:r>
            <a:r>
              <a:rPr lang="en-US" sz="2400" dirty="0"/>
              <a:t> – 16</a:t>
            </a:r>
            <a:r>
              <a:rPr lang="en-US" sz="2400" i="1" dirty="0"/>
              <a:t>x </a:t>
            </a:r>
            <a:r>
              <a:rPr lang="en-US" sz="2400" dirty="0"/>
              <a:t>is factored completely, the answer </a:t>
            </a:r>
            <a:r>
              <a:rPr lang="en-US" sz="2400" dirty="0" smtClean="0"/>
              <a:t>is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4)(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2400" dirty="0"/>
              <a:t>+ 4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/>
              <a:t>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4)(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sz="2400" dirty="0"/>
              <a:t>+ 4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16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/>
              <a:t>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4)</a:t>
            </a:r>
            <a:r>
              <a:rPr lang="en-US" sz="2400" baseline="30000" dirty="0"/>
              <a:t>2</a:t>
            </a:r>
            <a:endParaRPr lang="en-US" sz="2400" baseline="300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Factor completely 8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– </a:t>
            </a:r>
            <a:r>
              <a:rPr lang="en-US" sz="2400" dirty="0" smtClean="0"/>
              <a:t>72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8(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3)(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3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8(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3)(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+ 3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8(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– 9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8(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dirty="0"/>
              <a:t> + 9)</a:t>
            </a:r>
            <a:r>
              <a:rPr lang="en-US" sz="2400" dirty="0" smtClean="0"/>
              <a:t>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Factor 14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sz="2400" baseline="30000" dirty="0"/>
              <a:t>2</a:t>
            </a:r>
            <a:r>
              <a:rPr lang="en-US" sz="2400" dirty="0"/>
              <a:t> – </a:t>
            </a:r>
            <a:r>
              <a:rPr lang="en-US" sz="2400" dirty="0" smtClean="0"/>
              <a:t>2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</a:p>
          <a:p>
            <a:endParaRPr lang="en-US" sz="2400" b="1" i="1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sz="2400" i="1" dirty="0"/>
              <a:t> </a:t>
            </a:r>
            <a:r>
              <a:rPr lang="en-US" sz="2400" dirty="0"/>
              <a:t>(7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i="1" dirty="0"/>
              <a:t> </a:t>
            </a:r>
            <a:r>
              <a:rPr lang="en-US" sz="2400" dirty="0"/>
              <a:t>– 1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b="1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–2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sz="2400" baseline="30000" dirty="0"/>
              <a:t>2</a:t>
            </a:r>
            <a:r>
              <a:rPr lang="en-US" sz="2400" dirty="0"/>
              <a:t> (–7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b="1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(7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baseline="30000" dirty="0"/>
              <a:t>2</a:t>
            </a:r>
            <a:r>
              <a:rPr lang="en-US" sz="2400" dirty="0"/>
              <a:t> –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dirty="0" smtClean="0"/>
              <a:t>)</a:t>
            </a:r>
          </a:p>
          <a:p>
            <a:pPr marL="457200" indent="-457200">
              <a:buFont typeface="+mj-lt"/>
              <a:buAutoNum type="alphaUcPeriod"/>
            </a:pPr>
            <a:endParaRPr lang="en-US" sz="2400" b="1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baseline="30000" dirty="0"/>
              <a:t>2</a:t>
            </a:r>
            <a:r>
              <a:rPr lang="en-US" sz="2400" dirty="0"/>
              <a:t> (7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dirty="0"/>
              <a:t> </a:t>
            </a:r>
            <a:r>
              <a:rPr lang="en-US" sz="2400" dirty="0"/>
              <a:t>– 1)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9585</TotalTime>
  <Words>349</Words>
  <Application>Microsoft Office PowerPoint</Application>
  <PresentationFormat>Widescreen</PresentationFormat>
  <Paragraphs>125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189</cp:revision>
  <dcterms:created xsi:type="dcterms:W3CDTF">2015-02-19T09:01:21Z</dcterms:created>
  <dcterms:modified xsi:type="dcterms:W3CDTF">2015-08-05T13:00:29Z</dcterms:modified>
</cp:coreProperties>
</file>