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79" r:id="rId5"/>
    <p:sldId id="261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9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smtClean="0"/>
              <a:t>Answer: 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smtClean="0">
                <a:solidFill>
                  <a:srgbClr val="362F20"/>
                </a:solidFill>
                <a:latin typeface="Calibri" panose="020F0502020204030204" pitchFamily="34" charset="0"/>
              </a:rPr>
              <a:t>: Lesson03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|–</a:t>
            </a:r>
            <a:r>
              <a:rPr lang="en-US" sz="2400" dirty="0"/>
              <a:t>8| + |–1| = |9| </a:t>
            </a:r>
            <a:endParaRPr lang="en-US" sz="2400" dirty="0" smtClean="0"/>
          </a:p>
          <a:p>
            <a:r>
              <a:rPr lang="en-US" sz="2400" dirty="0" smtClean="0"/>
              <a:t>                   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9 × (5 + 7) = 9 × 5 + 9 × </a:t>
            </a:r>
            <a:r>
              <a:rPr lang="en-US" sz="2400" dirty="0" smtClean="0"/>
              <a:t>7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8"/>
            <a:ext cx="87266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Select the equation that illustrates the inverse property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endParaRPr lang="en-IN" sz="2400" dirty="0"/>
          </a:p>
          <a:p>
            <a:r>
              <a:rPr lang="en-IN" sz="2400" dirty="0" smtClean="0"/>
              <a:t>A.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r>
              <a:rPr lang="en-US" sz="2400" dirty="0" smtClean="0"/>
              <a:t>B. 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 smtClean="0"/>
              <a:t> </a:t>
            </a:r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2062599"/>
            <a:ext cx="2133601" cy="512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2910840"/>
            <a:ext cx="2084071" cy="367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3613902"/>
            <a:ext cx="2217421" cy="378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4328160"/>
            <a:ext cx="4156713" cy="5129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790748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Select the equation that illustrates the commutative </a:t>
            </a:r>
            <a:r>
              <a:rPr lang="en-US" sz="2400" dirty="0" smtClean="0"/>
              <a:t>property.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11 × (5 × 8) = (11 × 5) × </a:t>
            </a:r>
            <a:r>
              <a:rPr lang="en-US" sz="2400" dirty="0" smtClean="0"/>
              <a:t>8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lvl="1" indent="-457200">
              <a:buFont typeface="+mj-lt"/>
              <a:buAutoNum type="alphaUcPeriod"/>
            </a:pPr>
            <a:r>
              <a:rPr lang="en-US" sz="2400" dirty="0"/>
              <a:t>11 × 5 = 5 × </a:t>
            </a:r>
            <a:r>
              <a:rPr lang="en-US" sz="2400" dirty="0" smtClean="0"/>
              <a:t>11</a:t>
            </a:r>
          </a:p>
          <a:p>
            <a:pPr lvl="1" indent="-457200">
              <a:buFont typeface="+mj-lt"/>
              <a:buAutoNum type="alphaUcPeriod"/>
            </a:pPr>
            <a:endParaRPr lang="en-US" sz="2400" dirty="0"/>
          </a:p>
          <a:p>
            <a:pPr lvl="1" indent="-457200">
              <a:buFont typeface="+mj-lt"/>
              <a:buAutoNum type="alphaUcPeriod"/>
            </a:pPr>
            <a:r>
              <a:rPr lang="en-US" sz="2400" dirty="0"/>
              <a:t>11 × ( 5 + 8) = 11 × 5 + 11 × 8</a:t>
            </a:r>
          </a:p>
          <a:p>
            <a:pPr lvl="1" indent="-457200">
              <a:buFont typeface="+mj-lt"/>
              <a:buAutoNum type="alphaUcPeriod"/>
            </a:pPr>
            <a:endParaRPr lang="en-US" sz="2400" dirty="0" smtClean="0"/>
          </a:p>
          <a:p>
            <a:pPr lvl="1" indent="-457200">
              <a:buFont typeface="+mj-lt"/>
              <a:buAutoNum type="alphaUcPeriod"/>
            </a:pPr>
            <a:r>
              <a:rPr lang="en-US" sz="2400" dirty="0"/>
              <a:t>11 + 0 = 11</a:t>
            </a:r>
          </a:p>
          <a:p>
            <a:pPr marL="0" lvl="1"/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7219540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Select the equation that illustrates the identity </a:t>
            </a:r>
            <a:r>
              <a:rPr lang="en-US" sz="2400" dirty="0" smtClean="0"/>
              <a:t>property.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3 × 7 = 7 × 3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3 + (7 + 4) = (3 + 7) + 4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3 + (-3) = 0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3 + 0 = 3 </a:t>
            </a:r>
            <a:endParaRPr lang="en-US" sz="2400" dirty="0"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/>
            </a:pPr>
            <a:endParaRPr lang="en-US" sz="2400" dirty="0">
              <a:sym typeface="Symbol" panose="05050102010706020507" pitchFamily="18" charset="2"/>
            </a:endParaRP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960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7857151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Select the correct property that describes the given equation.</a:t>
            </a:r>
            <a:br>
              <a:rPr lang="en-US" sz="2400" dirty="0"/>
            </a:br>
            <a:r>
              <a:rPr lang="en-US" sz="2400" dirty="0"/>
              <a:t>15 + 0 = 15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Associative property of multiplication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Identity property of addition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Inverse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Commutative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Distributive property of multiplication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Associative property of addition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89704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Select the correct property that describes the given equation.</a:t>
            </a:r>
            <a:br>
              <a:rPr lang="en-US" sz="2400" dirty="0"/>
            </a:br>
            <a:r>
              <a:rPr lang="en-US" sz="2400" dirty="0"/>
              <a:t>9 + 7 + 6 = 9 + 6 + 7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Associative property of multiplication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Identity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Inverse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Commutative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Distributive property of multiplication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Associative property of addition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05250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Select the correct property that describes the given equation.</a:t>
            </a:r>
            <a:br>
              <a:rPr lang="en-US" sz="2400" dirty="0"/>
            </a:br>
            <a:r>
              <a:rPr lang="en-US" sz="2400" dirty="0"/>
              <a:t>10 + (2 + 6) = (10 + 2) + 6 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Associative property of multiplication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Identity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Inverse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Commutative property of addition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Distributive property of multiplication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Associative property of addition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0189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Distributive property of multiplication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/>
                        <m:t>(</m:t>
                      </m:r>
                      <m:r>
                        <a:rPr lang="en-US" sz="2400" i="1"/>
                        <m:t>𝑥𝑦</m:t>
                      </m:r>
                      <m:r>
                        <a:rPr lang="en-US" sz="2400" i="1"/>
                        <m:t>)</m:t>
                      </m:r>
                      <m:r>
                        <a:rPr lang="en-US" sz="2400" i="1"/>
                        <m:t>𝑧</m:t>
                      </m:r>
                      <m:r>
                        <a:rPr lang="en-US" sz="2400" i="1"/>
                        <m:t> = </m:t>
                      </m:r>
                      <m:r>
                        <a:rPr lang="en-US" sz="2400" i="1"/>
                        <m:t>𝑥</m:t>
                      </m:r>
                      <m:r>
                        <a:rPr lang="en-US" sz="2400" i="1"/>
                        <m:t>(</m:t>
                      </m:r>
                      <m:r>
                        <a:rPr lang="en-US" sz="2400" i="1"/>
                        <m:t>𝑦𝑧</m:t>
                      </m:r>
                      <m:r>
                        <a:rPr lang="en-US" sz="2400" i="1"/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Associative property of multiplication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Identity property of addition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Inverse property of addition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Commutative property of addition</a:t>
                </a:r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Distributive property of multiplication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Associative property of addition 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0189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925" t="-927" b="-1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8850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|</a:t>
            </a:r>
            <a:r>
              <a:rPr lang="en-US" sz="2400" dirty="0"/>
              <a:t>121| + |–15| = |136|</a:t>
            </a:r>
            <a:r>
              <a:rPr lang="en-US" sz="2400" dirty="0" smtClean="0"/>
              <a:t>. </a:t>
            </a:r>
            <a:endParaRPr lang="en-US" sz="2400" dirty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8666</TotalTime>
  <Words>268</Words>
  <Application>Microsoft Office PowerPoint</Application>
  <PresentationFormat>Widescreen</PresentationFormat>
  <Paragraphs>152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64</cp:revision>
  <dcterms:created xsi:type="dcterms:W3CDTF">2015-02-19T09:01:21Z</dcterms:created>
  <dcterms:modified xsi:type="dcterms:W3CDTF">2015-08-05T12:04:18Z</dcterms:modified>
</cp:coreProperties>
</file>