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Lesson02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GB" sz="2400" dirty="0" smtClean="0"/>
              <a:t>–625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GB" sz="2400" dirty="0" smtClean="0"/>
              <a:t>625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GB" sz="2400" dirty="0" smtClean="0"/>
              <a:t>–20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GB" sz="2400" dirty="0" smtClean="0"/>
              <a:t>20</a:t>
            </a:r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" y="1371600"/>
            <a:ext cx="2130743" cy="53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Evaluate: (7.2)</a:t>
            </a:r>
            <a:r>
              <a:rPr lang="en-US" sz="2400" baseline="30000" dirty="0" smtClean="0"/>
              <a:t>2</a:t>
            </a:r>
          </a:p>
          <a:p>
            <a:endParaRPr lang="en-US" sz="2400" baseline="300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28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81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196</a:t>
            </a:r>
            <a:endParaRPr lang="en-US" sz="2400" baseline="30000" dirty="0" smtClean="0"/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98</a:t>
            </a:r>
            <a:r>
              <a:rPr lang="en-US" sz="2400" dirty="0" smtClean="0"/>
              <a:t> </a:t>
            </a:r>
            <a:endParaRPr lang="en-US" sz="2400" baseline="30000" dirty="0" smtClean="0"/>
          </a:p>
          <a:p>
            <a:pPr marL="457200" indent="-457200">
              <a:buFont typeface="+mj-lt"/>
              <a:buAutoNum type="alphaUcPeriod"/>
            </a:pPr>
            <a:endParaRPr lang="en-US" sz="2400" baseline="300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2915029" cy="4154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          </a:t>
                </a:r>
                <a:r>
                  <a:rPr lang="en-US" sz="2400" dirty="0" smtClean="0"/>
                  <a:t> is a</a:t>
                </a:r>
                <a14:m>
                  <m:oMath xmlns:m="http://schemas.openxmlformats.org/officeDocument/2006/math">
                    <m:r>
                      <a:rPr lang="en-GB" sz="2400"/>
                      <m:t>/</m:t>
                    </m:r>
                    <m:r>
                      <m:rPr>
                        <m:sty m:val="p"/>
                      </m:rPr>
                      <a:rPr lang="en-GB" sz="2400"/>
                      <m:t>an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natural number </a:t>
                </a: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IN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integer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irrational number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rational number </a:t>
                </a:r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2915029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3347" t="-1175" r="-23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12" y="1400059"/>
            <a:ext cx="893268" cy="77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418460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–3 </a:t>
            </a:r>
            <a:r>
              <a:rPr lang="en-US" sz="2400" dirty="0"/>
              <a:t>is </a:t>
            </a:r>
            <a:r>
              <a:rPr lang="en-US" sz="2400" dirty="0" smtClean="0"/>
              <a:t>a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natural </a:t>
            </a:r>
            <a:r>
              <a:rPr lang="en-US" sz="2400" dirty="0"/>
              <a:t>number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integer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irrational number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rational number </a:t>
            </a:r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444429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       is </a:t>
            </a:r>
            <a:r>
              <a:rPr lang="en-US" sz="2400" dirty="0" smtClean="0"/>
              <a:t>a/ an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rational number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integer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real number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none of the above </a:t>
            </a:r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423759"/>
            <a:ext cx="700182" cy="542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7512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Evaluate: 4[3 + 7(9</a:t>
            </a:r>
            <a:r>
              <a:rPr lang="en-US" sz="2400" baseline="30000" dirty="0"/>
              <a:t>2</a:t>
            </a:r>
            <a:r>
              <a:rPr lang="en-US" sz="2400" dirty="0" smtClean="0"/>
              <a:t>)]</a:t>
            </a:r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2280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15,888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69,696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17,424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Evaluate: 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229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27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235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48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144" y="1304924"/>
            <a:ext cx="1141095" cy="84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5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1728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64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-</a:t>
            </a:r>
            <a:r>
              <a:rPr lang="en-US" sz="2400" dirty="0" smtClean="0"/>
              <a:t>20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</a:t>
            </a:r>
            <a:r>
              <a:rPr lang="en-US" sz="2400" dirty="0"/>
              <a:t>84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" y="1417320"/>
            <a:ext cx="3407093" cy="594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372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Evaluate: 6</a:t>
            </a:r>
            <a:r>
              <a:rPr lang="en-US" sz="2400" baseline="30000" dirty="0"/>
              <a:t>4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1296</a:t>
            </a:r>
            <a:r>
              <a:rPr lang="en-US" sz="2400" dirty="0" smtClean="0"/>
              <a:t> 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24</a:t>
            </a:r>
            <a:r>
              <a:rPr lang="en-US" sz="2400" baseline="300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216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7776</a:t>
            </a:r>
            <a:r>
              <a:rPr lang="en-US" sz="2400" dirty="0" smtClean="0"/>
              <a:t> 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i="1" dirty="0"/>
          </a:p>
          <a:p>
            <a:r>
              <a:rPr lang="en-US" sz="2400" dirty="0" smtClean="0"/>
              <a:t>C</a:t>
            </a:r>
            <a:r>
              <a:rPr lang="en-US" sz="2400" i="1" dirty="0" smtClean="0"/>
              <a:t>.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" y="2209801"/>
            <a:ext cx="25527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" y="2910840"/>
            <a:ext cx="549593" cy="380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" y="3642360"/>
            <a:ext cx="300990" cy="380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" y="4372927"/>
            <a:ext cx="355283" cy="35147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244698" y="1423929"/>
                <a:ext cx="3383336" cy="465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exponent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9(</m:t>
                        </m:r>
                        <m:r>
                          <a:rPr lang="en-GB" sz="24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𝑟𝑡</m:t>
                        </m:r>
                        <m:r>
                          <a:rPr lang="en-GB" sz="24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400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23929"/>
                <a:ext cx="3383336" cy="465833"/>
              </a:xfrm>
              <a:prstGeom prst="rect">
                <a:avLst/>
              </a:prstGeom>
              <a:blipFill rotWithShape="0">
                <a:blip r:embed="rId7"/>
                <a:stretch>
                  <a:fillRect l="-2703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8690</TotalTime>
  <Words>135</Words>
  <Application>Microsoft Office PowerPoint</Application>
  <PresentationFormat>Widescreen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62</cp:revision>
  <dcterms:created xsi:type="dcterms:W3CDTF">2015-02-19T09:01:21Z</dcterms:created>
  <dcterms:modified xsi:type="dcterms:W3CDTF">2015-08-05T06:50:08Z</dcterms:modified>
</cp:coreProperties>
</file>