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8" r:id="rId4"/>
    <p:sldId id="259" r:id="rId5"/>
    <p:sldId id="260" r:id="rId6"/>
    <p:sldId id="264" r:id="rId7"/>
    <p:sldId id="261" r:id="rId8"/>
    <p:sldId id="279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5458" autoAdjust="0"/>
  </p:normalViewPr>
  <p:slideViewPr>
    <p:cSldViewPr snapToGrid="0">
      <p:cViewPr varScale="1">
        <p:scale>
          <a:sx n="60" d="100"/>
          <a:sy n="60" d="100"/>
        </p:scale>
        <p:origin x="114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35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4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25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759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 41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3573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lim>
                          </m:limLow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lim>
                          </m:limLow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False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True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3573029"/>
              </a:xfrm>
              <a:prstGeom prst="rect">
                <a:avLst/>
              </a:prstGeom>
              <a:blipFill rotWithShape="0">
                <a:blip r:embed="rId3"/>
                <a:stretch>
                  <a:fillRect l="-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661" y="1556083"/>
            <a:ext cx="3688164" cy="205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57174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lim>
                          </m:limLow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𝑤h𝑒𝑟𝑒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−3  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𝑓𝑜𝑟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&lt;6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−2    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𝑓𝑜𝑟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≥6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28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−27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5717463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0509708" cy="39423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At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lim>
                        </m:limLow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False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True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0509708" cy="3942361"/>
              </a:xfrm>
              <a:prstGeom prst="rect">
                <a:avLst/>
              </a:prstGeom>
              <a:blipFill rotWithShape="0">
                <a:blip r:embed="rId3"/>
                <a:stretch>
                  <a:fillRect l="-928" t="-1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4890153" y="1415299"/>
            <a:ext cx="3499869" cy="284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65464" y="1469479"/>
                <a:ext cx="11652216" cy="3573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lim>
                        </m:limLow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Does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not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exist</m:t>
                    </m:r>
                  </m:oMath>
                </a14:m>
                <a:r>
                  <a:rPr lang="en-US" sz="2400" dirty="0" smtClean="0"/>
                  <a:t>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64" y="1469479"/>
                <a:ext cx="11652216" cy="3573029"/>
              </a:xfrm>
              <a:prstGeom prst="rect">
                <a:avLst/>
              </a:prstGeom>
              <a:blipFill rotWithShape="0">
                <a:blip r:embed="rId3"/>
                <a:stretch>
                  <a:fillRect l="-837" t="-1195" b="-1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4890153" y="1415299"/>
            <a:ext cx="3499869" cy="284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03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24195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lim>
                          </m:limLow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</m:func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True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False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2419509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052" y="1407717"/>
            <a:ext cx="3104539" cy="1993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546520" cy="31581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→1</m:t>
                              </m:r>
                            </m:lim>
                          </m:limLow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func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False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True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546520" cy="3158172"/>
              </a:xfrm>
              <a:prstGeom prst="rect">
                <a:avLst/>
              </a:prstGeom>
              <a:blipFill rotWithShape="0">
                <a:blip r:embed="rId3"/>
                <a:stretch>
                  <a:fillRect l="-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178" y="1487927"/>
            <a:ext cx="3104539" cy="1993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9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76677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f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,   </m:t>
                              </m:r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≤1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num>
                                <m:den>
                                  <m: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+1,   </m:t>
                              </m:r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&gt;1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/>
                  <a:t>What is the value of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lim>
                        </m:limLow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sz="2400" dirty="0" smtClean="0"/>
                  <a:t>?</a:t>
                </a: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7667740"/>
              </a:xfrm>
              <a:prstGeom prst="rect">
                <a:avLst/>
              </a:prstGeom>
              <a:blipFill rotWithShape="0">
                <a:blip r:embed="rId3"/>
                <a:stretch>
                  <a:fillRect l="-7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6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54239"/>
                <a:ext cx="11561268" cy="5664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f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,   </m:t>
                              </m:r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≤1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num>
                                <m:den>
                                  <m: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+1,   </m:t>
                              </m:r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&gt;1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dirty="0"/>
              </a:p>
              <a:p>
                <a:r>
                  <a:rPr lang="en-US" sz="2400" dirty="0" smtClean="0"/>
                  <a:t>What </a:t>
                </a:r>
                <a:r>
                  <a:rPr lang="en-US" sz="2400" dirty="0"/>
                  <a:t>is the value </a:t>
                </a:r>
                <a:r>
                  <a:rPr lang="en-US" sz="2400" dirty="0" smtClean="0"/>
                  <a:t>of </a:t>
                </a:r>
                <a:r>
                  <a:rPr lang="en-US" sz="2400" i="1" dirty="0" smtClean="0"/>
                  <a:t>f(</a:t>
                </a:r>
                <a:r>
                  <a:rPr lang="en-US" sz="2400" dirty="0" smtClean="0"/>
                  <a:t>1</a:t>
                </a:r>
                <a:r>
                  <a:rPr lang="en-US" sz="2400" i="1" dirty="0" smtClean="0"/>
                  <a:t>)?</a:t>
                </a:r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54239"/>
                <a:ext cx="11561268" cy="5664371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1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46525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lim>
                          </m:limLow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𝑤h𝑒𝑟𝑒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+4  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𝑓𝑜𝑟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≠4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0           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𝑓𝑜𝑟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=4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16</m:t>
                    </m:r>
                  </m:oMath>
                </a14:m>
                <a:endParaRPr lang="en-US" sz="2400" dirty="0" smtClean="0"/>
              </a:p>
              <a:p>
                <a:pPr marL="342900" lvl="1" indent="-342900">
                  <a:buFont typeface="+mj-lt"/>
                  <a:buAutoNum type="alphaUcPeriod"/>
                </a:pPr>
                <a:endParaRPr lang="en-US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12</m:t>
                    </m:r>
                  </m:oMath>
                </a14:m>
                <a:r>
                  <a:rPr lang="en-US" sz="2400" dirty="0" smtClean="0"/>
                  <a:t>   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4652556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2708" cy="4104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→−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lim>
                        </m:limLow>
                      </m:fName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𝑓𝑥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3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Does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not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exist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2708" cy="4104778"/>
              </a:xfrm>
              <a:prstGeom prst="rect">
                <a:avLst/>
              </a:prstGeom>
              <a:blipFill rotWithShape="0">
                <a:blip r:embed="rId3"/>
                <a:stretch>
                  <a:fillRect l="-837" t="-10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182" y="1395664"/>
            <a:ext cx="2768250" cy="2526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10298</TotalTime>
  <Words>44</Words>
  <Application>Microsoft Office PowerPoint</Application>
  <PresentationFormat>Widescreen</PresentationFormat>
  <Paragraphs>118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257</cp:revision>
  <dcterms:created xsi:type="dcterms:W3CDTF">2015-02-19T09:01:21Z</dcterms:created>
  <dcterms:modified xsi:type="dcterms:W3CDTF">2015-08-31T04:49:32Z</dcterms:modified>
</cp:coreProperties>
</file>