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80" r:id="rId7"/>
    <p:sldId id="264" r:id="rId8"/>
    <p:sldId id="261" r:id="rId9"/>
    <p:sldId id="279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54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39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1678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ad>
                            <m:radPr>
                              <m:deg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e>
                          </m:ra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−10)</m:t>
                              </m:r>
                            </m:e>
                          </m:ra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+∞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None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correct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167872"/>
              </a:xfrm>
              <a:prstGeom prst="rect">
                <a:avLst/>
              </a:prstGeom>
              <a:blipFill rotWithShape="0"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840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→−∞</m:t>
                              </m:r>
                            </m:lim>
                          </m:limLow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−10)  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−∞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0" lvl="1"/>
                <a:r>
                  <a:rPr lang="en-US" sz="2400" dirty="0"/>
                  <a:t>D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−10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840877"/>
              </a:xfrm>
              <a:prstGeom prst="rect">
                <a:avLst/>
              </a:prstGeom>
              <a:blipFill rotWithShape="0">
                <a:blip r:embed="rId3"/>
                <a:stretch>
                  <a:fillRect l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5089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?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5089342"/>
              </a:xfrm>
              <a:prstGeom prst="rect">
                <a:avLst/>
              </a:prstGeo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652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r>
                  <a:rPr lang="en-US" sz="2400" dirty="0"/>
                  <a:t> ?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2.5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652859"/>
              </a:xfrm>
              <a:prstGeom prst="rect">
                <a:avLst/>
              </a:prstGeom>
              <a:blipFill rotWithShape="0">
                <a:blip r:embed="rId3"/>
                <a:stretch>
                  <a:fillRect l="-837" b="-2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949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/>
                  <a:t> ?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e>
                    </m:rad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949864"/>
              </a:xfrm>
              <a:prstGeom prst="rect">
                <a:avLst/>
              </a:prstGeom>
              <a:blipFill rotWithShape="0">
                <a:blip r:embed="rId3"/>
                <a:stretch>
                  <a:fillRect l="-843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5149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−7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+12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5149038"/>
              </a:xfrm>
              <a:prstGeom prst="rect">
                <a:avLst/>
              </a:prstGeom>
              <a:blipFill rotWithShape="0">
                <a:blip r:embed="rId3"/>
                <a:stretch>
                  <a:fillRect l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276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+27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+10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+9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/>
                  <a:t>  is: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276911"/>
              </a:xfrm>
              <a:prstGeom prst="rect">
                <a:avLst/>
              </a:prstGeom>
              <a:blipFill rotWithShape="0">
                <a:blip r:embed="rId3"/>
                <a:stretch>
                  <a:fillRect l="-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15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361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Evaluate the indicated limit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5−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361613"/>
              </a:xfrm>
              <a:prstGeom prst="rect">
                <a:avLst/>
              </a:prstGeom>
              <a:blipFill rotWithShape="0">
                <a:blip r:embed="rId3"/>
                <a:stretch>
                  <a:fillRect l="-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487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horizontal </a:t>
                </a:r>
                <a:r>
                  <a:rPr lang="en-US" sz="2400" dirty="0" err="1"/>
                  <a:t>asymotote</a:t>
                </a:r>
                <a:r>
                  <a:rPr lang="en-US" sz="2400" dirty="0"/>
                  <a:t> of the function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+7</m:t>
                        </m:r>
                      </m:den>
                    </m:f>
                  </m:oMath>
                </a14:m>
                <a:r>
                  <a:rPr lang="en-US" sz="2400" dirty="0"/>
                  <a:t> from this part of its graph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−17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487895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169" y="2276138"/>
            <a:ext cx="4693346" cy="349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781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/>
                        <m:t>Evaluate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the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limit</m:t>
                      </m:r>
                      <m:r>
                        <m:rPr>
                          <m:nor/>
                        </m:rPr>
                        <a:rPr lang="en-US" sz="2400"/>
                        <m:t> 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+3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+3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342900" lvl="1" indent="-342900">
                  <a:buFont typeface="+mj-lt"/>
                  <a:buAutoNum type="alphaUcPeriod"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781437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10297</TotalTime>
  <Words>56</Words>
  <Application>Microsoft Office PowerPoint</Application>
  <PresentationFormat>Widescreen</PresentationFormat>
  <Paragraphs>131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258</cp:revision>
  <dcterms:created xsi:type="dcterms:W3CDTF">2015-02-19T09:01:21Z</dcterms:created>
  <dcterms:modified xsi:type="dcterms:W3CDTF">2015-08-31T04:47:35Z</dcterms:modified>
</cp:coreProperties>
</file>